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688" r:id="rId2"/>
    <p:sldId id="689" r:id="rId3"/>
    <p:sldId id="691" r:id="rId4"/>
    <p:sldId id="693" r:id="rId5"/>
    <p:sldId id="695" r:id="rId6"/>
    <p:sldId id="70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84" autoAdjust="0"/>
    <p:restoredTop sz="94694"/>
  </p:normalViewPr>
  <p:slideViewPr>
    <p:cSldViewPr snapToGrid="0">
      <p:cViewPr varScale="1">
        <p:scale>
          <a:sx n="121" d="100"/>
          <a:sy n="121" d="100"/>
        </p:scale>
        <p:origin x="7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8950E-3DB3-4107-B16A-037D4638C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5E2AD08-DFC8-4527-8014-E8E05DE834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FAE9A364-B93C-4CF3-8968-46CA86A44E71}" type="datetimeFigureOut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22/05/2025</a:t>
            </a:fld>
            <a:endParaRPr lang="en-GB">
              <a:solidFill>
                <a:srgbClr val="004689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8ACACE-E098-4D42-8FFA-0FD37BCB6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en-GB">
              <a:solidFill>
                <a:srgbClr val="004689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B4327B-81E2-4040-B73D-4659FFBD0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37DFEA6D-9D56-4255-A7B5-661E8D42E9C2}" type="slidenum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‹#›</a:t>
            </a:fld>
            <a:endParaRPr lang="en-GB">
              <a:solidFill>
                <a:srgbClr val="004689"/>
              </a:solidFill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8BE7CF8-40B0-4980-8EB5-712730E00C2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3762" y="1775708"/>
            <a:ext cx="5501335" cy="3759895"/>
          </a:xfrm>
        </p:spPr>
        <p:txBody>
          <a:bodyPr/>
          <a:lstStyle>
            <a:lvl1pPr marL="293926" indent="-293926">
              <a:spcBef>
                <a:spcPts val="1029"/>
              </a:spcBef>
              <a:buFont typeface="+mj-lt"/>
              <a:buAutoNum type="arabicPeriod"/>
              <a:tabLst>
                <a:tab pos="6531677" algn="r"/>
              </a:tabLst>
              <a:defRPr sz="1452"/>
            </a:lvl1pPr>
            <a:lvl2pPr marL="457218" indent="-163292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6531677" algn="r"/>
              </a:tabLst>
              <a:defRPr/>
            </a:lvl2pPr>
            <a:lvl3pPr marL="783802" indent="-163292">
              <a:buFont typeface="Arial" panose="020B0604020202020204" pitchFamily="34" charset="0"/>
              <a:buChar char="–"/>
              <a:tabLst>
                <a:tab pos="6531677" algn="r"/>
              </a:tabLst>
              <a:defRPr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7006792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ap in mark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8D6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8D62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73D7DB36-A5A0-8047-8582-561743D9866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F7FF54A0-37FC-6F40-A423-CE5392840D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85637369-41D4-D84B-89FF-3A2393638CF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39660419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 - Gap in mark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8D62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F7FF54A0-37FC-6F40-A423-CE5392840D2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85637369-41D4-D84B-89FF-3A2393638CF9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A209A559-0730-181E-7885-51B0A63DD259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6F40DF8C-43B4-C7D2-9970-CFB9175E7409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DBA12EA6-706A-C648-F66F-EFFD936F25AA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FA1D52E6-2C09-B36F-CB2A-CBBC85143DE7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12CC0AA-22B7-8EC2-929F-00A7CC88685D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C05781DA-50AD-9EF9-838B-2A7FEE1D9EB8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F1240AA7-0EF4-C05E-042D-E48DD03D7A49}"/>
              </a:ext>
            </a:extLst>
          </p:cNvPr>
          <p:cNvSpPr>
            <a:spLocks noGrp="1"/>
          </p:cNvSpPr>
          <p:nvPr>
            <p:ph type="pic" sz="quarter" idx="32"/>
          </p:nvPr>
        </p:nvSpPr>
        <p:spPr>
          <a:xfrm>
            <a:off x="7587035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0" name="Text Placeholder 67">
            <a:extLst>
              <a:ext uri="{FF2B5EF4-FFF2-40B4-BE49-F238E27FC236}">
                <a16:creationId xmlns:a16="http://schemas.microsoft.com/office/drawing/2014/main" id="{37CB697F-DD1E-1C3A-0408-0BF4EBA25AF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7A403BF-A32C-95EE-B22D-62FE89D24EDE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8D62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30675366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mo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EB4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EB4B4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4644C951-0901-FF46-A7E8-87B96E54AED1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E0DD4814-A5E3-5748-9964-03632EC42C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CEF36443-85D8-D04A-92CE-0DFD99374D5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50000602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 - Promo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EB4B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E0DD4814-A5E3-5748-9964-03632EC42CE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CEF36443-85D8-D04A-92CE-0DFD99374D5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21B51631-5B9F-74F9-6293-9EA1FAB8BBC2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958865FF-4849-DB79-F41C-703E9FE8E1D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70D7C5C-74A1-9D40-0101-DC2CCA1DAC14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1362140-2550-E91E-4288-0F6361E827C6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1F08962-2289-6C0A-C29B-0234C5769F4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D3C163B-563C-CAC3-1FBF-66755854D90A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0" name="Text Placeholder 67">
            <a:extLst>
              <a:ext uri="{FF2B5EF4-FFF2-40B4-BE49-F238E27FC236}">
                <a16:creationId xmlns:a16="http://schemas.microsoft.com/office/drawing/2014/main" id="{DC05EA6E-21BA-80C7-1F8E-429CC05C3EA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E52B993-10D7-16F6-5AC9-02458AFB90FC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EB4B4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350143273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fld id="{FAE9A364-B93C-4CF3-8968-46CA86A44E71}" type="datetimeFigureOut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22/05/2025</a:t>
            </a:fld>
            <a:endParaRPr lang="en-GB">
              <a:solidFill>
                <a:srgbClr val="004689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en-GB">
              <a:solidFill>
                <a:srgbClr val="00468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37DFEA6D-9D56-4255-A7B5-661E8D42E9C2}" type="slidenum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‹#›</a:t>
            </a:fld>
            <a:endParaRPr lang="en-GB">
              <a:solidFill>
                <a:srgbClr val="0046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2920447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DD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rgbClr val="00448C"/>
                </a:solidFill>
              </a:rPr>
              <a:t>‹#›</a:t>
            </a:fld>
            <a:endParaRPr lang="de-DE" sz="2400">
              <a:solidFill>
                <a:srgbClr val="00448C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DDE0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792C7690-3B07-4247-89B3-9891E36CFE96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BE57A948-552E-2046-B1A8-E1B6EF23C7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rgbClr val="00448C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55F28BDF-B1C7-A64E-A8C9-1CE565A86B1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00448C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2790229207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DDE0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rgbClr val="00448C"/>
                </a:solidFill>
              </a:rPr>
              <a:t>‹#›</a:t>
            </a:fld>
            <a:endParaRPr lang="de-DE" sz="2400">
              <a:solidFill>
                <a:srgbClr val="00448C"/>
              </a:solidFill>
            </a:endParaRP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BE57A948-552E-2046-B1A8-E1B6EF23C72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rgbClr val="00448C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55F28BDF-B1C7-A64E-A8C9-1CE565A86B1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00448C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44839640-3F21-CAED-05BD-0DCF9CF1D7B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322F2333-B421-DB0C-C634-B0CFE3777C8B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16459288-C1D0-6249-7845-1A90FF814406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519E97A-F9E4-DDEC-EE45-3084688D9194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5C512CC-22B4-C5CE-A103-C872BB8A3A1F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6AFA5813-6DCA-7762-46FC-79156DD4788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0" name="Text Placeholder 67">
            <a:extLst>
              <a:ext uri="{FF2B5EF4-FFF2-40B4-BE49-F238E27FC236}">
                <a16:creationId xmlns:a16="http://schemas.microsoft.com/office/drawing/2014/main" id="{DE931FF6-38F6-D4C5-4DA7-44CC0988DFA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F737758-BE49-1078-5F20-06A6E4F5E409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DDE0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10144998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nge to an existing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FFD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rgbClr val="00448C"/>
                </a:solidFill>
              </a:rPr>
              <a:t>‹#›</a:t>
            </a:fld>
            <a:endParaRPr lang="de-DE" sz="2400">
              <a:solidFill>
                <a:srgbClr val="00448C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FFDF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242E42F4-6310-F543-AB0E-74AAEE09B7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rgbClr val="00448C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CC0F2869-52B3-8D45-8522-CAC5F96E7B6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00448C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15" name="Picture Placeholder 2">
            <a:extLst>
              <a:ext uri="{FF2B5EF4-FFF2-40B4-BE49-F238E27FC236}">
                <a16:creationId xmlns:a16="http://schemas.microsoft.com/office/drawing/2014/main" id="{D35BB1DD-0763-944F-AB9E-F7BF141A2204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</p:spTree>
    <p:extLst>
      <p:ext uri="{BB962C8B-B14F-4D97-AF65-F5344CB8AC3E}">
        <p14:creationId xmlns:p14="http://schemas.microsoft.com/office/powerpoint/2010/main" val="379347412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 - Change to an existing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FFDF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rgbClr val="00448C"/>
                </a:solidFill>
              </a:rPr>
              <a:t>‹#›</a:t>
            </a:fld>
            <a:endParaRPr lang="de-DE" sz="2400">
              <a:solidFill>
                <a:srgbClr val="00448C"/>
              </a:solidFill>
            </a:endParaRPr>
          </a:p>
        </p:txBody>
      </p:sp>
      <p:sp>
        <p:nvSpPr>
          <p:cNvPr id="57" name="Text Placeholder 54">
            <a:extLst>
              <a:ext uri="{FF2B5EF4-FFF2-40B4-BE49-F238E27FC236}">
                <a16:creationId xmlns:a16="http://schemas.microsoft.com/office/drawing/2014/main" id="{242E42F4-6310-F543-AB0E-74AAEE09B7B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rgbClr val="00448C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74" name="Text Placeholder 73">
            <a:extLst>
              <a:ext uri="{FF2B5EF4-FFF2-40B4-BE49-F238E27FC236}">
                <a16:creationId xmlns:a16="http://schemas.microsoft.com/office/drawing/2014/main" id="{CC0F2869-52B3-8D45-8522-CAC5F96E7B6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rgbClr val="00448C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5EDDA1A-3477-A12F-8537-1CB25E09DC3D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1081F1BF-C468-6690-B2AB-715750D7123E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39A84CEF-9621-FDD5-2A02-80E1639A2372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7DE9BFC3-DDEF-3A69-31A7-DB931E1B8100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1A92FC0E-0576-16DA-C9C5-E10BEDE2D599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7DDDB1B3-5BAF-CCBE-9405-5B205817FFD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9" name="Text Placeholder 67">
            <a:extLst>
              <a:ext uri="{FF2B5EF4-FFF2-40B4-BE49-F238E27FC236}">
                <a16:creationId xmlns:a16="http://schemas.microsoft.com/office/drawing/2014/main" id="{BA67A673-CD48-A5B8-50BB-E619BFBD3230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6D99B3E-31A6-71AD-852D-6191D3396F52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FFDF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891264869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tension to 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3DC0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3DC0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75" name="Picture Placeholder 2">
            <a:extLst>
              <a:ext uri="{FF2B5EF4-FFF2-40B4-BE49-F238E27FC236}">
                <a16:creationId xmlns:a16="http://schemas.microsoft.com/office/drawing/2014/main" id="{2356406A-754E-FF43-A03A-2FA5DA56B339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6A7074F5-E5FD-384B-B07D-CCD3B2F03D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23FC6BAD-E00B-244E-8BAA-3B11EA39824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145926338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 - Extension to 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3DC0C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6" name="Text Placeholder 54">
            <a:extLst>
              <a:ext uri="{FF2B5EF4-FFF2-40B4-BE49-F238E27FC236}">
                <a16:creationId xmlns:a16="http://schemas.microsoft.com/office/drawing/2014/main" id="{6A7074F5-E5FD-384B-B07D-CCD3B2F03DD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7" name="Text Placeholder 73">
            <a:extLst>
              <a:ext uri="{FF2B5EF4-FFF2-40B4-BE49-F238E27FC236}">
                <a16:creationId xmlns:a16="http://schemas.microsoft.com/office/drawing/2014/main" id="{23FC6BAD-E00B-244E-8BAA-3B11EA39824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756FA4C4-400B-90BF-4703-5846A6540167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95DEA9AC-5043-6344-5A9A-A6B2BDD0935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5EB5A5A1-42BB-892F-8F90-E902D8A482D3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376E2055-613E-EC32-F804-3CBEDBF7603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F2CBCF-3355-BBDD-C25A-D02633339A17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4A6F15AA-2137-572E-1FF7-2F225A229C65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0" name="Text Placeholder 67">
            <a:extLst>
              <a:ext uri="{FF2B5EF4-FFF2-40B4-BE49-F238E27FC236}">
                <a16:creationId xmlns:a16="http://schemas.microsoft.com/office/drawing/2014/main" id="{DA1A95EF-3ED4-511B-D1B6-A5D5F52BBE48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CA759AD-3C9D-909D-3FEA-4A3D48095A2F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3DC0C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1354254920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59" descr="A picture containing text&#10;&#10;Description automatically generated">
            <a:extLst>
              <a:ext uri="{FF2B5EF4-FFF2-40B4-BE49-F238E27FC236}">
                <a16:creationId xmlns:a16="http://schemas.microsoft.com/office/drawing/2014/main" id="{7CFD3D03-1CC9-134E-9FB3-A6794382DC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46" t="34554" r="261" b="8971"/>
          <a:stretch/>
        </p:blipFill>
        <p:spPr>
          <a:xfrm>
            <a:off x="2978407" y="4143724"/>
            <a:ext cx="6958020" cy="203200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4EB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AC1D0E-00A5-644E-A14D-CC7A7A881726}"/>
              </a:ext>
            </a:extLst>
          </p:cNvPr>
          <p:cNvGrpSpPr/>
          <p:nvPr userDrawn="1"/>
        </p:nvGrpSpPr>
        <p:grpSpPr>
          <a:xfrm>
            <a:off x="9314862" y="-27383"/>
            <a:ext cx="2496277" cy="6885385"/>
            <a:chOff x="7132099" y="5955"/>
            <a:chExt cx="1872208" cy="5164039"/>
          </a:xfrm>
          <a:effectLst/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860F5E5-86AD-E44F-98D7-4183CC30C98D}"/>
                </a:ext>
              </a:extLst>
            </p:cNvPr>
            <p:cNvSpPr/>
            <p:nvPr userDrawn="1"/>
          </p:nvSpPr>
          <p:spPr>
            <a:xfrm>
              <a:off x="7132099" y="26494"/>
              <a:ext cx="1872208" cy="51435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127000">
                <a:schemeClr val="bg1">
                  <a:lumMod val="85000"/>
                  <a:alpha val="1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CBFB10BB-0817-9743-9916-76013D017E8B}"/>
                </a:ext>
              </a:extLst>
            </p:cNvPr>
            <p:cNvSpPr/>
            <p:nvPr userDrawn="1"/>
          </p:nvSpPr>
          <p:spPr>
            <a:xfrm>
              <a:off x="7132099" y="5955"/>
              <a:ext cx="1872208" cy="558951"/>
            </a:xfrm>
            <a:prstGeom prst="rect">
              <a:avLst/>
            </a:prstGeom>
            <a:solidFill>
              <a:srgbClr val="4EBE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sp>
        <p:nvSpPr>
          <p:cNvPr id="37" name="Text Placeholder 13">
            <a:extLst>
              <a:ext uri="{FF2B5EF4-FFF2-40B4-BE49-F238E27FC236}">
                <a16:creationId xmlns:a16="http://schemas.microsoft.com/office/drawing/2014/main" id="{149C1DDF-1B4A-924E-A76B-15BF4BCC6BC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552384" y="914857"/>
            <a:ext cx="2106581" cy="16500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33">
                <a:solidFill>
                  <a:srgbClr val="00448C"/>
                </a:solidFill>
              </a:defRPr>
            </a:lvl1pPr>
          </a:lstStyle>
          <a:p>
            <a:r>
              <a:rPr lang="en-GB"/>
              <a:t>Add key facts text</a:t>
            </a:r>
          </a:p>
        </p:txBody>
      </p:sp>
      <p:sp>
        <p:nvSpPr>
          <p:cNvPr id="69" name="Text Placeholder 67">
            <a:extLst>
              <a:ext uri="{FF2B5EF4-FFF2-40B4-BE49-F238E27FC236}">
                <a16:creationId xmlns:a16="http://schemas.microsoft.com/office/drawing/2014/main" id="{B564B84F-E0D9-A747-833C-8EE86E162D5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9507132" y="3244361"/>
            <a:ext cx="2151128" cy="3419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C49FFE8-E035-FE4D-B938-1CFD6B1C55C0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3695700" y="836713"/>
            <a:ext cx="4800600" cy="3665609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867" b="1"/>
            </a:lvl1pPr>
          </a:lstStyle>
          <a:p>
            <a:r>
              <a:rPr lang="en-US"/>
              <a:t>Insert picture here</a:t>
            </a:r>
          </a:p>
        </p:txBody>
      </p:sp>
      <p:sp>
        <p:nvSpPr>
          <p:cNvPr id="15" name="Text Placeholder 54">
            <a:extLst>
              <a:ext uri="{FF2B5EF4-FFF2-40B4-BE49-F238E27FC236}">
                <a16:creationId xmlns:a16="http://schemas.microsoft.com/office/drawing/2014/main" id="{2C334DB0-D035-5E45-98DD-26C2A6D32C8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6" name="Text Placeholder 73">
            <a:extLst>
              <a:ext uri="{FF2B5EF4-FFF2-40B4-BE49-F238E27FC236}">
                <a16:creationId xmlns:a16="http://schemas.microsoft.com/office/drawing/2014/main" id="{486472E8-7213-F542-A1B3-89F5FA390DD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</p:spTree>
    <p:extLst>
      <p:ext uri="{BB962C8B-B14F-4D97-AF65-F5344CB8AC3E}">
        <p14:creationId xmlns:p14="http://schemas.microsoft.com/office/powerpoint/2010/main" val="325164117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-Product - New produ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FE3682D-88B9-7944-9A43-47A3DFE7827D}"/>
              </a:ext>
            </a:extLst>
          </p:cNvPr>
          <p:cNvSpPr/>
          <p:nvPr userDrawn="1"/>
        </p:nvSpPr>
        <p:spPr>
          <a:xfrm>
            <a:off x="0" y="4"/>
            <a:ext cx="2927648" cy="6857999"/>
          </a:xfrm>
          <a:prstGeom prst="rect">
            <a:avLst/>
          </a:prstGeom>
          <a:solidFill>
            <a:srgbClr val="4EBE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29" name="Bild 8">
            <a:extLst>
              <a:ext uri="{FF2B5EF4-FFF2-40B4-BE49-F238E27FC236}">
                <a16:creationId xmlns:a16="http://schemas.microsoft.com/office/drawing/2014/main" id="{54216035-9027-104B-BDEF-E04C280CB4E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61" y="0"/>
            <a:ext cx="755576" cy="755576"/>
          </a:xfrm>
          <a:prstGeom prst="rect">
            <a:avLst/>
          </a:prstGeom>
        </p:spPr>
      </p:pic>
      <p:sp>
        <p:nvSpPr>
          <p:cNvPr id="31" name="Foliennummernplatzhalter 5">
            <a:extLst>
              <a:ext uri="{FF2B5EF4-FFF2-40B4-BE49-F238E27FC236}">
                <a16:creationId xmlns:a16="http://schemas.microsoft.com/office/drawing/2014/main" id="{7DCC8772-0805-DF49-AC77-FBFF0499F01E}"/>
              </a:ext>
            </a:extLst>
          </p:cNvPr>
          <p:cNvSpPr txBox="1">
            <a:spLocks/>
          </p:cNvSpPr>
          <p:nvPr userDrawn="1"/>
        </p:nvSpPr>
        <p:spPr>
          <a:xfrm>
            <a:off x="239456" y="836712"/>
            <a:ext cx="960000" cy="432048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0662807-0C35-0C40-B9C6-E8E182A44863}" type="slidenum">
              <a:rPr lang="de-DE" sz="2400" smtClean="0">
                <a:solidFill>
                  <a:schemeClr val="bg1"/>
                </a:solidFill>
              </a:rPr>
              <a:t>‹#›</a:t>
            </a:fld>
            <a:endParaRPr lang="de-DE" sz="2400">
              <a:solidFill>
                <a:schemeClr val="bg1"/>
              </a:solidFill>
            </a:endParaRPr>
          </a:p>
        </p:txBody>
      </p:sp>
      <p:sp>
        <p:nvSpPr>
          <p:cNvPr id="15" name="Text Placeholder 54">
            <a:extLst>
              <a:ext uri="{FF2B5EF4-FFF2-40B4-BE49-F238E27FC236}">
                <a16:creationId xmlns:a16="http://schemas.microsoft.com/office/drawing/2014/main" id="{2C334DB0-D035-5E45-98DD-26C2A6D32C8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45681" y="3640287"/>
            <a:ext cx="2389947" cy="2032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0">
                <a:solidFill>
                  <a:schemeClr val="bg1"/>
                </a:solidFill>
              </a:defRPr>
            </a:lvl1pPr>
            <a:lvl2pPr>
              <a:defRPr sz="2667" b="1"/>
            </a:lvl2pPr>
            <a:lvl3pPr>
              <a:defRPr sz="2667" b="1"/>
            </a:lvl3pPr>
            <a:lvl4pPr>
              <a:defRPr sz="2667" b="1"/>
            </a:lvl4pPr>
            <a:lvl5pPr>
              <a:defRPr sz="2667" b="1"/>
            </a:lvl5pPr>
          </a:lstStyle>
          <a:p>
            <a:r>
              <a:rPr lang="en-GB"/>
              <a:t>Copy to go here</a:t>
            </a:r>
          </a:p>
        </p:txBody>
      </p:sp>
      <p:sp>
        <p:nvSpPr>
          <p:cNvPr id="16" name="Text Placeholder 73">
            <a:extLst>
              <a:ext uri="{FF2B5EF4-FFF2-40B4-BE49-F238E27FC236}">
                <a16:creationId xmlns:a16="http://schemas.microsoft.com/office/drawing/2014/main" id="{486472E8-7213-F542-A1B3-89F5FA390DD2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45483" y="1892301"/>
            <a:ext cx="2389249" cy="1536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667" b="1">
                <a:solidFill>
                  <a:schemeClr val="bg1"/>
                </a:solidFill>
              </a:defRPr>
            </a:lvl1pPr>
            <a:lvl2pPr marL="609585" indent="0">
              <a:buNone/>
              <a:defRPr sz="2667" b="1">
                <a:solidFill>
                  <a:schemeClr val="bg1"/>
                </a:solidFill>
              </a:defRPr>
            </a:lvl2pPr>
            <a:lvl3pPr marL="1219170" indent="0">
              <a:buNone/>
              <a:defRPr sz="2667" b="1">
                <a:solidFill>
                  <a:schemeClr val="bg1"/>
                </a:solidFill>
              </a:defRPr>
            </a:lvl3pPr>
            <a:lvl4pPr marL="1828754" indent="0">
              <a:buNone/>
              <a:defRPr sz="2667" b="1">
                <a:solidFill>
                  <a:schemeClr val="bg1"/>
                </a:solidFill>
              </a:defRPr>
            </a:lvl4pPr>
            <a:lvl5pPr marL="2438339" indent="0">
              <a:buNone/>
              <a:defRPr sz="2667" b="1">
                <a:solidFill>
                  <a:schemeClr val="bg1"/>
                </a:solidFill>
              </a:defRPr>
            </a:lvl5pPr>
          </a:lstStyle>
          <a:p>
            <a:r>
              <a:rPr lang="en-GB" sz="2667" b="1">
                <a:solidFill>
                  <a:schemeClr val="bg1"/>
                </a:solidFill>
                <a:latin typeface="+mn-lt"/>
              </a:rPr>
              <a:t>Title to go here</a:t>
            </a:r>
          </a:p>
        </p:txBody>
      </p:sp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65FC9756-0A30-EE9F-F32B-B17AF119FD0E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208867" y="311151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4" name="Picture Placeholder 5">
            <a:extLst>
              <a:ext uri="{FF2B5EF4-FFF2-40B4-BE49-F238E27FC236}">
                <a16:creationId xmlns:a16="http://schemas.microsoft.com/office/drawing/2014/main" id="{1674ADCB-4F6E-F400-DFA1-590DDB46F1D3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5410085" y="30876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CED6347-8E2E-C050-5FCD-4B46E3970F5C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208867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F1F743D-A928-9468-69F8-55C3DC73647B}"/>
              </a:ext>
            </a:extLst>
          </p:cNvPr>
          <p:cNvSpPr>
            <a:spLocks noGrp="1"/>
          </p:cNvSpPr>
          <p:nvPr>
            <p:ph type="pic" sz="quarter" idx="29"/>
          </p:nvPr>
        </p:nvSpPr>
        <p:spPr>
          <a:xfrm>
            <a:off x="5397951" y="2469000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287D16B3-ACFE-CEBE-633B-EB448A67777B}"/>
              </a:ext>
            </a:extLst>
          </p:cNvPr>
          <p:cNvSpPr>
            <a:spLocks noGrp="1"/>
          </p:cNvSpPr>
          <p:nvPr>
            <p:ph type="pic" sz="quarter" idx="30"/>
          </p:nvPr>
        </p:nvSpPr>
        <p:spPr>
          <a:xfrm>
            <a:off x="3208867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CBEC6F61-E32F-7B12-BBCC-87BC82AD84A6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5397951" y="4712287"/>
            <a:ext cx="1920000" cy="1920000"/>
          </a:xfrm>
        </p:spPr>
        <p:txBody>
          <a:bodyPr/>
          <a:lstStyle>
            <a:lvl1pPr algn="ctr">
              <a:defRPr/>
            </a:lvl1pPr>
          </a:lstStyle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Insert picture here</a:t>
            </a:r>
          </a:p>
        </p:txBody>
      </p:sp>
      <p:sp>
        <p:nvSpPr>
          <p:cNvPr id="11" name="Text Placeholder 67">
            <a:extLst>
              <a:ext uri="{FF2B5EF4-FFF2-40B4-BE49-F238E27FC236}">
                <a16:creationId xmlns:a16="http://schemas.microsoft.com/office/drawing/2014/main" id="{00C53010-0F1B-85FA-C214-191669556234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8565123" y="962691"/>
            <a:ext cx="2490280" cy="2902464"/>
          </a:xfrm>
          <a:prstGeom prst="rect">
            <a:avLst/>
          </a:prstGeom>
        </p:spPr>
        <p:txBody>
          <a:bodyPr numCol="1" spcCol="360000"/>
          <a:lstStyle>
            <a:lvl1pPr marL="228594" indent="-228594">
              <a:buFont typeface="Arial" panose="020B0604020202020204" pitchFamily="34" charset="0"/>
              <a:buChar char="•"/>
              <a:defRPr sz="1333" b="0">
                <a:solidFill>
                  <a:srgbClr val="00448C"/>
                </a:solidFill>
              </a:defRPr>
            </a:lvl1pPr>
            <a:lvl2pPr marL="609585" indent="0">
              <a:buNone/>
              <a:defRPr sz="1333"/>
            </a:lvl2pPr>
            <a:lvl3pPr marL="1219170" indent="0">
              <a:buNone/>
              <a:defRPr sz="1333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</a:lstStyle>
          <a:p>
            <a:pPr lvl="0"/>
            <a:r>
              <a:rPr lang="en-GB"/>
              <a:t>Copy here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9486F1E-2AE2-9B67-3D48-2579C652D187}"/>
              </a:ext>
            </a:extLst>
          </p:cNvPr>
          <p:cNvSpPr/>
          <p:nvPr userDrawn="1"/>
        </p:nvSpPr>
        <p:spPr>
          <a:xfrm>
            <a:off x="8426773" y="441524"/>
            <a:ext cx="2771499" cy="3574472"/>
          </a:xfrm>
          <a:prstGeom prst="rect">
            <a:avLst/>
          </a:prstGeom>
          <a:noFill/>
          <a:ln>
            <a:solidFill>
              <a:srgbClr val="4EBE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</p:spTree>
    <p:extLst>
      <p:ext uri="{BB962C8B-B14F-4D97-AF65-F5344CB8AC3E}">
        <p14:creationId xmlns:p14="http://schemas.microsoft.com/office/powerpoint/2010/main" val="234407113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3762" y="979303"/>
            <a:ext cx="11004479" cy="71138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3760" y="1775707"/>
            <a:ext cx="4515635" cy="11032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96775" y="461639"/>
            <a:ext cx="1093020" cy="15644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16">
                <a:solidFill>
                  <a:schemeClr val="accent5"/>
                </a:solidFill>
              </a:defRPr>
            </a:lvl1pPr>
          </a:lstStyle>
          <a:p>
            <a:pPr defTabSz="1219170">
              <a:defRPr/>
            </a:pPr>
            <a:fld id="{FAE9A364-B93C-4CF3-8968-46CA86A44E71}" type="datetimeFigureOut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22/05/2025</a:t>
            </a:fld>
            <a:endParaRPr lang="en-GB">
              <a:solidFill>
                <a:srgbClr val="00468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88022" y="618081"/>
            <a:ext cx="4401775" cy="208683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16">
                <a:solidFill>
                  <a:schemeClr val="accent5"/>
                </a:solidFill>
              </a:defRPr>
            </a:lvl1pPr>
          </a:lstStyle>
          <a:p>
            <a:pPr defTabSz="1219170">
              <a:defRPr/>
            </a:pPr>
            <a:endParaRPr lang="en-GB">
              <a:solidFill>
                <a:srgbClr val="00468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04480" y="5930543"/>
            <a:ext cx="593760" cy="136391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algn="r">
              <a:defRPr sz="816">
                <a:solidFill>
                  <a:schemeClr val="accent5"/>
                </a:solidFill>
              </a:defRPr>
            </a:lvl1pPr>
          </a:lstStyle>
          <a:p>
            <a:pPr defTabSz="1219170">
              <a:defRPr/>
            </a:pPr>
            <a:fld id="{37DFEA6D-9D56-4255-A7B5-661E8D42E9C2}" type="slidenum">
              <a:rPr lang="en-GB" smtClean="0">
                <a:solidFill>
                  <a:srgbClr val="004689"/>
                </a:solidFill>
              </a:rPr>
              <a:pPr defTabSz="1219170">
                <a:defRPr/>
              </a:pPr>
              <a:t>‹#›</a:t>
            </a:fld>
            <a:endParaRPr lang="en-GB">
              <a:solidFill>
                <a:srgbClr val="0046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79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ransition>
    <p:fade/>
  </p:transition>
  <p:txStyles>
    <p:titleStyle>
      <a:lvl1pPr algn="l" defTabSz="914382" rtl="0" eaLnBrk="1" latinLnBrk="0" hangingPunct="1">
        <a:lnSpc>
          <a:spcPct val="90000"/>
        </a:lnSpc>
        <a:spcBef>
          <a:spcPts val="0"/>
        </a:spcBef>
        <a:buNone/>
        <a:defRPr sz="2268" b="1" kern="1200">
          <a:solidFill>
            <a:schemeClr val="accent5"/>
          </a:solidFill>
          <a:latin typeface="+mj-lt"/>
          <a:ea typeface="+mj-ea"/>
          <a:cs typeface="+mj-cs"/>
        </a:defRPr>
      </a:lvl1pPr>
    </p:titleStyle>
    <p:bodyStyle>
      <a:lvl1pPr marL="0" indent="0" algn="l" defTabSz="914382" rtl="0" eaLnBrk="1" latinLnBrk="0" hangingPunct="1">
        <a:lnSpc>
          <a:spcPct val="90000"/>
        </a:lnSpc>
        <a:spcBef>
          <a:spcPts val="0"/>
        </a:spcBef>
        <a:spcAft>
          <a:spcPts val="515"/>
        </a:spcAft>
        <a:buFont typeface="Arial" panose="020B0604020202020204" pitchFamily="34" charset="0"/>
        <a:buNone/>
        <a:defRPr sz="1088" kern="1200">
          <a:solidFill>
            <a:schemeClr val="accent5"/>
          </a:solidFill>
          <a:latin typeface="+mn-lt"/>
          <a:ea typeface="+mn-ea"/>
          <a:cs typeface="+mn-cs"/>
        </a:defRPr>
      </a:lvl1pPr>
      <a:lvl2pPr marL="0" indent="0" algn="l" defTabSz="914382" rtl="0" eaLnBrk="1" latinLnBrk="0" hangingPunct="1">
        <a:lnSpc>
          <a:spcPct val="90000"/>
        </a:lnSpc>
        <a:spcBef>
          <a:spcPts val="0"/>
        </a:spcBef>
        <a:spcAft>
          <a:spcPts val="515"/>
        </a:spcAft>
        <a:buFont typeface="Arial" panose="020B0604020202020204" pitchFamily="34" charset="0"/>
        <a:buNone/>
        <a:defRPr sz="1088" b="1" kern="1200">
          <a:solidFill>
            <a:schemeClr val="accent5"/>
          </a:solidFill>
          <a:latin typeface="+mn-lt"/>
          <a:ea typeface="+mn-ea"/>
          <a:cs typeface="+mn-cs"/>
        </a:defRPr>
      </a:lvl2pPr>
      <a:lvl3pPr marL="163292" indent="-163292" algn="l" defTabSz="914382" rtl="0" eaLnBrk="1" latinLnBrk="0" hangingPunct="1">
        <a:lnSpc>
          <a:spcPct val="90000"/>
        </a:lnSpc>
        <a:spcBef>
          <a:spcPts val="0"/>
        </a:spcBef>
        <a:spcAft>
          <a:spcPts val="515"/>
        </a:spcAft>
        <a:buFont typeface="Arial" panose="020B0604020202020204" pitchFamily="34" charset="0"/>
        <a:buChar char="•"/>
        <a:defRPr sz="1088" kern="1200">
          <a:solidFill>
            <a:schemeClr val="accent5"/>
          </a:solidFill>
          <a:latin typeface="+mn-lt"/>
          <a:ea typeface="+mn-ea"/>
          <a:cs typeface="+mn-cs"/>
        </a:defRPr>
      </a:lvl3pPr>
      <a:lvl4pPr marL="489876" indent="-163292" algn="l" defTabSz="914382" rtl="0" eaLnBrk="1" latinLnBrk="0" hangingPunct="1">
        <a:lnSpc>
          <a:spcPct val="90000"/>
        </a:lnSpc>
        <a:spcBef>
          <a:spcPts val="0"/>
        </a:spcBef>
        <a:spcAft>
          <a:spcPts val="515"/>
        </a:spcAft>
        <a:buFont typeface="Arial" panose="020B0604020202020204" pitchFamily="34" charset="0"/>
        <a:buChar char="•"/>
        <a:defRPr sz="1088" kern="1200">
          <a:solidFill>
            <a:schemeClr val="accent5"/>
          </a:solidFill>
          <a:latin typeface="+mn-lt"/>
          <a:ea typeface="+mn-ea"/>
          <a:cs typeface="+mn-cs"/>
        </a:defRPr>
      </a:lvl4pPr>
      <a:lvl5pPr marL="816460" indent="-163292" algn="l" defTabSz="914382" rtl="0" eaLnBrk="1" latinLnBrk="0" hangingPunct="1">
        <a:lnSpc>
          <a:spcPct val="90000"/>
        </a:lnSpc>
        <a:spcBef>
          <a:spcPts val="0"/>
        </a:spcBef>
        <a:spcAft>
          <a:spcPts val="515"/>
        </a:spcAft>
        <a:buFont typeface="Arial" panose="020B0604020202020204" pitchFamily="34" charset="0"/>
        <a:buChar char="•"/>
        <a:defRPr sz="1088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54" indent="-228596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46" indent="-228596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37" indent="-228596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28" indent="-228596" algn="l" defTabSz="91438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82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75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66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58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49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41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33" algn="l" defTabSz="91438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>
          <p15:clr>
            <a:srgbClr val="F26B43"/>
          </p15:clr>
        </p15:guide>
        <p15:guide id="2" pos="3367">
          <p15:clr>
            <a:srgbClr val="F26B43"/>
          </p15:clr>
        </p15:guide>
        <p15:guide id="3" pos="328">
          <p15:clr>
            <a:srgbClr val="F26B43"/>
          </p15:clr>
        </p15:guide>
        <p15:guide id="4" pos="6407">
          <p15:clr>
            <a:srgbClr val="F26B43"/>
          </p15:clr>
        </p15:guide>
        <p15:guide id="5" orient="horz" pos="680">
          <p15:clr>
            <a:srgbClr val="F26B43"/>
          </p15:clr>
        </p15:guide>
        <p15:guide id="6" orient="horz" pos="1233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579BCDE4-618E-0ACC-FE5A-DBB86992C68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 dirty="0">
                <a:ea typeface="+mn-lt"/>
                <a:cs typeface="+mn-lt"/>
              </a:rPr>
              <a:t>Can be dry-wiped from whiteboards and surfaces like glass and porcelain without leaving a trace</a:t>
            </a:r>
            <a:endParaRPr lang="en-GB" dirty="0">
              <a:cs typeface="Arial"/>
            </a:endParaRPr>
          </a:p>
          <a:p>
            <a:r>
              <a:rPr lang="en-GB" dirty="0">
                <a:ea typeface="+mn-lt"/>
                <a:cs typeface="+mn-lt"/>
              </a:rPr>
              <a:t>Fast-drying, low odour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Locked tip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DRY SAFE – can be left uncapped for days without drying up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PP barrel and cap guarantee long service life</a:t>
            </a:r>
            <a:endParaRPr lang="en-GB" dirty="0"/>
          </a:p>
          <a:p>
            <a:r>
              <a:rPr lang="en-GB" dirty="0">
                <a:ea typeface="+mn-lt"/>
                <a:cs typeface="+mn-lt"/>
              </a:rPr>
              <a:t>Line width approx. 2.0 - 5.0mm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3E838-8471-44BA-9921-14C5E2C9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whiteboard marker chisel tip 351 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graphicFrame>
        <p:nvGraphicFramePr>
          <p:cNvPr id="15" name="Table Placeholder 8">
            <a:extLst>
              <a:ext uri="{FF2B5EF4-FFF2-40B4-BE49-F238E27FC236}">
                <a16:creationId xmlns:a16="http://schemas.microsoft.com/office/drawing/2014/main" id="{E8EBE6C4-7B46-432D-876B-D292DE8331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1397116"/>
              </p:ext>
            </p:extLst>
          </p:nvPr>
        </p:nvGraphicFramePr>
        <p:xfrm>
          <a:off x="3366225" y="5293585"/>
          <a:ext cx="3119587" cy="143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351 B WP4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Arial"/>
                        </a:rPr>
                        <a:t>Desktop box of 4 Lumocolor whiteboard markers – chisel tip</a:t>
                      </a:r>
                      <a:endParaRPr lang="en-US" sz="24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10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 dirty="0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57DDF9A-56A7-B6C6-B218-09CB406F8FD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67A6703-B56E-7AA2-8C2C-F5AE83CC01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1439" y="429538"/>
            <a:ext cx="2073735" cy="380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74312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BA9F49F-2F16-5DC8-EDA3-A7EF4681D1C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>
                <a:ea typeface="+mn-lt"/>
                <a:cs typeface="+mn-lt"/>
              </a:rPr>
              <a:t>Can be dry-wiped from whiteboards and surfaces like glass and porcelain without leaving a trace</a:t>
            </a:r>
            <a:endParaRPr lang="en-GB">
              <a:cs typeface="Arial"/>
            </a:endParaRPr>
          </a:p>
          <a:p>
            <a:r>
              <a:rPr lang="en-GB">
                <a:ea typeface="+mn-lt"/>
                <a:cs typeface="+mn-lt"/>
              </a:rPr>
              <a:t>Fast-drying, low odour</a:t>
            </a:r>
            <a:endParaRPr lang="en-GB"/>
          </a:p>
          <a:p>
            <a:r>
              <a:rPr lang="en-GB">
                <a:ea typeface="+mn-lt"/>
                <a:cs typeface="+mn-lt"/>
              </a:rPr>
              <a:t>Locked tip</a:t>
            </a:r>
            <a:endParaRPr lang="en-GB"/>
          </a:p>
          <a:p>
            <a:r>
              <a:rPr lang="en-GB">
                <a:ea typeface="+mn-lt"/>
                <a:cs typeface="+mn-lt"/>
              </a:rPr>
              <a:t>DRY SAFE – can be left uncapped for days without drying up</a:t>
            </a:r>
            <a:endParaRPr lang="en-GB"/>
          </a:p>
          <a:p>
            <a:r>
              <a:rPr lang="en-GB">
                <a:ea typeface="+mn-lt"/>
                <a:cs typeface="+mn-lt"/>
              </a:rPr>
              <a:t>PP barrel and cap guarantee long service life</a:t>
            </a:r>
            <a:endParaRPr lang="en-GB"/>
          </a:p>
          <a:p>
            <a:r>
              <a:rPr lang="en-GB">
                <a:ea typeface="+mn-lt"/>
                <a:cs typeface="+mn-lt"/>
              </a:rPr>
              <a:t>Line width approx. 2.0 - 5.0mm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3E838-8471-44BA-9921-14C5E2C9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whiteboard marker chisel tip 351 B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EF824E99-E494-4189-E711-D7284EBC82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041BD24-8A25-F4EF-ADBD-443148C4D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6549" y="454118"/>
            <a:ext cx="2992868" cy="3781065"/>
          </a:xfrm>
          <a:prstGeom prst="rect">
            <a:avLst/>
          </a:prstGeom>
        </p:spPr>
      </p:pic>
      <p:graphicFrame>
        <p:nvGraphicFramePr>
          <p:cNvPr id="18" name="Table Placeholder 8">
            <a:extLst>
              <a:ext uri="{FF2B5EF4-FFF2-40B4-BE49-F238E27FC236}">
                <a16:creationId xmlns:a16="http://schemas.microsoft.com/office/drawing/2014/main" id="{A865752B-D0B3-7C3E-B500-115615E90A5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57278107"/>
              </p:ext>
            </p:extLst>
          </p:nvPr>
        </p:nvGraphicFramePr>
        <p:xfrm>
          <a:off x="3366225" y="5293585"/>
          <a:ext cx="3119587" cy="143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351 B WP6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Arial"/>
                        </a:rPr>
                        <a:t>Desktop box of 6 Lumocolor whiteboard markers – chisel tip</a:t>
                      </a:r>
                      <a:endParaRPr lang="en-US" sz="24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10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5517971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735BE5-8158-B0C5-C0FD-57CD639D1ED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>
                <a:cs typeface="Arial"/>
              </a:rPr>
              <a:t>Can be dry-wiped from whiteboards and surfaces like glass and porcelain without leaving a trace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Fast-drying, low odour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Locked tip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DRY SAFE – can be left uncapped for days without drying up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PP barrel and cap guarantee long service life </a:t>
            </a:r>
          </a:p>
          <a:p>
            <a:r>
              <a:rPr lang="en-GB">
                <a:cs typeface="Arial"/>
              </a:rPr>
              <a:t>Line width approx. 2.0mm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3E838-8471-44BA-9921-14C5E2C9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whiteboard marker bullet tip 351</a:t>
            </a:r>
            <a:endParaRPr lang="en-GB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graphicFrame>
        <p:nvGraphicFramePr>
          <p:cNvPr id="15" name="Table Placeholder 8">
            <a:extLst>
              <a:ext uri="{FF2B5EF4-FFF2-40B4-BE49-F238E27FC236}">
                <a16:creationId xmlns:a16="http://schemas.microsoft.com/office/drawing/2014/main" id="{E8EBE6C4-7B46-432D-876B-D292DE83315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91584982"/>
              </p:ext>
            </p:extLst>
          </p:nvPr>
        </p:nvGraphicFramePr>
        <p:xfrm>
          <a:off x="3366225" y="5293585"/>
          <a:ext cx="3119587" cy="143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351 WP4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+mn-lt"/>
                        </a:rPr>
                        <a:t>Desktop box of 4 Lumocolor whiteboard markers – bullet tip</a:t>
                      </a:r>
                      <a:endParaRPr lang="en-US" sz="11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5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C75E0F05-0829-01FB-5888-5217CC11AA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DE8C22-6519-DF1C-045D-2027DFC24B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938" y="429538"/>
            <a:ext cx="2158925" cy="3982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151030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0735BE5-8158-B0C5-C0FD-57CD639D1ED8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>
                <a:cs typeface="Arial"/>
              </a:rPr>
              <a:t>Can be dry-wiped from whiteboards and surfaces like glass and porcelain without leaving a trace</a:t>
            </a:r>
          </a:p>
          <a:p>
            <a:r>
              <a:rPr lang="en-GB">
                <a:cs typeface="Arial"/>
              </a:rPr>
              <a:t>Fast-drying, low odour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Locked tip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DRY SAFE – can be left uncapped for days without drying up</a:t>
            </a:r>
          </a:p>
          <a:p>
            <a:r>
              <a:rPr lang="en-GB">
                <a:cs typeface="Arial"/>
              </a:rPr>
              <a:t>PP barrel and cap guarantee long service life</a:t>
            </a:r>
          </a:p>
          <a:p>
            <a:r>
              <a:rPr lang="en-GB">
                <a:cs typeface="Arial"/>
              </a:rPr>
              <a:t>Line width approx. 2.0mm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3E838-8471-44BA-9921-14C5E2C9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whiteboard marker bullet tip 351</a:t>
            </a:r>
            <a:endParaRPr lang="en-GB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4" name="Picture 3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B75CB954-54A4-DAB8-E247-811E9FD6B67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B60340-7D75-26CE-AF6E-4AB1986DEB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4795" y="305738"/>
            <a:ext cx="3255079" cy="4134997"/>
          </a:xfrm>
          <a:prstGeom prst="rect">
            <a:avLst/>
          </a:prstGeom>
        </p:spPr>
      </p:pic>
      <p:graphicFrame>
        <p:nvGraphicFramePr>
          <p:cNvPr id="14" name="Table Placeholder 8">
            <a:extLst>
              <a:ext uri="{FF2B5EF4-FFF2-40B4-BE49-F238E27FC236}">
                <a16:creationId xmlns:a16="http://schemas.microsoft.com/office/drawing/2014/main" id="{072F7796-DEF4-48B6-AF3F-2B0DE550287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5631315"/>
              </p:ext>
            </p:extLst>
          </p:nvPr>
        </p:nvGraphicFramePr>
        <p:xfrm>
          <a:off x="3366225" y="5293585"/>
          <a:ext cx="3119587" cy="143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351 WP6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+mn-lt"/>
                        </a:rPr>
                        <a:t>Desktop box of 6 Lumocolor whiteboard markers – bullet tip</a:t>
                      </a:r>
                      <a:endParaRPr lang="en-US" sz="11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5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738528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30F382A-201E-4190-3DDB-4EE4290C7C4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GB">
                <a:cs typeface="Arial"/>
              </a:rPr>
              <a:t>Can be dry-wiped from whiteboards and surfaces like class and porcelain without leaving a trace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Fast-drying, low odour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Locked tip</a:t>
            </a:r>
            <a:endParaRPr lang="en-US">
              <a:cs typeface="Arial"/>
            </a:endParaRPr>
          </a:p>
          <a:p>
            <a:r>
              <a:rPr lang="en-GB">
                <a:cs typeface="Arial"/>
              </a:rPr>
              <a:t>DRY SAFE – can be left uncapped for days without drying up</a:t>
            </a:r>
          </a:p>
          <a:p>
            <a:r>
              <a:rPr lang="en-GB">
                <a:cs typeface="Arial"/>
              </a:rPr>
              <a:t>PP barrel and cap guarantee long service life </a:t>
            </a:r>
          </a:p>
          <a:p>
            <a:r>
              <a:rPr lang="en-GB">
                <a:cs typeface="Arial"/>
              </a:rPr>
              <a:t>Line width approx. 2.0mm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63E838-8471-44BA-9921-14C5E2C9457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whiteboard marker bullet tip 351</a:t>
            </a:r>
            <a:endParaRPr lang="en-GB"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4" name="Grafik 18" descr="Ein Bild, das Text, Schreibwaren, Stift, Büroausstattung enthält.&#10;&#10;Automatisch generierte Beschreibung">
            <a:extLst>
              <a:ext uri="{FF2B5EF4-FFF2-40B4-BE49-F238E27FC236}">
                <a16:creationId xmlns:a16="http://schemas.microsoft.com/office/drawing/2014/main" id="{C3BD23A8-A83B-6D0A-40E1-06F938BBADD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29" t="7529" r="5723" b="5723"/>
          <a:stretch/>
        </p:blipFill>
        <p:spPr>
          <a:xfrm>
            <a:off x="4291165" y="789785"/>
            <a:ext cx="3704784" cy="3704784"/>
          </a:xfrm>
          <a:prstGeom prst="rect">
            <a:avLst/>
          </a:prstGeom>
        </p:spPr>
      </p:pic>
      <p:pic>
        <p:nvPicPr>
          <p:cNvPr id="7" name="Picture 6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884DC99F-B004-22DB-A046-331F743661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graphicFrame>
        <p:nvGraphicFramePr>
          <p:cNvPr id="6" name="Table Placeholder 8">
            <a:extLst>
              <a:ext uri="{FF2B5EF4-FFF2-40B4-BE49-F238E27FC236}">
                <a16:creationId xmlns:a16="http://schemas.microsoft.com/office/drawing/2014/main" id="{AE2C2A3D-70D4-548D-486B-90D5D8F118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8669012"/>
              </p:ext>
            </p:extLst>
          </p:nvPr>
        </p:nvGraphicFramePr>
        <p:xfrm>
          <a:off x="3366225" y="5293585"/>
          <a:ext cx="3119587" cy="143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351 WP8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+mn-lt"/>
                        </a:rPr>
                        <a:t>Desktop box of 8 Lumocolor whiteboard markers – bullet tip</a:t>
                      </a:r>
                      <a:endParaRPr lang="en-US" sz="11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5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0408265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E01169-4926-49F0-B0CE-AB45AC33567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GB"/>
              <a:t>New &amp; improved eco credentials – switching to 97% recycled plastic cap &amp; barrel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A125D0-87B1-4434-8AD3-19787638F457}"/>
              </a:ext>
            </a:extLst>
          </p:cNvPr>
          <p:cNvSpPr txBox="1"/>
          <p:nvPr/>
        </p:nvSpPr>
        <p:spPr>
          <a:xfrm>
            <a:off x="239350" y="1199470"/>
            <a:ext cx="24962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1600" b="1">
                <a:solidFill>
                  <a:srgbClr val="00448C"/>
                </a:solidFill>
                <a:latin typeface="Arial"/>
              </a:rPr>
              <a:t>CHANGE TO AN</a:t>
            </a:r>
            <a:br>
              <a:rPr lang="en-US" sz="1600" b="1">
                <a:solidFill>
                  <a:srgbClr val="00448C"/>
                </a:solidFill>
                <a:latin typeface="Arial"/>
              </a:rPr>
            </a:br>
            <a:r>
              <a:rPr lang="en-US" sz="1600" b="1">
                <a:solidFill>
                  <a:srgbClr val="00448C"/>
                </a:solidFill>
                <a:latin typeface="Arial"/>
              </a:rPr>
              <a:t>EXISTING PRODUCT</a:t>
            </a:r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38FE57FC-078F-469F-AC5C-4FB16072DF39}"/>
              </a:ext>
            </a:extLst>
          </p:cNvPr>
          <p:cNvSpPr txBox="1">
            <a:spLocks/>
          </p:cNvSpPr>
          <p:nvPr/>
        </p:nvSpPr>
        <p:spPr>
          <a:xfrm>
            <a:off x="9466161" y="210359"/>
            <a:ext cx="2109652" cy="349251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>
              <a:spcBef>
                <a:spcPts val="1333"/>
              </a:spcBef>
            </a:pPr>
            <a:r>
              <a:rPr lang="en-GB" sz="2133">
                <a:solidFill>
                  <a:srgbClr val="00448C"/>
                </a:solidFill>
                <a:latin typeface="Arial"/>
              </a:rPr>
              <a:t>KEY FACTS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E92ED6E-5550-4DC4-8047-3850B817B562}"/>
              </a:ext>
            </a:extLst>
          </p:cNvPr>
          <p:cNvSpPr txBox="1"/>
          <p:nvPr/>
        </p:nvSpPr>
        <p:spPr>
          <a:xfrm>
            <a:off x="9418733" y="2875519"/>
            <a:ext cx="2427784" cy="369332"/>
          </a:xfrm>
          <a:prstGeom prst="rect">
            <a:avLst/>
          </a:prstGeom>
          <a:noFill/>
        </p:spPr>
        <p:txBody>
          <a:bodyPr wrap="square" lIns="121920" tIns="60960" rIns="121920" bIns="60960" rtlCol="0" anchor="t">
            <a:spAutoFit/>
          </a:bodyPr>
          <a:lstStyle/>
          <a:p>
            <a:pPr defTabSz="1219170"/>
            <a:r>
              <a:rPr lang="en-US" sz="1600" b="1">
                <a:solidFill>
                  <a:srgbClr val="FFDF60"/>
                </a:solidFill>
                <a:latin typeface="Arial"/>
              </a:rPr>
              <a:t>AVAILABLE 01/2024</a:t>
            </a:r>
          </a:p>
        </p:txBody>
      </p:sp>
      <p:pic>
        <p:nvPicPr>
          <p:cNvPr id="2" name="Picture 1" descr="A picture containing text, clock&#10;&#10;Description automatically generated">
            <a:extLst>
              <a:ext uri="{FF2B5EF4-FFF2-40B4-BE49-F238E27FC236}">
                <a16:creationId xmlns:a16="http://schemas.microsoft.com/office/drawing/2014/main" id="{41EF16E0-040C-B161-7053-82FB8E67E6A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0161" y="429538"/>
            <a:ext cx="1185713" cy="1185713"/>
          </a:xfrm>
          <a:prstGeom prst="rect">
            <a:avLst/>
          </a:prstGeom>
        </p:spPr>
      </p:pic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3E87E19-BB14-5BA1-B6F9-882FEA25F89F}"/>
              </a:ext>
            </a:extLst>
          </p:cNvPr>
          <p:cNvSpPr txBox="1">
            <a:spLocks/>
          </p:cNvSpPr>
          <p:nvPr/>
        </p:nvSpPr>
        <p:spPr>
          <a:xfrm>
            <a:off x="9479254" y="3281532"/>
            <a:ext cx="2358945" cy="3419464"/>
          </a:xfrm>
          <a:prstGeom prst="rect">
            <a:avLst/>
          </a:prstGeom>
        </p:spPr>
        <p:txBody>
          <a:bodyPr vert="horz" lIns="0" tIns="0" rIns="0" bIns="0" numCol="1" spcCol="360000" rtlCol="0" anchor="t">
            <a:noAutofit/>
          </a:bodyPr>
          <a:lstStyle>
            <a:lvl1pPr marL="171450" indent="-171450" algn="l" defTabSz="68580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86"/>
              </a:spcAft>
              <a:buFont typeface="Arial" panose="020B0604020202020204" pitchFamily="34" charset="0"/>
              <a:buChar char="•"/>
              <a:defRPr sz="1000" b="0" kern="1200">
                <a:solidFill>
                  <a:srgbClr val="00448C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68580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86"/>
              </a:spcAft>
              <a:buFont typeface="Arial" panose="020B0604020202020204" pitchFamily="34" charset="0"/>
              <a:buNone/>
              <a:defRPr sz="1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68580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86"/>
              </a:spcAft>
              <a:buFont typeface="Arial" panose="020B0604020202020204" pitchFamily="34" charset="0"/>
              <a:buNone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68580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86"/>
              </a:spcAft>
              <a:buFont typeface="Arial" panose="020B0604020202020204" pitchFamily="34" charset="0"/>
              <a:buNone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685804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386"/>
              </a:spcAft>
              <a:buFont typeface="Arial" panose="020B0604020202020204" pitchFamily="34" charset="0"/>
              <a:buNone/>
              <a:defRPr sz="1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63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65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67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69" indent="-171451" algn="l" defTabSz="685804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Ideal for use on paper as ink does not bleed through</a:t>
            </a:r>
            <a:endParaRPr lang="en-GB" sz="1333">
              <a:latin typeface="Arial"/>
              <a:cs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Colour-intensive, low-odour</a:t>
            </a:r>
            <a:endParaRPr lang="en-GB" sz="1333">
              <a:latin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DRY SAFE – can be left uncapped for days without drying up</a:t>
            </a:r>
            <a:endParaRPr lang="en-GB" sz="1333">
              <a:latin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Water-based ink</a:t>
            </a:r>
            <a:endParaRPr lang="en-GB" sz="1333">
              <a:latin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Washes out of many textiles</a:t>
            </a:r>
            <a:endParaRPr lang="en-GB" sz="1333" err="1">
              <a:latin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Locked tip</a:t>
            </a:r>
            <a:endParaRPr lang="en-GB" sz="1333">
              <a:latin typeface="Arial"/>
            </a:endParaRP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PP barrel and cap guarantee long service life</a:t>
            </a:r>
          </a:p>
          <a:p>
            <a:pPr marL="228594" indent="-228594" defTabSz="914382">
              <a:spcAft>
                <a:spcPts val="515"/>
              </a:spcAft>
            </a:pPr>
            <a:r>
              <a:rPr lang="en-GB" sz="1333">
                <a:latin typeface="Arial"/>
                <a:ea typeface="+mn-lt"/>
                <a:cs typeface="Arial"/>
              </a:rPr>
              <a:t>Line width approx. 2.0 mm</a:t>
            </a:r>
          </a:p>
          <a:p>
            <a:pPr marL="228594" indent="-228594" defTabSz="914382">
              <a:spcAft>
                <a:spcPts val="515"/>
              </a:spcAft>
            </a:pPr>
            <a:endParaRPr lang="en-GB" sz="1333">
              <a:latin typeface="Arial"/>
              <a:cs typeface="Arial"/>
            </a:endParaRPr>
          </a:p>
          <a:p>
            <a:pPr marL="228594" indent="-228594" defTabSz="914382">
              <a:spcAft>
                <a:spcPts val="515"/>
              </a:spcAft>
            </a:pPr>
            <a:endParaRPr lang="en-GB" sz="1333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B7F2800-401B-D011-F2F8-23923CDB48D7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GB"/>
              <a:t>Lumocolor</a:t>
            </a:r>
            <a:r>
              <a:rPr lang="en-GB" baseline="30000"/>
              <a:t>®</a:t>
            </a:r>
            <a:r>
              <a:rPr lang="en-GB"/>
              <a:t> flipchart marker bullet tip 356</a:t>
            </a:r>
          </a:p>
          <a:p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E7CA8DE-7B9F-8E0B-5AE3-AEE843455F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049" y="232222"/>
            <a:ext cx="3405903" cy="4352743"/>
          </a:xfrm>
          <a:prstGeom prst="rect">
            <a:avLst/>
          </a:prstGeom>
        </p:spPr>
      </p:pic>
      <p:graphicFrame>
        <p:nvGraphicFramePr>
          <p:cNvPr id="6" name="Table Placeholder 8">
            <a:extLst>
              <a:ext uri="{FF2B5EF4-FFF2-40B4-BE49-F238E27FC236}">
                <a16:creationId xmlns:a16="http://schemas.microsoft.com/office/drawing/2014/main" id="{0CFCA6AF-867B-29A2-0AA3-A5F0F57F7A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002326"/>
              </p:ext>
            </p:extLst>
          </p:nvPr>
        </p:nvGraphicFramePr>
        <p:xfrm>
          <a:off x="3366225" y="5293585"/>
          <a:ext cx="3119587" cy="126388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963817">
                  <a:extLst>
                    <a:ext uri="{9D8B030D-6E8A-4147-A177-3AD203B41FA5}">
                      <a16:colId xmlns:a16="http://schemas.microsoft.com/office/drawing/2014/main" val="4294873682"/>
                    </a:ext>
                  </a:extLst>
                </a:gridCol>
                <a:gridCol w="1461729">
                  <a:extLst>
                    <a:ext uri="{9D8B030D-6E8A-4147-A177-3AD203B41FA5}">
                      <a16:colId xmlns:a16="http://schemas.microsoft.com/office/drawing/2014/main" val="136471500"/>
                    </a:ext>
                  </a:extLst>
                </a:gridCol>
                <a:gridCol w="694041">
                  <a:extLst>
                    <a:ext uri="{9D8B030D-6E8A-4147-A177-3AD203B41FA5}">
                      <a16:colId xmlns:a16="http://schemas.microsoft.com/office/drawing/2014/main" val="398052895"/>
                    </a:ext>
                  </a:extLst>
                </a:gridCol>
              </a:tblGrid>
              <a:tr h="664960">
                <a:tc>
                  <a:txBody>
                    <a:bodyPr/>
                    <a:lstStyle/>
                    <a:p>
                      <a:pPr algn="ctr"/>
                      <a:r>
                        <a:rPr lang="en-GB" sz="900" dirty="0">
                          <a:solidFill>
                            <a:srgbClr val="00448C"/>
                          </a:solidFill>
                        </a:rPr>
                        <a:t>ARTICLE No.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Description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900">
                          <a:solidFill>
                            <a:srgbClr val="00448C"/>
                          </a:solidFill>
                        </a:rPr>
                        <a:t>Order</a:t>
                      </a:r>
                      <a:r>
                        <a:rPr lang="en-GB" sz="900" baseline="0">
                          <a:solidFill>
                            <a:srgbClr val="00448C"/>
                          </a:solidFill>
                        </a:rPr>
                        <a:t> multiple</a:t>
                      </a:r>
                      <a:endParaRPr lang="en-GB" sz="900">
                        <a:solidFill>
                          <a:srgbClr val="00448C"/>
                        </a:solidFill>
                      </a:endParaRP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DF6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125258"/>
                  </a:ext>
                </a:extLst>
              </a:tr>
              <a:tr h="583680">
                <a:tc>
                  <a:txBody>
                    <a:bodyPr/>
                    <a:lstStyle/>
                    <a:p>
                      <a:pPr algn="ctr"/>
                      <a:r>
                        <a:rPr lang="en-GB" sz="1100">
                          <a:solidFill>
                            <a:srgbClr val="00448C"/>
                          </a:solidFill>
                        </a:rPr>
                        <a:t>356 WP6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100" b="0" i="0" u="none" strike="noStrike" baseline="0" noProof="0">
                          <a:solidFill>
                            <a:srgbClr val="00448C"/>
                          </a:solidFill>
                          <a:latin typeface="+mn-lt"/>
                        </a:rPr>
                        <a:t>Desktop box of 6 Lumocolor flipchart markers – bullet tip</a:t>
                      </a:r>
                      <a:endParaRPr lang="en-US" sz="1100"/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100" dirty="0">
                          <a:solidFill>
                            <a:srgbClr val="00448C"/>
                          </a:solidFill>
                        </a:rPr>
                        <a:t>5</a:t>
                      </a:r>
                    </a:p>
                  </a:txBody>
                  <a:tcPr marL="48000" marR="48000" marT="48000" marB="48000" anchor="ctr">
                    <a:lnL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DF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40392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13515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Staedtler PowerPoint template">
  <a:themeElements>
    <a:clrScheme name="Staedtler colour theme">
      <a:dk1>
        <a:sysClr val="windowText" lastClr="000000"/>
      </a:dk1>
      <a:lt1>
        <a:sysClr val="window" lastClr="FFFFFF"/>
      </a:lt1>
      <a:dk2>
        <a:srgbClr val="44546A"/>
      </a:dk2>
      <a:lt2>
        <a:srgbClr val="ECECEC"/>
      </a:lt2>
      <a:accent1>
        <a:srgbClr val="FFDF60"/>
      </a:accent1>
      <a:accent2>
        <a:srgbClr val="3DC0C7"/>
      </a:accent2>
      <a:accent3>
        <a:srgbClr val="4EBE99"/>
      </a:accent3>
      <a:accent4>
        <a:srgbClr val="8D62A8"/>
      </a:accent4>
      <a:accent5>
        <a:srgbClr val="004689"/>
      </a:accent5>
      <a:accent6>
        <a:srgbClr val="DDE0E6"/>
      </a:accent6>
      <a:hlink>
        <a:srgbClr val="0563C1"/>
      </a:hlink>
      <a:folHlink>
        <a:srgbClr val="954F72"/>
      </a:folHlink>
    </a:clrScheme>
    <a:fontScheme name="Staedtler font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sz="12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Staedtler PowerPoint template.potx" id="{AC77E2CB-66D6-48CA-8369-2E354E8FE99B}" vid="{F38E938B-C457-4B59-A498-A17A4B704CF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593</Words>
  <Application>Microsoft Macintosh PowerPoint</Application>
  <PresentationFormat>Widescreen</PresentationFormat>
  <Paragraphs>104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Arial</vt:lpstr>
      <vt:lpstr>Staedtler PowerPoint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Nichols, Amy</dc:creator>
  <cp:lastModifiedBy>Donna Potter</cp:lastModifiedBy>
  <cp:revision>2</cp:revision>
  <dcterms:created xsi:type="dcterms:W3CDTF">2025-05-22T11:04:43Z</dcterms:created>
  <dcterms:modified xsi:type="dcterms:W3CDTF">2025-05-22T12:12:40Z</dcterms:modified>
</cp:coreProperties>
</file>