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11"/>
  </p:notesMasterIdLst>
  <p:handoutMasterIdLst>
    <p:handoutMasterId r:id="rId12"/>
  </p:handoutMasterIdLst>
  <p:sldIdLst>
    <p:sldId id="264" r:id="rId2"/>
    <p:sldId id="265" r:id="rId3"/>
    <p:sldId id="279" r:id="rId4"/>
    <p:sldId id="267" r:id="rId5"/>
    <p:sldId id="278" r:id="rId6"/>
    <p:sldId id="281" r:id="rId7"/>
    <p:sldId id="270" r:id="rId8"/>
    <p:sldId id="269" r:id="rId9"/>
    <p:sldId id="276" r:id="rId10"/>
  </p:sldIdLst>
  <p:sldSz cx="12192000" cy="6858000"/>
  <p:notesSz cx="10018713" cy="6888163"/>
  <p:defaultTextStyle>
    <a:defPPr>
      <a:defRPr lang="en-US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C35EA4"/>
          </p15:clr>
        </p15:guide>
        <p15:guide id="3" orient="horz" pos="2160" userDrawn="1">
          <p15:clr>
            <a:srgbClr val="C35EA4"/>
          </p15:clr>
        </p15:guide>
        <p15:guide id="4" pos="3775" userDrawn="1">
          <p15:clr>
            <a:srgbClr val="C35EA4"/>
          </p15:clr>
        </p15:guide>
        <p15:guide id="5" pos="3909" userDrawn="1">
          <p15:clr>
            <a:srgbClr val="C35EA4"/>
          </p15:clr>
        </p15:guide>
        <p15:guide id="6" pos="5124" userDrawn="1">
          <p15:clr>
            <a:srgbClr val="C35EA4"/>
          </p15:clr>
        </p15:guide>
        <p15:guide id="7" pos="2683" userDrawn="1">
          <p15:clr>
            <a:srgbClr val="C35EA4"/>
          </p15:clr>
        </p15:guide>
        <p15:guide id="8" pos="243" userDrawn="1">
          <p15:clr>
            <a:srgbClr val="C35EA4"/>
          </p15:clr>
        </p15:guide>
        <p15:guide id="9" pos="7423" userDrawn="1">
          <p15:clr>
            <a:srgbClr val="C35EA4"/>
          </p15:clr>
        </p15:guide>
        <p15:guide id="10" orient="horz" pos="3557" userDrawn="1">
          <p15:clr>
            <a:srgbClr val="C35EA4"/>
          </p15:clr>
        </p15:guide>
        <p15:guide id="11" orient="horz" pos="4071" userDrawn="1">
          <p15:clr>
            <a:srgbClr val="C35EA4"/>
          </p15:clr>
        </p15:guide>
        <p15:guide id="12" orient="horz" pos="991" userDrawn="1">
          <p15:clr>
            <a:srgbClr val="C35EA4"/>
          </p15:clr>
        </p15:guide>
        <p15:guide id="13" orient="horz" pos="245" userDrawn="1">
          <p15:clr>
            <a:srgbClr val="C35EA4"/>
          </p15:clr>
        </p15:guide>
        <p15:guide id="14" orient="horz" pos="491" userDrawn="1">
          <p15:clr>
            <a:srgbClr val="C35E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B074"/>
    <a:srgbClr val="A9A9A9"/>
    <a:srgbClr val="282828"/>
    <a:srgbClr val="E6E6E6"/>
    <a:srgbClr val="F2F2F2"/>
    <a:srgbClr val="6E3CBE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5804415-3431-4932-8AFD-4D0D57FBEFA6}" v="31" dt="2023-02-25T11:23:32.62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3766" autoAdjust="0"/>
  </p:normalViewPr>
  <p:slideViewPr>
    <p:cSldViewPr snapToGrid="0" showGuides="1">
      <p:cViewPr varScale="1">
        <p:scale>
          <a:sx n="119" d="100"/>
          <a:sy n="119" d="100"/>
        </p:scale>
        <p:origin x="270" y="96"/>
      </p:cViewPr>
      <p:guideLst>
        <p:guide pos="3840"/>
        <p:guide orient="horz" pos="2160"/>
        <p:guide pos="3775"/>
        <p:guide pos="3909"/>
        <p:guide pos="5124"/>
        <p:guide pos="2683"/>
        <p:guide pos="243"/>
        <p:guide pos="7423"/>
        <p:guide orient="horz" pos="3557"/>
        <p:guide orient="horz" pos="4071"/>
        <p:guide orient="horz" pos="991"/>
        <p:guide orient="horz" pos="245"/>
        <p:guide orient="horz" pos="49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73" d="100"/>
          <a:sy n="73" d="100"/>
        </p:scale>
        <p:origin x="213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m Cawthorne" userId="727e2d69-d130-484e-a8aa-134f075f4b16" providerId="ADAL" clId="{35804415-3431-4932-8AFD-4D0D57FBEFA6}"/>
    <pc:docChg chg="undo custSel delSld modSld">
      <pc:chgData name="Sam Cawthorne" userId="727e2d69-d130-484e-a8aa-134f075f4b16" providerId="ADAL" clId="{35804415-3431-4932-8AFD-4D0D57FBEFA6}" dt="2023-02-25T11:35:05.649" v="1627" actId="207"/>
      <pc:docMkLst>
        <pc:docMk/>
      </pc:docMkLst>
      <pc:sldChg chg="modSp mod">
        <pc:chgData name="Sam Cawthorne" userId="727e2d69-d130-484e-a8aa-134f075f4b16" providerId="ADAL" clId="{35804415-3431-4932-8AFD-4D0D57FBEFA6}" dt="2023-02-23T17:05:13.291" v="96" actId="6549"/>
        <pc:sldMkLst>
          <pc:docMk/>
          <pc:sldMk cId="4213630165" sldId="265"/>
        </pc:sldMkLst>
        <pc:spChg chg="mod">
          <ac:chgData name="Sam Cawthorne" userId="727e2d69-d130-484e-a8aa-134f075f4b16" providerId="ADAL" clId="{35804415-3431-4932-8AFD-4D0D57FBEFA6}" dt="2023-02-23T17:05:05.268" v="93" actId="113"/>
          <ac:spMkLst>
            <pc:docMk/>
            <pc:sldMk cId="4213630165" sldId="265"/>
            <ac:spMk id="2" creationId="{5D81D3FF-C1DD-48FE-BB52-28FF4F9AC5EF}"/>
          </ac:spMkLst>
        </pc:spChg>
        <pc:spChg chg="mod">
          <ac:chgData name="Sam Cawthorne" userId="727e2d69-d130-484e-a8aa-134f075f4b16" providerId="ADAL" clId="{35804415-3431-4932-8AFD-4D0D57FBEFA6}" dt="2023-02-23T17:05:13.291" v="96" actId="6549"/>
          <ac:spMkLst>
            <pc:docMk/>
            <pc:sldMk cId="4213630165" sldId="265"/>
            <ac:spMk id="3" creationId="{891BDAA9-0051-47D1-AAB0-D85B886D7072}"/>
          </ac:spMkLst>
        </pc:spChg>
      </pc:sldChg>
      <pc:sldChg chg="modSp mod">
        <pc:chgData name="Sam Cawthorne" userId="727e2d69-d130-484e-a8aa-134f075f4b16" providerId="ADAL" clId="{35804415-3431-4932-8AFD-4D0D57FBEFA6}" dt="2023-02-24T13:34:23.152" v="371" actId="404"/>
        <pc:sldMkLst>
          <pc:docMk/>
          <pc:sldMk cId="837724811" sldId="267"/>
        </pc:sldMkLst>
        <pc:spChg chg="mod">
          <ac:chgData name="Sam Cawthorne" userId="727e2d69-d130-484e-a8aa-134f075f4b16" providerId="ADAL" clId="{35804415-3431-4932-8AFD-4D0D57FBEFA6}" dt="2023-02-23T17:05:54.307" v="102" actId="20577"/>
          <ac:spMkLst>
            <pc:docMk/>
            <pc:sldMk cId="837724811" sldId="267"/>
            <ac:spMk id="2" creationId="{00CFD08E-3C46-49DE-82EB-B044A463E007}"/>
          </ac:spMkLst>
        </pc:spChg>
        <pc:spChg chg="mod">
          <ac:chgData name="Sam Cawthorne" userId="727e2d69-d130-484e-a8aa-134f075f4b16" providerId="ADAL" clId="{35804415-3431-4932-8AFD-4D0D57FBEFA6}" dt="2023-02-24T13:34:23.152" v="371" actId="404"/>
          <ac:spMkLst>
            <pc:docMk/>
            <pc:sldMk cId="837724811" sldId="267"/>
            <ac:spMk id="3" creationId="{297ED3DC-19CA-43E2-B760-DE18C9414950}"/>
          </ac:spMkLst>
        </pc:spChg>
      </pc:sldChg>
      <pc:sldChg chg="addSp delSp modSp mod">
        <pc:chgData name="Sam Cawthorne" userId="727e2d69-d130-484e-a8aa-134f075f4b16" providerId="ADAL" clId="{35804415-3431-4932-8AFD-4D0D57FBEFA6}" dt="2023-02-24T15:01:16.743" v="574" actId="164"/>
        <pc:sldMkLst>
          <pc:docMk/>
          <pc:sldMk cId="1609279193" sldId="269"/>
        </pc:sldMkLst>
        <pc:grpChg chg="del">
          <ac:chgData name="Sam Cawthorne" userId="727e2d69-d130-484e-a8aa-134f075f4b16" providerId="ADAL" clId="{35804415-3431-4932-8AFD-4D0D57FBEFA6}" dt="2023-02-24T15:00:54.583" v="569" actId="165"/>
          <ac:grpSpMkLst>
            <pc:docMk/>
            <pc:sldMk cId="1609279193" sldId="269"/>
            <ac:grpSpMk id="10" creationId="{7335B0F3-A09F-5424-1E34-EB167113601B}"/>
          </ac:grpSpMkLst>
        </pc:grpChg>
        <pc:grpChg chg="add mod">
          <ac:chgData name="Sam Cawthorne" userId="727e2d69-d130-484e-a8aa-134f075f4b16" providerId="ADAL" clId="{35804415-3431-4932-8AFD-4D0D57FBEFA6}" dt="2023-02-24T15:01:16.743" v="574" actId="164"/>
          <ac:grpSpMkLst>
            <pc:docMk/>
            <pc:sldMk cId="1609279193" sldId="269"/>
            <ac:grpSpMk id="18" creationId="{F045D38E-D3EE-98F2-FFD0-A46787780ACD}"/>
          </ac:grpSpMkLst>
        </pc:grpChg>
        <pc:picChg chg="del">
          <ac:chgData name="Sam Cawthorne" userId="727e2d69-d130-484e-a8aa-134f075f4b16" providerId="ADAL" clId="{35804415-3431-4932-8AFD-4D0D57FBEFA6}" dt="2023-02-24T15:00:36.384" v="565" actId="478"/>
          <ac:picMkLst>
            <pc:docMk/>
            <pc:sldMk cId="1609279193" sldId="269"/>
            <ac:picMk id="3" creationId="{44A954BF-C0C3-D46E-317B-CED61A1BB4A8}"/>
          </ac:picMkLst>
        </pc:picChg>
        <pc:picChg chg="del">
          <ac:chgData name="Sam Cawthorne" userId="727e2d69-d130-484e-a8aa-134f075f4b16" providerId="ADAL" clId="{35804415-3431-4932-8AFD-4D0D57FBEFA6}" dt="2023-02-24T15:00:44.509" v="567" actId="478"/>
          <ac:picMkLst>
            <pc:docMk/>
            <pc:sldMk cId="1609279193" sldId="269"/>
            <ac:picMk id="8" creationId="{1E3649BA-3160-09E8-44AD-6F80192220AB}"/>
          </ac:picMkLst>
        </pc:picChg>
        <pc:picChg chg="del mod topLvl">
          <ac:chgData name="Sam Cawthorne" userId="727e2d69-d130-484e-a8aa-134f075f4b16" providerId="ADAL" clId="{35804415-3431-4932-8AFD-4D0D57FBEFA6}" dt="2023-02-24T15:00:58.208" v="570" actId="478"/>
          <ac:picMkLst>
            <pc:docMk/>
            <pc:sldMk cId="1609279193" sldId="269"/>
            <ac:picMk id="9" creationId="{B7C8B160-2F2D-CC2D-35CC-359581DE7EBA}"/>
          </ac:picMkLst>
        </pc:picChg>
        <pc:picChg chg="add mod">
          <ac:chgData name="Sam Cawthorne" userId="727e2d69-d130-484e-a8aa-134f075f4b16" providerId="ADAL" clId="{35804415-3431-4932-8AFD-4D0D57FBEFA6}" dt="2023-02-24T15:00:41.918" v="566" actId="1076"/>
          <ac:picMkLst>
            <pc:docMk/>
            <pc:sldMk cId="1609279193" sldId="269"/>
            <ac:picMk id="14" creationId="{084FE073-D24C-8203-FC2F-27F6CB0FE2AC}"/>
          </ac:picMkLst>
        </pc:picChg>
        <pc:picChg chg="add mod">
          <ac:chgData name="Sam Cawthorne" userId="727e2d69-d130-484e-a8aa-134f075f4b16" providerId="ADAL" clId="{35804415-3431-4932-8AFD-4D0D57FBEFA6}" dt="2023-02-24T15:00:48.331" v="568" actId="1076"/>
          <ac:picMkLst>
            <pc:docMk/>
            <pc:sldMk cId="1609279193" sldId="269"/>
            <ac:picMk id="16" creationId="{629078DD-173B-6FC0-DE1E-51222A8993AF}"/>
          </ac:picMkLst>
        </pc:picChg>
        <pc:picChg chg="add mod ord">
          <ac:chgData name="Sam Cawthorne" userId="727e2d69-d130-484e-a8aa-134f075f4b16" providerId="ADAL" clId="{35804415-3431-4932-8AFD-4D0D57FBEFA6}" dt="2023-02-24T15:01:16.743" v="574" actId="164"/>
          <ac:picMkLst>
            <pc:docMk/>
            <pc:sldMk cId="1609279193" sldId="269"/>
            <ac:picMk id="17" creationId="{4A836FFA-9914-DD59-462F-8B32588A5835}"/>
          </ac:picMkLst>
        </pc:picChg>
        <pc:picChg chg="mod topLvl">
          <ac:chgData name="Sam Cawthorne" userId="727e2d69-d130-484e-a8aa-134f075f4b16" providerId="ADAL" clId="{35804415-3431-4932-8AFD-4D0D57FBEFA6}" dt="2023-02-24T15:01:16.743" v="574" actId="164"/>
          <ac:picMkLst>
            <pc:docMk/>
            <pc:sldMk cId="1609279193" sldId="269"/>
            <ac:picMk id="20" creationId="{1888D49C-23CC-45CD-83BD-D9646DDC090D}"/>
          </ac:picMkLst>
        </pc:picChg>
      </pc:sldChg>
      <pc:sldChg chg="addSp delSp modSp mod">
        <pc:chgData name="Sam Cawthorne" userId="727e2d69-d130-484e-a8aa-134f075f4b16" providerId="ADAL" clId="{35804415-3431-4932-8AFD-4D0D57FBEFA6}" dt="2023-02-24T14:59:42.273" v="555" actId="164"/>
        <pc:sldMkLst>
          <pc:docMk/>
          <pc:sldMk cId="4021564650" sldId="270"/>
        </pc:sldMkLst>
        <pc:grpChg chg="add mod">
          <ac:chgData name="Sam Cawthorne" userId="727e2d69-d130-484e-a8aa-134f075f4b16" providerId="ADAL" clId="{35804415-3431-4932-8AFD-4D0D57FBEFA6}" dt="2023-02-24T14:59:42.273" v="555" actId="164"/>
          <ac:grpSpMkLst>
            <pc:docMk/>
            <pc:sldMk cId="4021564650" sldId="270"/>
            <ac:grpSpMk id="14" creationId="{373B62A3-889D-071F-AB68-4BAC715A0C00}"/>
          </ac:grpSpMkLst>
        </pc:grpChg>
        <pc:grpChg chg="del mod">
          <ac:chgData name="Sam Cawthorne" userId="727e2d69-d130-484e-a8aa-134f075f4b16" providerId="ADAL" clId="{35804415-3431-4932-8AFD-4D0D57FBEFA6}" dt="2023-02-24T14:59:01.648" v="540" actId="478"/>
          <ac:grpSpMkLst>
            <pc:docMk/>
            <pc:sldMk cId="4021564650" sldId="270"/>
            <ac:grpSpMk id="23" creationId="{ED47C017-9CF8-3D42-1BB9-84C1F31C9D21}"/>
          </ac:grpSpMkLst>
        </pc:grpChg>
        <pc:picChg chg="add mod">
          <ac:chgData name="Sam Cawthorne" userId="727e2d69-d130-484e-a8aa-134f075f4b16" providerId="ADAL" clId="{35804415-3431-4932-8AFD-4D0D57FBEFA6}" dt="2023-02-24T14:58:40.946" v="536" actId="1076"/>
          <ac:picMkLst>
            <pc:docMk/>
            <pc:sldMk cId="4021564650" sldId="270"/>
            <ac:picMk id="8" creationId="{CF60E6E3-C15C-C9D1-1E0F-E4BE9A580004}"/>
          </ac:picMkLst>
        </pc:picChg>
        <pc:picChg chg="add mod">
          <ac:chgData name="Sam Cawthorne" userId="727e2d69-d130-484e-a8aa-134f075f4b16" providerId="ADAL" clId="{35804415-3431-4932-8AFD-4D0D57FBEFA6}" dt="2023-02-24T14:58:50.623" v="538" actId="1076"/>
          <ac:picMkLst>
            <pc:docMk/>
            <pc:sldMk cId="4021564650" sldId="270"/>
            <ac:picMk id="10" creationId="{401CD225-337A-FB1E-C801-5AAFA52E1A22}"/>
          </ac:picMkLst>
        </pc:picChg>
        <pc:picChg chg="add mod">
          <ac:chgData name="Sam Cawthorne" userId="727e2d69-d130-484e-a8aa-134f075f4b16" providerId="ADAL" clId="{35804415-3431-4932-8AFD-4D0D57FBEFA6}" dt="2023-02-24T14:59:42.273" v="555" actId="164"/>
          <ac:picMkLst>
            <pc:docMk/>
            <pc:sldMk cId="4021564650" sldId="270"/>
            <ac:picMk id="11" creationId="{F118095D-98C9-D28B-5C24-D907FE4728D8}"/>
          </ac:picMkLst>
        </pc:picChg>
        <pc:picChg chg="del">
          <ac:chgData name="Sam Cawthorne" userId="727e2d69-d130-484e-a8aa-134f075f4b16" providerId="ADAL" clId="{35804415-3431-4932-8AFD-4D0D57FBEFA6}" dt="2023-02-24T14:58:32.700" v="535" actId="478"/>
          <ac:picMkLst>
            <pc:docMk/>
            <pc:sldMk cId="4021564650" sldId="270"/>
            <ac:picMk id="19" creationId="{A247EFB0-099C-B008-6126-072D8CCEE230}"/>
          </ac:picMkLst>
        </pc:picChg>
        <pc:picChg chg="del">
          <ac:chgData name="Sam Cawthorne" userId="727e2d69-d130-484e-a8aa-134f075f4b16" providerId="ADAL" clId="{35804415-3431-4932-8AFD-4D0D57FBEFA6}" dt="2023-02-24T14:58:44.606" v="537" actId="478"/>
          <ac:picMkLst>
            <pc:docMk/>
            <pc:sldMk cId="4021564650" sldId="270"/>
            <ac:picMk id="21" creationId="{1045E1D8-6FF9-2304-3B17-5BDB04897B65}"/>
          </ac:picMkLst>
        </pc:picChg>
        <pc:picChg chg="del mod topLvl">
          <ac:chgData name="Sam Cawthorne" userId="727e2d69-d130-484e-a8aa-134f075f4b16" providerId="ADAL" clId="{35804415-3431-4932-8AFD-4D0D57FBEFA6}" dt="2023-02-24T14:59:01.648" v="540" actId="478"/>
          <ac:picMkLst>
            <pc:docMk/>
            <pc:sldMk cId="4021564650" sldId="270"/>
            <ac:picMk id="22" creationId="{03FDCE77-BA19-80D4-1628-8B84536724BA}"/>
          </ac:picMkLst>
        </pc:picChg>
        <pc:picChg chg="mod topLvl">
          <ac:chgData name="Sam Cawthorne" userId="727e2d69-d130-484e-a8aa-134f075f4b16" providerId="ADAL" clId="{35804415-3431-4932-8AFD-4D0D57FBEFA6}" dt="2023-02-24T14:59:42.273" v="555" actId="164"/>
          <ac:picMkLst>
            <pc:docMk/>
            <pc:sldMk cId="4021564650" sldId="270"/>
            <ac:picMk id="1026" creationId="{3FEC6D06-0553-4DDC-BBFC-EDDF47D0F584}"/>
          </ac:picMkLst>
        </pc:picChg>
      </pc:sldChg>
      <pc:sldChg chg="addSp delSp modSp mod">
        <pc:chgData name="Sam Cawthorne" userId="727e2d69-d130-484e-a8aa-134f075f4b16" providerId="ADAL" clId="{35804415-3431-4932-8AFD-4D0D57FBEFA6}" dt="2023-02-25T11:16:35.193" v="1109" actId="732"/>
        <pc:sldMkLst>
          <pc:docMk/>
          <pc:sldMk cId="1960629795" sldId="278"/>
        </pc:sldMkLst>
        <pc:picChg chg="add del mod modCrop">
          <ac:chgData name="Sam Cawthorne" userId="727e2d69-d130-484e-a8aa-134f075f4b16" providerId="ADAL" clId="{35804415-3431-4932-8AFD-4D0D57FBEFA6}" dt="2023-02-25T11:13:44.137" v="1092" actId="478"/>
          <ac:picMkLst>
            <pc:docMk/>
            <pc:sldMk cId="1960629795" sldId="278"/>
            <ac:picMk id="4" creationId="{B45918E6-6F7E-5AA0-C3A3-1EC5C5796225}"/>
          </ac:picMkLst>
        </pc:picChg>
        <pc:picChg chg="add mod modCrop">
          <ac:chgData name="Sam Cawthorne" userId="727e2d69-d130-484e-a8aa-134f075f4b16" providerId="ADAL" clId="{35804415-3431-4932-8AFD-4D0D57FBEFA6}" dt="2023-02-25T11:16:35.193" v="1109" actId="732"/>
          <ac:picMkLst>
            <pc:docMk/>
            <pc:sldMk cId="1960629795" sldId="278"/>
            <ac:picMk id="5" creationId="{A1577E66-97F1-B08F-7C1F-5EAA694031F6}"/>
          </ac:picMkLst>
        </pc:picChg>
        <pc:picChg chg="del">
          <ac:chgData name="Sam Cawthorne" userId="727e2d69-d130-484e-a8aa-134f075f4b16" providerId="ADAL" clId="{35804415-3431-4932-8AFD-4D0D57FBEFA6}" dt="2023-02-24T14:51:24.287" v="516" actId="478"/>
          <ac:picMkLst>
            <pc:docMk/>
            <pc:sldMk cId="1960629795" sldId="278"/>
            <ac:picMk id="28" creationId="{DDC9BEAD-A3D8-CCCC-CC4A-B71F8E22FED3}"/>
          </ac:picMkLst>
        </pc:picChg>
      </pc:sldChg>
      <pc:sldChg chg="addSp delSp modSp mod setBg modClrScheme delAnim chgLayout">
        <pc:chgData name="Sam Cawthorne" userId="727e2d69-d130-484e-a8aa-134f075f4b16" providerId="ADAL" clId="{35804415-3431-4932-8AFD-4D0D57FBEFA6}" dt="2023-02-24T13:48:23.599" v="515" actId="1076"/>
        <pc:sldMkLst>
          <pc:docMk/>
          <pc:sldMk cId="2008119857" sldId="279"/>
        </pc:sldMkLst>
        <pc:spChg chg="mod ord">
          <ac:chgData name="Sam Cawthorne" userId="727e2d69-d130-484e-a8aa-134f075f4b16" providerId="ADAL" clId="{35804415-3431-4932-8AFD-4D0D57FBEFA6}" dt="2023-02-24T13:47:28.584" v="421" actId="700"/>
          <ac:spMkLst>
            <pc:docMk/>
            <pc:sldMk cId="2008119857" sldId="279"/>
            <ac:spMk id="2" creationId="{EE72FF7A-9239-4E11-8CDF-F17DDF266AEA}"/>
          </ac:spMkLst>
        </pc:spChg>
        <pc:spChg chg="mod ord">
          <ac:chgData name="Sam Cawthorne" userId="727e2d69-d130-484e-a8aa-134f075f4b16" providerId="ADAL" clId="{35804415-3431-4932-8AFD-4D0D57FBEFA6}" dt="2023-02-24T13:47:28.584" v="421" actId="700"/>
          <ac:spMkLst>
            <pc:docMk/>
            <pc:sldMk cId="2008119857" sldId="279"/>
            <ac:spMk id="4" creationId="{506C17E3-1AF9-45E3-AF59-86DA72F840F8}"/>
          </ac:spMkLst>
        </pc:spChg>
        <pc:spChg chg="mod ord">
          <ac:chgData name="Sam Cawthorne" userId="727e2d69-d130-484e-a8aa-134f075f4b16" providerId="ADAL" clId="{35804415-3431-4932-8AFD-4D0D57FBEFA6}" dt="2023-02-24T13:47:28.584" v="421" actId="700"/>
          <ac:spMkLst>
            <pc:docMk/>
            <pc:sldMk cId="2008119857" sldId="279"/>
            <ac:spMk id="5" creationId="{18B0D99F-C174-45B4-9FDA-67CA06478D36}"/>
          </ac:spMkLst>
        </pc:spChg>
        <pc:spChg chg="mod ord">
          <ac:chgData name="Sam Cawthorne" userId="727e2d69-d130-484e-a8aa-134f075f4b16" providerId="ADAL" clId="{35804415-3431-4932-8AFD-4D0D57FBEFA6}" dt="2023-02-24T13:47:28.584" v="421" actId="700"/>
          <ac:spMkLst>
            <pc:docMk/>
            <pc:sldMk cId="2008119857" sldId="279"/>
            <ac:spMk id="6" creationId="{710EF1BA-C07D-4EEA-862F-4302549BB295}"/>
          </ac:spMkLst>
        </pc:spChg>
        <pc:spChg chg="add del mod ord">
          <ac:chgData name="Sam Cawthorne" userId="727e2d69-d130-484e-a8aa-134f075f4b16" providerId="ADAL" clId="{35804415-3431-4932-8AFD-4D0D57FBEFA6}" dt="2023-02-24T13:47:28.584" v="421" actId="700"/>
          <ac:spMkLst>
            <pc:docMk/>
            <pc:sldMk cId="2008119857" sldId="279"/>
            <ac:spMk id="16" creationId="{7B106479-793F-02B8-F7C4-195CC2258AF3}"/>
          </ac:spMkLst>
        </pc:spChg>
        <pc:spChg chg="add mod">
          <ac:chgData name="Sam Cawthorne" userId="727e2d69-d130-484e-a8aa-134f075f4b16" providerId="ADAL" clId="{35804415-3431-4932-8AFD-4D0D57FBEFA6}" dt="2023-02-24T13:48:23.599" v="515" actId="1076"/>
          <ac:spMkLst>
            <pc:docMk/>
            <pc:sldMk cId="2008119857" sldId="279"/>
            <ac:spMk id="17" creationId="{1B38492B-17FD-AFF9-2048-4E6B4DE4D13A}"/>
          </ac:spMkLst>
        </pc:spChg>
        <pc:picChg chg="add mod">
          <ac:chgData name="Sam Cawthorne" userId="727e2d69-d130-484e-a8aa-134f075f4b16" providerId="ADAL" clId="{35804415-3431-4932-8AFD-4D0D57FBEFA6}" dt="2023-02-24T13:45:56.071" v="414" actId="1076"/>
          <ac:picMkLst>
            <pc:docMk/>
            <pc:sldMk cId="2008119857" sldId="279"/>
            <ac:picMk id="7" creationId="{F1D690FD-1A1A-E9D1-3C82-D4AACD4D5FE8}"/>
          </ac:picMkLst>
        </pc:picChg>
        <pc:picChg chg="del">
          <ac:chgData name="Sam Cawthorne" userId="727e2d69-d130-484e-a8aa-134f075f4b16" providerId="ADAL" clId="{35804415-3431-4932-8AFD-4D0D57FBEFA6}" dt="2023-02-24T13:36:51.033" v="375" actId="478"/>
          <ac:picMkLst>
            <pc:docMk/>
            <pc:sldMk cId="2008119857" sldId="279"/>
            <ac:picMk id="10" creationId="{3D0F499A-5D2F-63F7-2749-D2024118DC15}"/>
          </ac:picMkLst>
        </pc:picChg>
        <pc:picChg chg="add mod modCrop">
          <ac:chgData name="Sam Cawthorne" userId="727e2d69-d130-484e-a8aa-134f075f4b16" providerId="ADAL" clId="{35804415-3431-4932-8AFD-4D0D57FBEFA6}" dt="2023-02-24T13:46:21.587" v="418" actId="1076"/>
          <ac:picMkLst>
            <pc:docMk/>
            <pc:sldMk cId="2008119857" sldId="279"/>
            <ac:picMk id="11" creationId="{66D8BDE6-D7A2-252F-7393-EF2DED6343C1}"/>
          </ac:picMkLst>
        </pc:picChg>
        <pc:picChg chg="add mod modCrop">
          <ac:chgData name="Sam Cawthorne" userId="727e2d69-d130-484e-a8aa-134f075f4b16" providerId="ADAL" clId="{35804415-3431-4932-8AFD-4D0D57FBEFA6}" dt="2023-02-24T13:46:25.251" v="419" actId="1076"/>
          <ac:picMkLst>
            <pc:docMk/>
            <pc:sldMk cId="2008119857" sldId="279"/>
            <ac:picMk id="13" creationId="{7D5857DB-320E-662E-531F-F4E445273E64}"/>
          </ac:picMkLst>
        </pc:picChg>
        <pc:picChg chg="add mod modCrop">
          <ac:chgData name="Sam Cawthorne" userId="727e2d69-d130-484e-a8aa-134f075f4b16" providerId="ADAL" clId="{35804415-3431-4932-8AFD-4D0D57FBEFA6}" dt="2023-02-24T13:46:08.904" v="417" actId="1076"/>
          <ac:picMkLst>
            <pc:docMk/>
            <pc:sldMk cId="2008119857" sldId="279"/>
            <ac:picMk id="15" creationId="{0F9A9CC3-7060-020B-0F9A-1E1E34CE2A84}"/>
          </ac:picMkLst>
        </pc:picChg>
        <pc:picChg chg="del">
          <ac:chgData name="Sam Cawthorne" userId="727e2d69-d130-484e-a8aa-134f075f4b16" providerId="ADAL" clId="{35804415-3431-4932-8AFD-4D0D57FBEFA6}" dt="2023-02-24T13:36:53.194" v="376" actId="478"/>
          <ac:picMkLst>
            <pc:docMk/>
            <pc:sldMk cId="2008119857" sldId="279"/>
            <ac:picMk id="1028" creationId="{7D4E13A4-04AA-D86E-8E0D-7493226EB1F5}"/>
          </ac:picMkLst>
        </pc:picChg>
      </pc:sldChg>
      <pc:sldChg chg="addSp delSp modSp mod">
        <pc:chgData name="Sam Cawthorne" userId="727e2d69-d130-484e-a8aa-134f075f4b16" providerId="ADAL" clId="{35804415-3431-4932-8AFD-4D0D57FBEFA6}" dt="2023-02-25T11:35:05.649" v="1627" actId="207"/>
        <pc:sldMkLst>
          <pc:docMk/>
          <pc:sldMk cId="3309472198" sldId="281"/>
        </pc:sldMkLst>
        <pc:spChg chg="mod">
          <ac:chgData name="Sam Cawthorne" userId="727e2d69-d130-484e-a8aa-134f075f4b16" providerId="ADAL" clId="{35804415-3431-4932-8AFD-4D0D57FBEFA6}" dt="2023-02-25T11:34:28.568" v="1622" actId="14100"/>
          <ac:spMkLst>
            <pc:docMk/>
            <pc:sldMk cId="3309472198" sldId="281"/>
            <ac:spMk id="3" creationId="{0CCDB465-047B-4C5C-A83C-5B7A717A9F41}"/>
          </ac:spMkLst>
        </pc:spChg>
        <pc:spChg chg="mod">
          <ac:chgData name="Sam Cawthorne" userId="727e2d69-d130-484e-a8aa-134f075f4b16" providerId="ADAL" clId="{35804415-3431-4932-8AFD-4D0D57FBEFA6}" dt="2023-02-25T11:33:52.496" v="1615" actId="20577"/>
          <ac:spMkLst>
            <pc:docMk/>
            <pc:sldMk cId="3309472198" sldId="281"/>
            <ac:spMk id="24" creationId="{801B60B0-7D4A-4608-AFBA-F50908AA70A7}"/>
          </ac:spMkLst>
        </pc:spChg>
        <pc:spChg chg="mod">
          <ac:chgData name="Sam Cawthorne" userId="727e2d69-d130-484e-a8aa-134f075f4b16" providerId="ADAL" clId="{35804415-3431-4932-8AFD-4D0D57FBEFA6}" dt="2023-02-25T11:35:05.649" v="1627" actId="207"/>
          <ac:spMkLst>
            <pc:docMk/>
            <pc:sldMk cId="3309472198" sldId="281"/>
            <ac:spMk id="25" creationId="{710AA775-FD38-4478-A951-3245374CE737}"/>
          </ac:spMkLst>
        </pc:spChg>
        <pc:picChg chg="add mod">
          <ac:chgData name="Sam Cawthorne" userId="727e2d69-d130-484e-a8aa-134f075f4b16" providerId="ADAL" clId="{35804415-3431-4932-8AFD-4D0D57FBEFA6}" dt="2023-02-25T09:30:37.141" v="593" actId="1076"/>
          <ac:picMkLst>
            <pc:docMk/>
            <pc:sldMk cId="3309472198" sldId="281"/>
            <ac:picMk id="9" creationId="{6446EF31-E39C-AE94-AE37-1173B01B5154}"/>
          </ac:picMkLst>
        </pc:picChg>
        <pc:picChg chg="add mod">
          <ac:chgData name="Sam Cawthorne" userId="727e2d69-d130-484e-a8aa-134f075f4b16" providerId="ADAL" clId="{35804415-3431-4932-8AFD-4D0D57FBEFA6}" dt="2023-02-25T11:31:31.506" v="1592" actId="1076"/>
          <ac:picMkLst>
            <pc:docMk/>
            <pc:sldMk cId="3309472198" sldId="281"/>
            <ac:picMk id="11" creationId="{D13A954D-4027-22AD-8DCF-358AFBEC04F2}"/>
          </ac:picMkLst>
        </pc:picChg>
        <pc:picChg chg="add mod">
          <ac:chgData name="Sam Cawthorne" userId="727e2d69-d130-484e-a8aa-134f075f4b16" providerId="ADAL" clId="{35804415-3431-4932-8AFD-4D0D57FBEFA6}" dt="2023-02-25T11:31:27.724" v="1591" actId="1076"/>
          <ac:picMkLst>
            <pc:docMk/>
            <pc:sldMk cId="3309472198" sldId="281"/>
            <ac:picMk id="13" creationId="{214CDAC0-2D93-1C3D-C85C-03085810400C}"/>
          </ac:picMkLst>
        </pc:picChg>
        <pc:picChg chg="del">
          <ac:chgData name="Sam Cawthorne" userId="727e2d69-d130-484e-a8aa-134f075f4b16" providerId="ADAL" clId="{35804415-3431-4932-8AFD-4D0D57FBEFA6}" dt="2023-02-25T09:30:42.359" v="594" actId="478"/>
          <ac:picMkLst>
            <pc:docMk/>
            <pc:sldMk cId="3309472198" sldId="281"/>
            <ac:picMk id="16" creationId="{C53EAE6A-7E28-8875-E43F-7581FBDAA432}"/>
          </ac:picMkLst>
        </pc:picChg>
        <pc:picChg chg="del">
          <ac:chgData name="Sam Cawthorne" userId="727e2d69-d130-484e-a8aa-134f075f4b16" providerId="ADAL" clId="{35804415-3431-4932-8AFD-4D0D57FBEFA6}" dt="2023-02-25T09:31:15.551" v="599" actId="478"/>
          <ac:picMkLst>
            <pc:docMk/>
            <pc:sldMk cId="3309472198" sldId="281"/>
            <ac:picMk id="18" creationId="{7D95A5F0-8EF5-73BF-CFA7-131DB859D6A7}"/>
          </ac:picMkLst>
        </pc:picChg>
        <pc:picChg chg="del">
          <ac:chgData name="Sam Cawthorne" userId="727e2d69-d130-484e-a8aa-134f075f4b16" providerId="ADAL" clId="{35804415-3431-4932-8AFD-4D0D57FBEFA6}" dt="2023-02-25T09:30:29.418" v="592" actId="478"/>
          <ac:picMkLst>
            <pc:docMk/>
            <pc:sldMk cId="3309472198" sldId="281"/>
            <ac:picMk id="20" creationId="{E2D54F16-4404-F826-3A12-BF212EAE0545}"/>
          </ac:picMkLst>
        </pc:picChg>
      </pc:sldChg>
      <pc:sldChg chg="del">
        <pc:chgData name="Sam Cawthorne" userId="727e2d69-d130-484e-a8aa-134f075f4b16" providerId="ADAL" clId="{35804415-3431-4932-8AFD-4D0D57FBEFA6}" dt="2023-02-23T17:05:25.047" v="97" actId="47"/>
        <pc:sldMkLst>
          <pc:docMk/>
          <pc:sldMk cId="1139367192" sldId="282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41443" cy="345605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74952" y="0"/>
            <a:ext cx="4341443" cy="345605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2910095A-8F6E-40A0-81B8-341725F7926E}" type="datetimeFigureOut">
              <a:rPr lang="en-GB" smtClean="0"/>
              <a:t>22/02/2024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542560"/>
            <a:ext cx="4341443" cy="345603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74952" y="6542560"/>
            <a:ext cx="4341443" cy="345603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B22EC1C8-9C5E-4DFC-899D-A79DA60805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2748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41443" cy="345605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74952" y="0"/>
            <a:ext cx="4341443" cy="345605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CA781358-1FDE-42EB-82E5-F18D99865245}" type="datetimeFigureOut">
              <a:rPr lang="en-GB" smtClean="0"/>
              <a:t>22/02/2024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41638" y="860425"/>
            <a:ext cx="4135437" cy="23256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06" tIns="48303" rIns="96606" bIns="4830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01872" y="3314929"/>
            <a:ext cx="8014970" cy="2712214"/>
          </a:xfrm>
          <a:prstGeom prst="rect">
            <a:avLst/>
          </a:prstGeom>
        </p:spPr>
        <p:txBody>
          <a:bodyPr vert="horz" lIns="96606" tIns="48303" rIns="96606" bIns="4830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542560"/>
            <a:ext cx="4341443" cy="345603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74952" y="6542560"/>
            <a:ext cx="4341443" cy="345603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82A137EF-FC13-4C3E-9E3B-6EC3455430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42599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A137EF-FC13-4C3E-9E3B-6EC3455430A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68776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A137EF-FC13-4C3E-9E3B-6EC3455430A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38941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A137EF-FC13-4C3E-9E3B-6EC3455430A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79264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Hello.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3662E-2D7B-44F5-96C5-9C0B099885EB}" type="datetime1">
              <a:rPr lang="en-GB" smtClean="0"/>
              <a:t>22/02/2024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[ &gt; Insert &gt; Header &amp; Footer 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81702-59A5-4643-AE93-D7BF7F78153B}" type="slidenum">
              <a:rPr lang="en-GB" smtClean="0"/>
              <a:t>‹#›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2209" y="315023"/>
            <a:ext cx="6282299" cy="6273668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2983" y="2392167"/>
            <a:ext cx="6790301" cy="1829104"/>
          </a:xfrm>
        </p:spPr>
        <p:txBody>
          <a:bodyPr>
            <a:normAutofit/>
          </a:bodyPr>
          <a:lstStyle>
            <a:lvl1pPr marL="0" indent="0" algn="r">
              <a:buFontTx/>
              <a:buNone/>
              <a:defRPr sz="9600" b="1" spc="-200" baseline="0">
                <a:solidFill>
                  <a:schemeClr val="bg2"/>
                </a:solidFill>
              </a:defRPr>
            </a:lvl1pPr>
            <a:lvl2pPr marL="0" indent="0">
              <a:buFontTx/>
              <a:buNone/>
              <a:defRPr>
                <a:solidFill>
                  <a:schemeClr val="bg2"/>
                </a:solidFill>
              </a:defRPr>
            </a:lvl2pPr>
            <a:lvl3pPr marL="0" indent="0">
              <a:buFontTx/>
              <a:buNone/>
              <a:defRPr>
                <a:solidFill>
                  <a:schemeClr val="bg2"/>
                </a:solidFill>
              </a:defRPr>
            </a:lvl3pPr>
            <a:lvl4pPr marL="0" indent="0">
              <a:buFontTx/>
              <a:buNone/>
              <a:defRPr>
                <a:solidFill>
                  <a:schemeClr val="bg2"/>
                </a:solidFill>
              </a:defRPr>
            </a:lvl4pPr>
            <a:lvl5pPr marL="0" indent="0">
              <a:buFontTx/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Message.</a:t>
            </a:r>
          </a:p>
        </p:txBody>
      </p:sp>
      <p:sp>
        <p:nvSpPr>
          <p:cNvPr id="13" name="Freeform 19"/>
          <p:cNvSpPr>
            <a:spLocks/>
          </p:cNvSpPr>
          <p:nvPr/>
        </p:nvSpPr>
        <p:spPr bwMode="auto">
          <a:xfrm rot="1470013" flipH="1">
            <a:off x="7652229" y="290785"/>
            <a:ext cx="3815259" cy="4926791"/>
          </a:xfrm>
          <a:custGeom>
            <a:avLst/>
            <a:gdLst>
              <a:gd name="T0" fmla="*/ 279 w 717"/>
              <a:gd name="T1" fmla="*/ 41 h 925"/>
              <a:gd name="T2" fmla="*/ 269 w 717"/>
              <a:gd name="T3" fmla="*/ 345 h 925"/>
              <a:gd name="T4" fmla="*/ 248 w 717"/>
              <a:gd name="T5" fmla="*/ 332 h 925"/>
              <a:gd name="T6" fmla="*/ 241 w 717"/>
              <a:gd name="T7" fmla="*/ 127 h 925"/>
              <a:gd name="T8" fmla="*/ 189 w 717"/>
              <a:gd name="T9" fmla="*/ 84 h 925"/>
              <a:gd name="T10" fmla="*/ 138 w 717"/>
              <a:gd name="T11" fmla="*/ 127 h 925"/>
              <a:gd name="T12" fmla="*/ 135 w 717"/>
              <a:gd name="T13" fmla="*/ 453 h 925"/>
              <a:gd name="T14" fmla="*/ 114 w 717"/>
              <a:gd name="T15" fmla="*/ 442 h 925"/>
              <a:gd name="T16" fmla="*/ 56 w 717"/>
              <a:gd name="T17" fmla="*/ 176 h 925"/>
              <a:gd name="T18" fmla="*/ 4 w 717"/>
              <a:gd name="T19" fmla="*/ 453 h 925"/>
              <a:gd name="T20" fmla="*/ 232 w 717"/>
              <a:gd name="T21" fmla="*/ 924 h 925"/>
              <a:gd name="T22" fmla="*/ 293 w 717"/>
              <a:gd name="T23" fmla="*/ 925 h 925"/>
              <a:gd name="T24" fmla="*/ 286 w 717"/>
              <a:gd name="T25" fmla="*/ 918 h 925"/>
              <a:gd name="T26" fmla="*/ 38 w 717"/>
              <a:gd name="T27" fmla="*/ 746 h 925"/>
              <a:gd name="T28" fmla="*/ 20 w 717"/>
              <a:gd name="T29" fmla="*/ 394 h 925"/>
              <a:gd name="T30" fmla="*/ 45 w 717"/>
              <a:gd name="T31" fmla="*/ 195 h 925"/>
              <a:gd name="T32" fmla="*/ 85 w 717"/>
              <a:gd name="T33" fmla="*/ 219 h 925"/>
              <a:gd name="T34" fmla="*/ 118 w 717"/>
              <a:gd name="T35" fmla="*/ 472 h 925"/>
              <a:gd name="T36" fmla="*/ 130 w 717"/>
              <a:gd name="T37" fmla="*/ 473 h 925"/>
              <a:gd name="T38" fmla="*/ 160 w 717"/>
              <a:gd name="T39" fmla="*/ 433 h 925"/>
              <a:gd name="T40" fmla="*/ 158 w 717"/>
              <a:gd name="T41" fmla="*/ 127 h 925"/>
              <a:gd name="T42" fmla="*/ 182 w 717"/>
              <a:gd name="T43" fmla="*/ 104 h 925"/>
              <a:gd name="T44" fmla="*/ 220 w 717"/>
              <a:gd name="T45" fmla="*/ 129 h 925"/>
              <a:gd name="T46" fmla="*/ 224 w 717"/>
              <a:gd name="T47" fmla="*/ 399 h 925"/>
              <a:gd name="T48" fmla="*/ 235 w 717"/>
              <a:gd name="T49" fmla="*/ 421 h 925"/>
              <a:gd name="T50" fmla="*/ 272 w 717"/>
              <a:gd name="T51" fmla="*/ 424 h 925"/>
              <a:gd name="T52" fmla="*/ 287 w 717"/>
              <a:gd name="T53" fmla="*/ 412 h 925"/>
              <a:gd name="T54" fmla="*/ 293 w 717"/>
              <a:gd name="T55" fmla="*/ 398 h 925"/>
              <a:gd name="T56" fmla="*/ 308 w 717"/>
              <a:gd name="T57" fmla="*/ 47 h 925"/>
              <a:gd name="T58" fmla="*/ 331 w 717"/>
              <a:gd name="T59" fmla="*/ 30 h 925"/>
              <a:gd name="T60" fmla="*/ 345 w 717"/>
              <a:gd name="T61" fmla="*/ 31 h 925"/>
              <a:gd name="T62" fmla="*/ 357 w 717"/>
              <a:gd name="T63" fmla="*/ 71 h 925"/>
              <a:gd name="T64" fmla="*/ 358 w 717"/>
              <a:gd name="T65" fmla="*/ 424 h 925"/>
              <a:gd name="T66" fmla="*/ 396 w 717"/>
              <a:gd name="T67" fmla="*/ 427 h 925"/>
              <a:gd name="T68" fmla="*/ 407 w 717"/>
              <a:gd name="T69" fmla="*/ 418 h 925"/>
              <a:gd name="T70" fmla="*/ 415 w 717"/>
              <a:gd name="T71" fmla="*/ 401 h 925"/>
              <a:gd name="T72" fmla="*/ 473 w 717"/>
              <a:gd name="T73" fmla="*/ 93 h 925"/>
              <a:gd name="T74" fmla="*/ 502 w 717"/>
              <a:gd name="T75" fmla="*/ 137 h 925"/>
              <a:gd name="T76" fmla="*/ 483 w 717"/>
              <a:gd name="T77" fmla="*/ 622 h 925"/>
              <a:gd name="T78" fmla="*/ 552 w 717"/>
              <a:gd name="T79" fmla="*/ 571 h 925"/>
              <a:gd name="T80" fmla="*/ 607 w 717"/>
              <a:gd name="T81" fmla="*/ 458 h 925"/>
              <a:gd name="T82" fmla="*/ 642 w 717"/>
              <a:gd name="T83" fmla="*/ 444 h 925"/>
              <a:gd name="T84" fmla="*/ 679 w 717"/>
              <a:gd name="T85" fmla="*/ 457 h 925"/>
              <a:gd name="T86" fmla="*/ 608 w 717"/>
              <a:gd name="T87" fmla="*/ 654 h 925"/>
              <a:gd name="T88" fmla="*/ 511 w 717"/>
              <a:gd name="T89" fmla="*/ 785 h 925"/>
              <a:gd name="T90" fmla="*/ 432 w 717"/>
              <a:gd name="T91" fmla="*/ 914 h 925"/>
              <a:gd name="T92" fmla="*/ 509 w 717"/>
              <a:gd name="T93" fmla="*/ 824 h 925"/>
              <a:gd name="T94" fmla="*/ 621 w 717"/>
              <a:gd name="T95" fmla="*/ 699 h 925"/>
              <a:gd name="T96" fmla="*/ 713 w 717"/>
              <a:gd name="T97" fmla="*/ 503 h 925"/>
              <a:gd name="T98" fmla="*/ 697 w 717"/>
              <a:gd name="T99" fmla="*/ 430 h 925"/>
              <a:gd name="T100" fmla="*/ 652 w 717"/>
              <a:gd name="T101" fmla="*/ 412 h 925"/>
              <a:gd name="T102" fmla="*/ 578 w 717"/>
              <a:gd name="T103" fmla="*/ 443 h 925"/>
              <a:gd name="T104" fmla="*/ 517 w 717"/>
              <a:gd name="T105" fmla="*/ 572 h 925"/>
              <a:gd name="T106" fmla="*/ 510 w 717"/>
              <a:gd name="T107" fmla="*/ 566 h 925"/>
              <a:gd name="T108" fmla="*/ 534 w 717"/>
              <a:gd name="T109" fmla="*/ 130 h 925"/>
              <a:gd name="T110" fmla="*/ 426 w 717"/>
              <a:gd name="T111" fmla="*/ 82 h 925"/>
              <a:gd name="T112" fmla="*/ 386 w 717"/>
              <a:gd name="T113" fmla="*/ 317 h 925"/>
              <a:gd name="T114" fmla="*/ 383 w 717"/>
              <a:gd name="T115" fmla="*/ 220 h 925"/>
              <a:gd name="T116" fmla="*/ 349 w 717"/>
              <a:gd name="T117" fmla="*/ 1 h 925"/>
              <a:gd name="T118" fmla="*/ 338 w 717"/>
              <a:gd name="T119" fmla="*/ 0 h 9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17" h="925">
                <a:moveTo>
                  <a:pt x="334" y="0"/>
                </a:moveTo>
                <a:cubicBezTo>
                  <a:pt x="331" y="0"/>
                  <a:pt x="329" y="0"/>
                  <a:pt x="327" y="0"/>
                </a:cubicBezTo>
                <a:cubicBezTo>
                  <a:pt x="322" y="0"/>
                  <a:pt x="317" y="1"/>
                  <a:pt x="312" y="3"/>
                </a:cubicBezTo>
                <a:cubicBezTo>
                  <a:pt x="308" y="4"/>
                  <a:pt x="303" y="7"/>
                  <a:pt x="298" y="10"/>
                </a:cubicBezTo>
                <a:cubicBezTo>
                  <a:pt x="294" y="13"/>
                  <a:pt x="290" y="17"/>
                  <a:pt x="287" y="21"/>
                </a:cubicBezTo>
                <a:cubicBezTo>
                  <a:pt x="285" y="24"/>
                  <a:pt x="283" y="27"/>
                  <a:pt x="282" y="31"/>
                </a:cubicBezTo>
                <a:cubicBezTo>
                  <a:pt x="281" y="32"/>
                  <a:pt x="280" y="34"/>
                  <a:pt x="280" y="36"/>
                </a:cubicBezTo>
                <a:cubicBezTo>
                  <a:pt x="279" y="38"/>
                  <a:pt x="279" y="38"/>
                  <a:pt x="279" y="38"/>
                </a:cubicBezTo>
                <a:cubicBezTo>
                  <a:pt x="279" y="41"/>
                  <a:pt x="279" y="41"/>
                  <a:pt x="279" y="41"/>
                </a:cubicBezTo>
                <a:cubicBezTo>
                  <a:pt x="278" y="42"/>
                  <a:pt x="278" y="42"/>
                  <a:pt x="278" y="42"/>
                </a:cubicBezTo>
                <a:cubicBezTo>
                  <a:pt x="278" y="43"/>
                  <a:pt x="278" y="43"/>
                  <a:pt x="278" y="44"/>
                </a:cubicBezTo>
                <a:cubicBezTo>
                  <a:pt x="278" y="47"/>
                  <a:pt x="278" y="47"/>
                  <a:pt x="278" y="47"/>
                </a:cubicBezTo>
                <a:cubicBezTo>
                  <a:pt x="278" y="51"/>
                  <a:pt x="278" y="51"/>
                  <a:pt x="278" y="51"/>
                </a:cubicBezTo>
                <a:cubicBezTo>
                  <a:pt x="278" y="59"/>
                  <a:pt x="278" y="59"/>
                  <a:pt x="278" y="59"/>
                </a:cubicBezTo>
                <a:cubicBezTo>
                  <a:pt x="277" y="71"/>
                  <a:pt x="277" y="82"/>
                  <a:pt x="277" y="93"/>
                </a:cubicBezTo>
                <a:cubicBezTo>
                  <a:pt x="276" y="116"/>
                  <a:pt x="275" y="139"/>
                  <a:pt x="275" y="161"/>
                </a:cubicBezTo>
                <a:cubicBezTo>
                  <a:pt x="273" y="206"/>
                  <a:pt x="272" y="250"/>
                  <a:pt x="271" y="294"/>
                </a:cubicBezTo>
                <a:cubicBezTo>
                  <a:pt x="269" y="345"/>
                  <a:pt x="269" y="345"/>
                  <a:pt x="269" y="345"/>
                </a:cubicBezTo>
                <a:cubicBezTo>
                  <a:pt x="269" y="346"/>
                  <a:pt x="269" y="347"/>
                  <a:pt x="269" y="348"/>
                </a:cubicBezTo>
                <a:cubicBezTo>
                  <a:pt x="269" y="349"/>
                  <a:pt x="269" y="350"/>
                  <a:pt x="268" y="351"/>
                </a:cubicBezTo>
                <a:cubicBezTo>
                  <a:pt x="266" y="353"/>
                  <a:pt x="264" y="353"/>
                  <a:pt x="262" y="354"/>
                </a:cubicBezTo>
                <a:cubicBezTo>
                  <a:pt x="260" y="355"/>
                  <a:pt x="258" y="356"/>
                  <a:pt x="256" y="356"/>
                </a:cubicBezTo>
                <a:cubicBezTo>
                  <a:pt x="256" y="356"/>
                  <a:pt x="255" y="356"/>
                  <a:pt x="255" y="356"/>
                </a:cubicBezTo>
                <a:cubicBezTo>
                  <a:pt x="253" y="356"/>
                  <a:pt x="252" y="356"/>
                  <a:pt x="250" y="355"/>
                </a:cubicBezTo>
                <a:cubicBezTo>
                  <a:pt x="249" y="354"/>
                  <a:pt x="249" y="351"/>
                  <a:pt x="249" y="350"/>
                </a:cubicBezTo>
                <a:cubicBezTo>
                  <a:pt x="248" y="344"/>
                  <a:pt x="248" y="344"/>
                  <a:pt x="248" y="344"/>
                </a:cubicBezTo>
                <a:cubicBezTo>
                  <a:pt x="248" y="332"/>
                  <a:pt x="248" y="332"/>
                  <a:pt x="248" y="332"/>
                </a:cubicBezTo>
                <a:cubicBezTo>
                  <a:pt x="247" y="307"/>
                  <a:pt x="247" y="307"/>
                  <a:pt x="247" y="307"/>
                </a:cubicBezTo>
                <a:cubicBezTo>
                  <a:pt x="245" y="260"/>
                  <a:pt x="245" y="260"/>
                  <a:pt x="245" y="260"/>
                </a:cubicBezTo>
                <a:cubicBezTo>
                  <a:pt x="243" y="191"/>
                  <a:pt x="243" y="191"/>
                  <a:pt x="243" y="191"/>
                </a:cubicBezTo>
                <a:cubicBezTo>
                  <a:pt x="242" y="156"/>
                  <a:pt x="242" y="156"/>
                  <a:pt x="242" y="156"/>
                </a:cubicBezTo>
                <a:cubicBezTo>
                  <a:pt x="242" y="139"/>
                  <a:pt x="242" y="139"/>
                  <a:pt x="242" y="139"/>
                </a:cubicBezTo>
                <a:cubicBezTo>
                  <a:pt x="242" y="134"/>
                  <a:pt x="242" y="134"/>
                  <a:pt x="242" y="134"/>
                </a:cubicBezTo>
                <a:cubicBezTo>
                  <a:pt x="242" y="132"/>
                  <a:pt x="242" y="132"/>
                  <a:pt x="242" y="132"/>
                </a:cubicBezTo>
                <a:cubicBezTo>
                  <a:pt x="241" y="130"/>
                  <a:pt x="241" y="130"/>
                  <a:pt x="241" y="130"/>
                </a:cubicBezTo>
                <a:cubicBezTo>
                  <a:pt x="241" y="127"/>
                  <a:pt x="241" y="127"/>
                  <a:pt x="241" y="127"/>
                </a:cubicBezTo>
                <a:cubicBezTo>
                  <a:pt x="241" y="127"/>
                  <a:pt x="241" y="126"/>
                  <a:pt x="241" y="125"/>
                </a:cubicBezTo>
                <a:cubicBezTo>
                  <a:pt x="241" y="123"/>
                  <a:pt x="241" y="123"/>
                  <a:pt x="241" y="123"/>
                </a:cubicBezTo>
                <a:cubicBezTo>
                  <a:pt x="240" y="122"/>
                  <a:pt x="240" y="121"/>
                  <a:pt x="240" y="120"/>
                </a:cubicBezTo>
                <a:cubicBezTo>
                  <a:pt x="237" y="108"/>
                  <a:pt x="228" y="98"/>
                  <a:pt x="217" y="92"/>
                </a:cubicBezTo>
                <a:cubicBezTo>
                  <a:pt x="212" y="89"/>
                  <a:pt x="206" y="86"/>
                  <a:pt x="200" y="85"/>
                </a:cubicBezTo>
                <a:cubicBezTo>
                  <a:pt x="198" y="85"/>
                  <a:pt x="197" y="85"/>
                  <a:pt x="195" y="85"/>
                </a:cubicBezTo>
                <a:cubicBezTo>
                  <a:pt x="194" y="84"/>
                  <a:pt x="192" y="84"/>
                  <a:pt x="191" y="84"/>
                </a:cubicBezTo>
                <a:cubicBezTo>
                  <a:pt x="190" y="84"/>
                  <a:pt x="190" y="84"/>
                  <a:pt x="190" y="84"/>
                </a:cubicBezTo>
                <a:cubicBezTo>
                  <a:pt x="189" y="84"/>
                  <a:pt x="189" y="84"/>
                  <a:pt x="189" y="84"/>
                </a:cubicBezTo>
                <a:cubicBezTo>
                  <a:pt x="189" y="84"/>
                  <a:pt x="189" y="84"/>
                  <a:pt x="189" y="84"/>
                </a:cubicBezTo>
                <a:cubicBezTo>
                  <a:pt x="187" y="84"/>
                  <a:pt x="187" y="84"/>
                  <a:pt x="187" y="84"/>
                </a:cubicBezTo>
                <a:cubicBezTo>
                  <a:pt x="185" y="84"/>
                  <a:pt x="185" y="84"/>
                  <a:pt x="185" y="84"/>
                </a:cubicBezTo>
                <a:cubicBezTo>
                  <a:pt x="184" y="83"/>
                  <a:pt x="183" y="84"/>
                  <a:pt x="182" y="83"/>
                </a:cubicBezTo>
                <a:cubicBezTo>
                  <a:pt x="182" y="83"/>
                  <a:pt x="181" y="83"/>
                  <a:pt x="180" y="83"/>
                </a:cubicBezTo>
                <a:cubicBezTo>
                  <a:pt x="174" y="83"/>
                  <a:pt x="167" y="85"/>
                  <a:pt x="162" y="88"/>
                </a:cubicBezTo>
                <a:cubicBezTo>
                  <a:pt x="155" y="92"/>
                  <a:pt x="150" y="97"/>
                  <a:pt x="146" y="103"/>
                </a:cubicBezTo>
                <a:cubicBezTo>
                  <a:pt x="143" y="109"/>
                  <a:pt x="140" y="115"/>
                  <a:pt x="138" y="122"/>
                </a:cubicBezTo>
                <a:cubicBezTo>
                  <a:pt x="138" y="124"/>
                  <a:pt x="138" y="125"/>
                  <a:pt x="138" y="127"/>
                </a:cubicBezTo>
                <a:cubicBezTo>
                  <a:pt x="138" y="129"/>
                  <a:pt x="137" y="131"/>
                  <a:pt x="137" y="132"/>
                </a:cubicBezTo>
                <a:cubicBezTo>
                  <a:pt x="138" y="142"/>
                  <a:pt x="138" y="142"/>
                  <a:pt x="138" y="142"/>
                </a:cubicBezTo>
                <a:cubicBezTo>
                  <a:pt x="138" y="168"/>
                  <a:pt x="138" y="194"/>
                  <a:pt x="139" y="220"/>
                </a:cubicBezTo>
                <a:cubicBezTo>
                  <a:pt x="139" y="272"/>
                  <a:pt x="140" y="325"/>
                  <a:pt x="140" y="377"/>
                </a:cubicBezTo>
                <a:cubicBezTo>
                  <a:pt x="141" y="438"/>
                  <a:pt x="141" y="438"/>
                  <a:pt x="141" y="438"/>
                </a:cubicBezTo>
                <a:cubicBezTo>
                  <a:pt x="141" y="444"/>
                  <a:pt x="141" y="444"/>
                  <a:pt x="141" y="444"/>
                </a:cubicBezTo>
                <a:cubicBezTo>
                  <a:pt x="141" y="445"/>
                  <a:pt x="141" y="446"/>
                  <a:pt x="141" y="447"/>
                </a:cubicBezTo>
                <a:cubicBezTo>
                  <a:pt x="141" y="448"/>
                  <a:pt x="140" y="449"/>
                  <a:pt x="140" y="449"/>
                </a:cubicBezTo>
                <a:cubicBezTo>
                  <a:pt x="139" y="451"/>
                  <a:pt x="137" y="452"/>
                  <a:pt x="135" y="453"/>
                </a:cubicBezTo>
                <a:cubicBezTo>
                  <a:pt x="134" y="453"/>
                  <a:pt x="133" y="454"/>
                  <a:pt x="132" y="454"/>
                </a:cubicBezTo>
                <a:cubicBezTo>
                  <a:pt x="132" y="454"/>
                  <a:pt x="132" y="454"/>
                  <a:pt x="131" y="454"/>
                </a:cubicBezTo>
                <a:cubicBezTo>
                  <a:pt x="131" y="454"/>
                  <a:pt x="131" y="454"/>
                  <a:pt x="131" y="454"/>
                </a:cubicBezTo>
                <a:cubicBezTo>
                  <a:pt x="130" y="454"/>
                  <a:pt x="130" y="454"/>
                  <a:pt x="130" y="454"/>
                </a:cubicBezTo>
                <a:cubicBezTo>
                  <a:pt x="124" y="454"/>
                  <a:pt x="124" y="454"/>
                  <a:pt x="124" y="454"/>
                </a:cubicBezTo>
                <a:cubicBezTo>
                  <a:pt x="124" y="454"/>
                  <a:pt x="124" y="454"/>
                  <a:pt x="124" y="454"/>
                </a:cubicBezTo>
                <a:cubicBezTo>
                  <a:pt x="122" y="454"/>
                  <a:pt x="120" y="453"/>
                  <a:pt x="118" y="452"/>
                </a:cubicBezTo>
                <a:cubicBezTo>
                  <a:pt x="117" y="451"/>
                  <a:pt x="115" y="450"/>
                  <a:pt x="115" y="448"/>
                </a:cubicBezTo>
                <a:cubicBezTo>
                  <a:pt x="114" y="446"/>
                  <a:pt x="114" y="444"/>
                  <a:pt x="114" y="442"/>
                </a:cubicBezTo>
                <a:cubicBezTo>
                  <a:pt x="110" y="379"/>
                  <a:pt x="107" y="315"/>
                  <a:pt x="103" y="252"/>
                </a:cubicBezTo>
                <a:cubicBezTo>
                  <a:pt x="102" y="232"/>
                  <a:pt x="102" y="232"/>
                  <a:pt x="102" y="232"/>
                </a:cubicBezTo>
                <a:cubicBezTo>
                  <a:pt x="102" y="222"/>
                  <a:pt x="102" y="222"/>
                  <a:pt x="102" y="222"/>
                </a:cubicBezTo>
                <a:cubicBezTo>
                  <a:pt x="102" y="217"/>
                  <a:pt x="102" y="217"/>
                  <a:pt x="102" y="217"/>
                </a:cubicBezTo>
                <a:cubicBezTo>
                  <a:pt x="101" y="215"/>
                  <a:pt x="101" y="214"/>
                  <a:pt x="101" y="212"/>
                </a:cubicBezTo>
                <a:cubicBezTo>
                  <a:pt x="100" y="205"/>
                  <a:pt x="97" y="198"/>
                  <a:pt x="92" y="193"/>
                </a:cubicBezTo>
                <a:cubicBezTo>
                  <a:pt x="88" y="187"/>
                  <a:pt x="82" y="183"/>
                  <a:pt x="76" y="180"/>
                </a:cubicBezTo>
                <a:cubicBezTo>
                  <a:pt x="70" y="178"/>
                  <a:pt x="63" y="176"/>
                  <a:pt x="57" y="176"/>
                </a:cubicBezTo>
                <a:cubicBezTo>
                  <a:pt x="56" y="176"/>
                  <a:pt x="56" y="176"/>
                  <a:pt x="56" y="176"/>
                </a:cubicBezTo>
                <a:cubicBezTo>
                  <a:pt x="48" y="176"/>
                  <a:pt x="41" y="179"/>
                  <a:pt x="36" y="182"/>
                </a:cubicBezTo>
                <a:cubicBezTo>
                  <a:pt x="24" y="189"/>
                  <a:pt x="15" y="202"/>
                  <a:pt x="12" y="215"/>
                </a:cubicBezTo>
                <a:cubicBezTo>
                  <a:pt x="11" y="217"/>
                  <a:pt x="11" y="218"/>
                  <a:pt x="11" y="220"/>
                </a:cubicBezTo>
                <a:cubicBezTo>
                  <a:pt x="11" y="222"/>
                  <a:pt x="10" y="224"/>
                  <a:pt x="10" y="225"/>
                </a:cubicBezTo>
                <a:cubicBezTo>
                  <a:pt x="10" y="229"/>
                  <a:pt x="10" y="232"/>
                  <a:pt x="10" y="235"/>
                </a:cubicBezTo>
                <a:cubicBezTo>
                  <a:pt x="10" y="255"/>
                  <a:pt x="10" y="255"/>
                  <a:pt x="10" y="255"/>
                </a:cubicBezTo>
                <a:cubicBezTo>
                  <a:pt x="8" y="295"/>
                  <a:pt x="8" y="295"/>
                  <a:pt x="8" y="295"/>
                </a:cubicBezTo>
                <a:cubicBezTo>
                  <a:pt x="6" y="374"/>
                  <a:pt x="6" y="374"/>
                  <a:pt x="6" y="374"/>
                </a:cubicBezTo>
                <a:cubicBezTo>
                  <a:pt x="4" y="453"/>
                  <a:pt x="4" y="453"/>
                  <a:pt x="4" y="453"/>
                </a:cubicBezTo>
                <a:cubicBezTo>
                  <a:pt x="3" y="466"/>
                  <a:pt x="2" y="479"/>
                  <a:pt x="1" y="492"/>
                </a:cubicBezTo>
                <a:cubicBezTo>
                  <a:pt x="1" y="505"/>
                  <a:pt x="1" y="518"/>
                  <a:pt x="0" y="531"/>
                </a:cubicBezTo>
                <a:cubicBezTo>
                  <a:pt x="0" y="584"/>
                  <a:pt x="3" y="637"/>
                  <a:pt x="12" y="688"/>
                </a:cubicBezTo>
                <a:cubicBezTo>
                  <a:pt x="17" y="714"/>
                  <a:pt x="24" y="740"/>
                  <a:pt x="33" y="764"/>
                </a:cubicBezTo>
                <a:cubicBezTo>
                  <a:pt x="42" y="789"/>
                  <a:pt x="54" y="812"/>
                  <a:pt x="69" y="834"/>
                </a:cubicBezTo>
                <a:cubicBezTo>
                  <a:pt x="84" y="855"/>
                  <a:pt x="103" y="874"/>
                  <a:pt x="124" y="888"/>
                </a:cubicBezTo>
                <a:cubicBezTo>
                  <a:pt x="135" y="896"/>
                  <a:pt x="147" y="902"/>
                  <a:pt x="159" y="907"/>
                </a:cubicBezTo>
                <a:cubicBezTo>
                  <a:pt x="170" y="912"/>
                  <a:pt x="183" y="916"/>
                  <a:pt x="195" y="918"/>
                </a:cubicBezTo>
                <a:cubicBezTo>
                  <a:pt x="208" y="921"/>
                  <a:pt x="220" y="923"/>
                  <a:pt x="232" y="924"/>
                </a:cubicBezTo>
                <a:cubicBezTo>
                  <a:pt x="242" y="924"/>
                  <a:pt x="251" y="924"/>
                  <a:pt x="260" y="924"/>
                </a:cubicBezTo>
                <a:cubicBezTo>
                  <a:pt x="263" y="924"/>
                  <a:pt x="266" y="924"/>
                  <a:pt x="269" y="924"/>
                </a:cubicBezTo>
                <a:cubicBezTo>
                  <a:pt x="271" y="924"/>
                  <a:pt x="273" y="924"/>
                  <a:pt x="275" y="924"/>
                </a:cubicBezTo>
                <a:cubicBezTo>
                  <a:pt x="276" y="924"/>
                  <a:pt x="278" y="924"/>
                  <a:pt x="280" y="924"/>
                </a:cubicBezTo>
                <a:cubicBezTo>
                  <a:pt x="281" y="924"/>
                  <a:pt x="282" y="925"/>
                  <a:pt x="283" y="925"/>
                </a:cubicBezTo>
                <a:cubicBezTo>
                  <a:pt x="283" y="925"/>
                  <a:pt x="284" y="925"/>
                  <a:pt x="284" y="925"/>
                </a:cubicBezTo>
                <a:cubicBezTo>
                  <a:pt x="285" y="925"/>
                  <a:pt x="285" y="925"/>
                  <a:pt x="285" y="925"/>
                </a:cubicBezTo>
                <a:cubicBezTo>
                  <a:pt x="290" y="925"/>
                  <a:pt x="290" y="925"/>
                  <a:pt x="290" y="925"/>
                </a:cubicBezTo>
                <a:cubicBezTo>
                  <a:pt x="291" y="925"/>
                  <a:pt x="292" y="925"/>
                  <a:pt x="293" y="925"/>
                </a:cubicBezTo>
                <a:cubicBezTo>
                  <a:pt x="294" y="925"/>
                  <a:pt x="295" y="925"/>
                  <a:pt x="296" y="925"/>
                </a:cubicBezTo>
                <a:cubicBezTo>
                  <a:pt x="297" y="925"/>
                  <a:pt x="298" y="925"/>
                  <a:pt x="299" y="925"/>
                </a:cubicBezTo>
                <a:cubicBezTo>
                  <a:pt x="303" y="925"/>
                  <a:pt x="307" y="925"/>
                  <a:pt x="309" y="924"/>
                </a:cubicBezTo>
                <a:cubicBezTo>
                  <a:pt x="312" y="924"/>
                  <a:pt x="314" y="923"/>
                  <a:pt x="315" y="922"/>
                </a:cubicBezTo>
                <a:cubicBezTo>
                  <a:pt x="318" y="920"/>
                  <a:pt x="310" y="918"/>
                  <a:pt x="299" y="918"/>
                </a:cubicBezTo>
                <a:cubicBezTo>
                  <a:pt x="299" y="918"/>
                  <a:pt x="299" y="918"/>
                  <a:pt x="299" y="918"/>
                </a:cubicBezTo>
                <a:cubicBezTo>
                  <a:pt x="290" y="918"/>
                  <a:pt x="290" y="918"/>
                  <a:pt x="290" y="918"/>
                </a:cubicBezTo>
                <a:cubicBezTo>
                  <a:pt x="286" y="918"/>
                  <a:pt x="286" y="918"/>
                  <a:pt x="286" y="918"/>
                </a:cubicBezTo>
                <a:cubicBezTo>
                  <a:pt x="286" y="918"/>
                  <a:pt x="286" y="918"/>
                  <a:pt x="286" y="918"/>
                </a:cubicBezTo>
                <a:cubicBezTo>
                  <a:pt x="286" y="918"/>
                  <a:pt x="285" y="918"/>
                  <a:pt x="285" y="917"/>
                </a:cubicBezTo>
                <a:cubicBezTo>
                  <a:pt x="284" y="917"/>
                  <a:pt x="284" y="917"/>
                  <a:pt x="283" y="917"/>
                </a:cubicBezTo>
                <a:cubicBezTo>
                  <a:pt x="282" y="917"/>
                  <a:pt x="282" y="917"/>
                  <a:pt x="282" y="917"/>
                </a:cubicBezTo>
                <a:cubicBezTo>
                  <a:pt x="275" y="917"/>
                  <a:pt x="269" y="917"/>
                  <a:pt x="264" y="917"/>
                </a:cubicBezTo>
                <a:cubicBezTo>
                  <a:pt x="252" y="917"/>
                  <a:pt x="240" y="916"/>
                  <a:pt x="229" y="915"/>
                </a:cubicBezTo>
                <a:cubicBezTo>
                  <a:pt x="206" y="913"/>
                  <a:pt x="184" y="908"/>
                  <a:pt x="164" y="899"/>
                </a:cubicBezTo>
                <a:cubicBezTo>
                  <a:pt x="143" y="890"/>
                  <a:pt x="124" y="878"/>
                  <a:pt x="107" y="863"/>
                </a:cubicBezTo>
                <a:cubicBezTo>
                  <a:pt x="91" y="847"/>
                  <a:pt x="77" y="829"/>
                  <a:pt x="66" y="809"/>
                </a:cubicBezTo>
                <a:cubicBezTo>
                  <a:pt x="54" y="789"/>
                  <a:pt x="45" y="768"/>
                  <a:pt x="38" y="746"/>
                </a:cubicBezTo>
                <a:cubicBezTo>
                  <a:pt x="31" y="724"/>
                  <a:pt x="26" y="701"/>
                  <a:pt x="22" y="678"/>
                </a:cubicBezTo>
                <a:cubicBezTo>
                  <a:pt x="15" y="632"/>
                  <a:pt x="13" y="585"/>
                  <a:pt x="14" y="538"/>
                </a:cubicBezTo>
                <a:cubicBezTo>
                  <a:pt x="14" y="532"/>
                  <a:pt x="14" y="526"/>
                  <a:pt x="14" y="520"/>
                </a:cubicBezTo>
                <a:cubicBezTo>
                  <a:pt x="14" y="514"/>
                  <a:pt x="15" y="508"/>
                  <a:pt x="15" y="502"/>
                </a:cubicBezTo>
                <a:cubicBezTo>
                  <a:pt x="16" y="484"/>
                  <a:pt x="16" y="484"/>
                  <a:pt x="16" y="484"/>
                </a:cubicBezTo>
                <a:cubicBezTo>
                  <a:pt x="17" y="466"/>
                  <a:pt x="17" y="466"/>
                  <a:pt x="17" y="466"/>
                </a:cubicBezTo>
                <a:cubicBezTo>
                  <a:pt x="18" y="460"/>
                  <a:pt x="18" y="454"/>
                  <a:pt x="18" y="448"/>
                </a:cubicBezTo>
                <a:cubicBezTo>
                  <a:pt x="19" y="430"/>
                  <a:pt x="19" y="430"/>
                  <a:pt x="19" y="430"/>
                </a:cubicBezTo>
                <a:cubicBezTo>
                  <a:pt x="20" y="418"/>
                  <a:pt x="20" y="406"/>
                  <a:pt x="20" y="394"/>
                </a:cubicBezTo>
                <a:cubicBezTo>
                  <a:pt x="26" y="247"/>
                  <a:pt x="26" y="247"/>
                  <a:pt x="26" y="247"/>
                </a:cubicBezTo>
                <a:cubicBezTo>
                  <a:pt x="26" y="238"/>
                  <a:pt x="26" y="238"/>
                  <a:pt x="26" y="238"/>
                </a:cubicBezTo>
                <a:cubicBezTo>
                  <a:pt x="26" y="236"/>
                  <a:pt x="26" y="236"/>
                  <a:pt x="26" y="236"/>
                </a:cubicBezTo>
                <a:cubicBezTo>
                  <a:pt x="26" y="235"/>
                  <a:pt x="26" y="235"/>
                  <a:pt x="26" y="235"/>
                </a:cubicBezTo>
                <a:cubicBezTo>
                  <a:pt x="26" y="234"/>
                  <a:pt x="26" y="233"/>
                  <a:pt x="26" y="233"/>
                </a:cubicBezTo>
                <a:cubicBezTo>
                  <a:pt x="26" y="229"/>
                  <a:pt x="26" y="229"/>
                  <a:pt x="26" y="229"/>
                </a:cubicBezTo>
                <a:cubicBezTo>
                  <a:pt x="26" y="224"/>
                  <a:pt x="27" y="219"/>
                  <a:pt x="29" y="215"/>
                </a:cubicBezTo>
                <a:cubicBezTo>
                  <a:pt x="30" y="211"/>
                  <a:pt x="33" y="207"/>
                  <a:pt x="35" y="203"/>
                </a:cubicBezTo>
                <a:cubicBezTo>
                  <a:pt x="38" y="200"/>
                  <a:pt x="42" y="197"/>
                  <a:pt x="45" y="195"/>
                </a:cubicBezTo>
                <a:cubicBezTo>
                  <a:pt x="49" y="193"/>
                  <a:pt x="52" y="192"/>
                  <a:pt x="56" y="192"/>
                </a:cubicBezTo>
                <a:cubicBezTo>
                  <a:pt x="56" y="192"/>
                  <a:pt x="56" y="192"/>
                  <a:pt x="56" y="192"/>
                </a:cubicBezTo>
                <a:cubicBezTo>
                  <a:pt x="61" y="192"/>
                  <a:pt x="65" y="193"/>
                  <a:pt x="69" y="195"/>
                </a:cubicBezTo>
                <a:cubicBezTo>
                  <a:pt x="73" y="197"/>
                  <a:pt x="76" y="199"/>
                  <a:pt x="79" y="202"/>
                </a:cubicBezTo>
                <a:cubicBezTo>
                  <a:pt x="82" y="205"/>
                  <a:pt x="83" y="209"/>
                  <a:pt x="84" y="212"/>
                </a:cubicBezTo>
                <a:cubicBezTo>
                  <a:pt x="84" y="213"/>
                  <a:pt x="85" y="214"/>
                  <a:pt x="85" y="215"/>
                </a:cubicBezTo>
                <a:cubicBezTo>
                  <a:pt x="85" y="217"/>
                  <a:pt x="85" y="217"/>
                  <a:pt x="85" y="217"/>
                </a:cubicBezTo>
                <a:cubicBezTo>
                  <a:pt x="85" y="217"/>
                  <a:pt x="85" y="217"/>
                  <a:pt x="85" y="217"/>
                </a:cubicBezTo>
                <a:cubicBezTo>
                  <a:pt x="85" y="219"/>
                  <a:pt x="85" y="219"/>
                  <a:pt x="85" y="219"/>
                </a:cubicBezTo>
                <a:cubicBezTo>
                  <a:pt x="85" y="228"/>
                  <a:pt x="85" y="228"/>
                  <a:pt x="85" y="228"/>
                </a:cubicBezTo>
                <a:cubicBezTo>
                  <a:pt x="86" y="246"/>
                  <a:pt x="86" y="246"/>
                  <a:pt x="86" y="246"/>
                </a:cubicBezTo>
                <a:cubicBezTo>
                  <a:pt x="88" y="283"/>
                  <a:pt x="88" y="283"/>
                  <a:pt x="88" y="283"/>
                </a:cubicBezTo>
                <a:cubicBezTo>
                  <a:pt x="91" y="356"/>
                  <a:pt x="91" y="356"/>
                  <a:pt x="91" y="356"/>
                </a:cubicBezTo>
                <a:cubicBezTo>
                  <a:pt x="93" y="386"/>
                  <a:pt x="94" y="416"/>
                  <a:pt x="95" y="447"/>
                </a:cubicBezTo>
                <a:cubicBezTo>
                  <a:pt x="96" y="450"/>
                  <a:pt x="96" y="454"/>
                  <a:pt x="98" y="457"/>
                </a:cubicBezTo>
                <a:cubicBezTo>
                  <a:pt x="99" y="460"/>
                  <a:pt x="101" y="463"/>
                  <a:pt x="104" y="465"/>
                </a:cubicBezTo>
                <a:cubicBezTo>
                  <a:pt x="106" y="468"/>
                  <a:pt x="109" y="470"/>
                  <a:pt x="113" y="471"/>
                </a:cubicBezTo>
                <a:cubicBezTo>
                  <a:pt x="114" y="471"/>
                  <a:pt x="116" y="472"/>
                  <a:pt x="118" y="472"/>
                </a:cubicBezTo>
                <a:cubicBezTo>
                  <a:pt x="119" y="472"/>
                  <a:pt x="120" y="472"/>
                  <a:pt x="120" y="473"/>
                </a:cubicBezTo>
                <a:cubicBezTo>
                  <a:pt x="121" y="473"/>
                  <a:pt x="121" y="473"/>
                  <a:pt x="121" y="473"/>
                </a:cubicBezTo>
                <a:cubicBezTo>
                  <a:pt x="122" y="473"/>
                  <a:pt x="122" y="473"/>
                  <a:pt x="122" y="473"/>
                </a:cubicBezTo>
                <a:cubicBezTo>
                  <a:pt x="125" y="473"/>
                  <a:pt x="125" y="473"/>
                  <a:pt x="125" y="473"/>
                </a:cubicBezTo>
                <a:cubicBezTo>
                  <a:pt x="125" y="473"/>
                  <a:pt x="125" y="473"/>
                  <a:pt x="125" y="473"/>
                </a:cubicBezTo>
                <a:cubicBezTo>
                  <a:pt x="125" y="473"/>
                  <a:pt x="125" y="473"/>
                  <a:pt x="125" y="473"/>
                </a:cubicBezTo>
                <a:cubicBezTo>
                  <a:pt x="125" y="473"/>
                  <a:pt x="125" y="473"/>
                  <a:pt x="125" y="473"/>
                </a:cubicBezTo>
                <a:cubicBezTo>
                  <a:pt x="124" y="473"/>
                  <a:pt x="124" y="473"/>
                  <a:pt x="124" y="473"/>
                </a:cubicBezTo>
                <a:cubicBezTo>
                  <a:pt x="130" y="473"/>
                  <a:pt x="130" y="473"/>
                  <a:pt x="130" y="473"/>
                </a:cubicBezTo>
                <a:cubicBezTo>
                  <a:pt x="130" y="473"/>
                  <a:pt x="130" y="473"/>
                  <a:pt x="130" y="473"/>
                </a:cubicBezTo>
                <a:cubicBezTo>
                  <a:pt x="131" y="473"/>
                  <a:pt x="131" y="473"/>
                  <a:pt x="131" y="473"/>
                </a:cubicBezTo>
                <a:cubicBezTo>
                  <a:pt x="135" y="473"/>
                  <a:pt x="135" y="473"/>
                  <a:pt x="135" y="473"/>
                </a:cubicBezTo>
                <a:cubicBezTo>
                  <a:pt x="136" y="472"/>
                  <a:pt x="137" y="472"/>
                  <a:pt x="138" y="472"/>
                </a:cubicBezTo>
                <a:cubicBezTo>
                  <a:pt x="139" y="472"/>
                  <a:pt x="141" y="472"/>
                  <a:pt x="143" y="471"/>
                </a:cubicBezTo>
                <a:cubicBezTo>
                  <a:pt x="144" y="470"/>
                  <a:pt x="146" y="470"/>
                  <a:pt x="147" y="469"/>
                </a:cubicBezTo>
                <a:cubicBezTo>
                  <a:pt x="153" y="465"/>
                  <a:pt x="158" y="459"/>
                  <a:pt x="159" y="453"/>
                </a:cubicBezTo>
                <a:cubicBezTo>
                  <a:pt x="160" y="449"/>
                  <a:pt x="160" y="445"/>
                  <a:pt x="160" y="442"/>
                </a:cubicBezTo>
                <a:cubicBezTo>
                  <a:pt x="160" y="433"/>
                  <a:pt x="160" y="433"/>
                  <a:pt x="160" y="433"/>
                </a:cubicBezTo>
                <a:cubicBezTo>
                  <a:pt x="160" y="420"/>
                  <a:pt x="160" y="420"/>
                  <a:pt x="160" y="420"/>
                </a:cubicBezTo>
                <a:cubicBezTo>
                  <a:pt x="160" y="395"/>
                  <a:pt x="160" y="395"/>
                  <a:pt x="160" y="395"/>
                </a:cubicBezTo>
                <a:cubicBezTo>
                  <a:pt x="159" y="291"/>
                  <a:pt x="159" y="291"/>
                  <a:pt x="159" y="291"/>
                </a:cubicBezTo>
                <a:cubicBezTo>
                  <a:pt x="158" y="242"/>
                  <a:pt x="158" y="192"/>
                  <a:pt x="157" y="143"/>
                </a:cubicBezTo>
                <a:cubicBezTo>
                  <a:pt x="157" y="140"/>
                  <a:pt x="157" y="137"/>
                  <a:pt x="157" y="133"/>
                </a:cubicBezTo>
                <a:cubicBezTo>
                  <a:pt x="157" y="132"/>
                  <a:pt x="157" y="132"/>
                  <a:pt x="157" y="132"/>
                </a:cubicBezTo>
                <a:cubicBezTo>
                  <a:pt x="157" y="132"/>
                  <a:pt x="157" y="131"/>
                  <a:pt x="157" y="131"/>
                </a:cubicBezTo>
                <a:cubicBezTo>
                  <a:pt x="157" y="130"/>
                  <a:pt x="157" y="130"/>
                  <a:pt x="157" y="130"/>
                </a:cubicBezTo>
                <a:cubicBezTo>
                  <a:pt x="157" y="129"/>
                  <a:pt x="158" y="128"/>
                  <a:pt x="158" y="127"/>
                </a:cubicBezTo>
                <a:cubicBezTo>
                  <a:pt x="159" y="122"/>
                  <a:pt x="160" y="118"/>
                  <a:pt x="163" y="114"/>
                </a:cubicBezTo>
                <a:cubicBezTo>
                  <a:pt x="166" y="110"/>
                  <a:pt x="169" y="107"/>
                  <a:pt x="173" y="105"/>
                </a:cubicBezTo>
                <a:cubicBezTo>
                  <a:pt x="174" y="105"/>
                  <a:pt x="175" y="105"/>
                  <a:pt x="176" y="104"/>
                </a:cubicBezTo>
                <a:cubicBezTo>
                  <a:pt x="176" y="104"/>
                  <a:pt x="177" y="104"/>
                  <a:pt x="177" y="104"/>
                </a:cubicBezTo>
                <a:cubicBezTo>
                  <a:pt x="178" y="104"/>
                  <a:pt x="178" y="104"/>
                  <a:pt x="179" y="104"/>
                </a:cubicBezTo>
                <a:cubicBezTo>
                  <a:pt x="180" y="104"/>
                  <a:pt x="180" y="104"/>
                  <a:pt x="180" y="104"/>
                </a:cubicBezTo>
                <a:cubicBezTo>
                  <a:pt x="180" y="104"/>
                  <a:pt x="180" y="104"/>
                  <a:pt x="180" y="104"/>
                </a:cubicBezTo>
                <a:cubicBezTo>
                  <a:pt x="181" y="104"/>
                  <a:pt x="181" y="104"/>
                  <a:pt x="182" y="104"/>
                </a:cubicBezTo>
                <a:cubicBezTo>
                  <a:pt x="182" y="104"/>
                  <a:pt x="182" y="104"/>
                  <a:pt x="182" y="104"/>
                </a:cubicBezTo>
                <a:cubicBezTo>
                  <a:pt x="183" y="104"/>
                  <a:pt x="183" y="104"/>
                  <a:pt x="184" y="104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5" y="105"/>
                  <a:pt x="185" y="105"/>
                  <a:pt x="185" y="105"/>
                </a:cubicBezTo>
                <a:cubicBezTo>
                  <a:pt x="189" y="105"/>
                  <a:pt x="189" y="105"/>
                  <a:pt x="189" y="105"/>
                </a:cubicBezTo>
                <a:cubicBezTo>
                  <a:pt x="195" y="105"/>
                  <a:pt x="200" y="107"/>
                  <a:pt x="205" y="109"/>
                </a:cubicBezTo>
                <a:cubicBezTo>
                  <a:pt x="207" y="110"/>
                  <a:pt x="209" y="112"/>
                  <a:pt x="211" y="114"/>
                </a:cubicBezTo>
                <a:cubicBezTo>
                  <a:pt x="213" y="115"/>
                  <a:pt x="215" y="117"/>
                  <a:pt x="216" y="119"/>
                </a:cubicBezTo>
                <a:cubicBezTo>
                  <a:pt x="217" y="121"/>
                  <a:pt x="218" y="124"/>
                  <a:pt x="219" y="126"/>
                </a:cubicBezTo>
                <a:cubicBezTo>
                  <a:pt x="219" y="127"/>
                  <a:pt x="219" y="128"/>
                  <a:pt x="220" y="129"/>
                </a:cubicBezTo>
                <a:cubicBezTo>
                  <a:pt x="220" y="130"/>
                  <a:pt x="220" y="131"/>
                  <a:pt x="220" y="131"/>
                </a:cubicBezTo>
                <a:cubicBezTo>
                  <a:pt x="220" y="132"/>
                  <a:pt x="220" y="132"/>
                  <a:pt x="220" y="132"/>
                </a:cubicBezTo>
                <a:cubicBezTo>
                  <a:pt x="220" y="134"/>
                  <a:pt x="220" y="134"/>
                  <a:pt x="220" y="134"/>
                </a:cubicBezTo>
                <a:cubicBezTo>
                  <a:pt x="220" y="142"/>
                  <a:pt x="220" y="150"/>
                  <a:pt x="220" y="159"/>
                </a:cubicBezTo>
                <a:cubicBezTo>
                  <a:pt x="220" y="189"/>
                  <a:pt x="221" y="219"/>
                  <a:pt x="221" y="247"/>
                </a:cubicBezTo>
                <a:cubicBezTo>
                  <a:pt x="222" y="298"/>
                  <a:pt x="223" y="347"/>
                  <a:pt x="224" y="394"/>
                </a:cubicBezTo>
                <a:cubicBezTo>
                  <a:pt x="224" y="395"/>
                  <a:pt x="224" y="395"/>
                  <a:pt x="224" y="395"/>
                </a:cubicBezTo>
                <a:cubicBezTo>
                  <a:pt x="224" y="396"/>
                  <a:pt x="224" y="396"/>
                  <a:pt x="224" y="397"/>
                </a:cubicBezTo>
                <a:cubicBezTo>
                  <a:pt x="224" y="399"/>
                  <a:pt x="224" y="399"/>
                  <a:pt x="224" y="399"/>
                </a:cubicBezTo>
                <a:cubicBezTo>
                  <a:pt x="224" y="400"/>
                  <a:pt x="224" y="400"/>
                  <a:pt x="224" y="400"/>
                </a:cubicBezTo>
                <a:cubicBezTo>
                  <a:pt x="224" y="401"/>
                  <a:pt x="224" y="401"/>
                  <a:pt x="224" y="401"/>
                </a:cubicBezTo>
                <a:cubicBezTo>
                  <a:pt x="225" y="402"/>
                  <a:pt x="225" y="402"/>
                  <a:pt x="225" y="402"/>
                </a:cubicBezTo>
                <a:cubicBezTo>
                  <a:pt x="225" y="404"/>
                  <a:pt x="226" y="406"/>
                  <a:pt x="226" y="407"/>
                </a:cubicBezTo>
                <a:cubicBezTo>
                  <a:pt x="227" y="408"/>
                  <a:pt x="227" y="410"/>
                  <a:pt x="228" y="411"/>
                </a:cubicBezTo>
                <a:cubicBezTo>
                  <a:pt x="229" y="412"/>
                  <a:pt x="229" y="412"/>
                  <a:pt x="229" y="412"/>
                </a:cubicBezTo>
                <a:cubicBezTo>
                  <a:pt x="230" y="414"/>
                  <a:pt x="230" y="414"/>
                  <a:pt x="230" y="414"/>
                </a:cubicBezTo>
                <a:cubicBezTo>
                  <a:pt x="231" y="415"/>
                  <a:pt x="232" y="416"/>
                  <a:pt x="233" y="418"/>
                </a:cubicBezTo>
                <a:cubicBezTo>
                  <a:pt x="233" y="419"/>
                  <a:pt x="234" y="420"/>
                  <a:pt x="235" y="421"/>
                </a:cubicBezTo>
                <a:cubicBezTo>
                  <a:pt x="237" y="423"/>
                  <a:pt x="237" y="423"/>
                  <a:pt x="237" y="423"/>
                </a:cubicBezTo>
                <a:cubicBezTo>
                  <a:pt x="238" y="424"/>
                  <a:pt x="239" y="424"/>
                  <a:pt x="239" y="425"/>
                </a:cubicBezTo>
                <a:cubicBezTo>
                  <a:pt x="240" y="425"/>
                  <a:pt x="241" y="426"/>
                  <a:pt x="242" y="426"/>
                </a:cubicBezTo>
                <a:cubicBezTo>
                  <a:pt x="243" y="427"/>
                  <a:pt x="245" y="427"/>
                  <a:pt x="247" y="428"/>
                </a:cubicBezTo>
                <a:cubicBezTo>
                  <a:pt x="249" y="428"/>
                  <a:pt x="251" y="428"/>
                  <a:pt x="253" y="428"/>
                </a:cubicBezTo>
                <a:cubicBezTo>
                  <a:pt x="253" y="428"/>
                  <a:pt x="253" y="428"/>
                  <a:pt x="253" y="428"/>
                </a:cubicBezTo>
                <a:cubicBezTo>
                  <a:pt x="253" y="428"/>
                  <a:pt x="254" y="428"/>
                  <a:pt x="254" y="428"/>
                </a:cubicBezTo>
                <a:cubicBezTo>
                  <a:pt x="256" y="428"/>
                  <a:pt x="258" y="428"/>
                  <a:pt x="260" y="428"/>
                </a:cubicBezTo>
                <a:cubicBezTo>
                  <a:pt x="264" y="427"/>
                  <a:pt x="268" y="426"/>
                  <a:pt x="272" y="424"/>
                </a:cubicBezTo>
                <a:cubicBezTo>
                  <a:pt x="274" y="424"/>
                  <a:pt x="276" y="423"/>
                  <a:pt x="277" y="422"/>
                </a:cubicBezTo>
                <a:cubicBezTo>
                  <a:pt x="277" y="422"/>
                  <a:pt x="277" y="422"/>
                  <a:pt x="277" y="422"/>
                </a:cubicBezTo>
                <a:cubicBezTo>
                  <a:pt x="278" y="421"/>
                  <a:pt x="278" y="421"/>
                  <a:pt x="278" y="421"/>
                </a:cubicBezTo>
                <a:cubicBezTo>
                  <a:pt x="279" y="420"/>
                  <a:pt x="281" y="419"/>
                  <a:pt x="282" y="417"/>
                </a:cubicBezTo>
                <a:cubicBezTo>
                  <a:pt x="284" y="416"/>
                  <a:pt x="284" y="416"/>
                  <a:pt x="284" y="416"/>
                </a:cubicBezTo>
                <a:cubicBezTo>
                  <a:pt x="284" y="415"/>
                  <a:pt x="284" y="415"/>
                  <a:pt x="284" y="415"/>
                </a:cubicBezTo>
                <a:cubicBezTo>
                  <a:pt x="285" y="415"/>
                  <a:pt x="285" y="415"/>
                  <a:pt x="285" y="415"/>
                </a:cubicBezTo>
                <a:cubicBezTo>
                  <a:pt x="287" y="413"/>
                  <a:pt x="287" y="413"/>
                  <a:pt x="287" y="413"/>
                </a:cubicBezTo>
                <a:cubicBezTo>
                  <a:pt x="287" y="412"/>
                  <a:pt x="287" y="412"/>
                  <a:pt x="287" y="412"/>
                </a:cubicBezTo>
                <a:cubicBezTo>
                  <a:pt x="288" y="410"/>
                  <a:pt x="288" y="410"/>
                  <a:pt x="288" y="410"/>
                </a:cubicBezTo>
                <a:cubicBezTo>
                  <a:pt x="289" y="410"/>
                  <a:pt x="289" y="409"/>
                  <a:pt x="290" y="408"/>
                </a:cubicBezTo>
                <a:cubicBezTo>
                  <a:pt x="291" y="406"/>
                  <a:pt x="291" y="406"/>
                  <a:pt x="291" y="406"/>
                </a:cubicBezTo>
                <a:cubicBezTo>
                  <a:pt x="291" y="405"/>
                  <a:pt x="291" y="405"/>
                  <a:pt x="291" y="405"/>
                </a:cubicBezTo>
                <a:cubicBezTo>
                  <a:pt x="292" y="404"/>
                  <a:pt x="292" y="404"/>
                  <a:pt x="292" y="404"/>
                </a:cubicBezTo>
                <a:cubicBezTo>
                  <a:pt x="292" y="404"/>
                  <a:pt x="292" y="404"/>
                  <a:pt x="292" y="404"/>
                </a:cubicBezTo>
                <a:cubicBezTo>
                  <a:pt x="293" y="401"/>
                  <a:pt x="293" y="401"/>
                  <a:pt x="293" y="401"/>
                </a:cubicBezTo>
                <a:cubicBezTo>
                  <a:pt x="293" y="400"/>
                  <a:pt x="293" y="400"/>
                  <a:pt x="293" y="400"/>
                </a:cubicBezTo>
                <a:cubicBezTo>
                  <a:pt x="293" y="399"/>
                  <a:pt x="293" y="398"/>
                  <a:pt x="293" y="398"/>
                </a:cubicBezTo>
                <a:cubicBezTo>
                  <a:pt x="294" y="396"/>
                  <a:pt x="294" y="396"/>
                  <a:pt x="294" y="396"/>
                </a:cubicBezTo>
                <a:cubicBezTo>
                  <a:pt x="294" y="395"/>
                  <a:pt x="294" y="395"/>
                  <a:pt x="294" y="395"/>
                </a:cubicBezTo>
                <a:cubicBezTo>
                  <a:pt x="294" y="394"/>
                  <a:pt x="294" y="394"/>
                  <a:pt x="294" y="394"/>
                </a:cubicBezTo>
                <a:cubicBezTo>
                  <a:pt x="294" y="393"/>
                  <a:pt x="294" y="393"/>
                  <a:pt x="294" y="393"/>
                </a:cubicBezTo>
                <a:cubicBezTo>
                  <a:pt x="294" y="387"/>
                  <a:pt x="294" y="387"/>
                  <a:pt x="294" y="387"/>
                </a:cubicBezTo>
                <a:cubicBezTo>
                  <a:pt x="296" y="336"/>
                  <a:pt x="298" y="285"/>
                  <a:pt x="300" y="232"/>
                </a:cubicBezTo>
                <a:cubicBezTo>
                  <a:pt x="302" y="200"/>
                  <a:pt x="303" y="168"/>
                  <a:pt x="304" y="134"/>
                </a:cubicBezTo>
                <a:cubicBezTo>
                  <a:pt x="308" y="55"/>
                  <a:pt x="308" y="55"/>
                  <a:pt x="308" y="55"/>
                </a:cubicBezTo>
                <a:cubicBezTo>
                  <a:pt x="308" y="47"/>
                  <a:pt x="308" y="47"/>
                  <a:pt x="308" y="47"/>
                </a:cubicBezTo>
                <a:cubicBezTo>
                  <a:pt x="308" y="47"/>
                  <a:pt x="308" y="47"/>
                  <a:pt x="308" y="47"/>
                </a:cubicBezTo>
                <a:cubicBezTo>
                  <a:pt x="308" y="47"/>
                  <a:pt x="308" y="47"/>
                  <a:pt x="308" y="47"/>
                </a:cubicBezTo>
                <a:cubicBezTo>
                  <a:pt x="308" y="47"/>
                  <a:pt x="308" y="47"/>
                  <a:pt x="308" y="47"/>
                </a:cubicBezTo>
                <a:cubicBezTo>
                  <a:pt x="308" y="46"/>
                  <a:pt x="308" y="46"/>
                  <a:pt x="309" y="45"/>
                </a:cubicBezTo>
                <a:cubicBezTo>
                  <a:pt x="309" y="44"/>
                  <a:pt x="309" y="44"/>
                  <a:pt x="309" y="44"/>
                </a:cubicBezTo>
                <a:cubicBezTo>
                  <a:pt x="309" y="43"/>
                  <a:pt x="309" y="43"/>
                  <a:pt x="309" y="43"/>
                </a:cubicBezTo>
                <a:cubicBezTo>
                  <a:pt x="311" y="39"/>
                  <a:pt x="313" y="37"/>
                  <a:pt x="315" y="35"/>
                </a:cubicBezTo>
                <a:cubicBezTo>
                  <a:pt x="317" y="33"/>
                  <a:pt x="321" y="32"/>
                  <a:pt x="325" y="31"/>
                </a:cubicBezTo>
                <a:cubicBezTo>
                  <a:pt x="327" y="31"/>
                  <a:pt x="329" y="30"/>
                  <a:pt x="331" y="30"/>
                </a:cubicBezTo>
                <a:cubicBezTo>
                  <a:pt x="332" y="30"/>
                  <a:pt x="333" y="30"/>
                  <a:pt x="333" y="30"/>
                </a:cubicBezTo>
                <a:cubicBezTo>
                  <a:pt x="334" y="30"/>
                  <a:pt x="334" y="30"/>
                  <a:pt x="335" y="30"/>
                </a:cubicBezTo>
                <a:cubicBezTo>
                  <a:pt x="335" y="30"/>
                  <a:pt x="336" y="30"/>
                  <a:pt x="336" y="30"/>
                </a:cubicBezTo>
                <a:cubicBezTo>
                  <a:pt x="338" y="30"/>
                  <a:pt x="338" y="30"/>
                  <a:pt x="338" y="30"/>
                </a:cubicBezTo>
                <a:cubicBezTo>
                  <a:pt x="341" y="31"/>
                  <a:pt x="341" y="31"/>
                  <a:pt x="341" y="31"/>
                </a:cubicBezTo>
                <a:cubicBezTo>
                  <a:pt x="342" y="31"/>
                  <a:pt x="342" y="31"/>
                  <a:pt x="342" y="31"/>
                </a:cubicBezTo>
                <a:cubicBezTo>
                  <a:pt x="342" y="31"/>
                  <a:pt x="342" y="31"/>
                  <a:pt x="342" y="31"/>
                </a:cubicBezTo>
                <a:cubicBezTo>
                  <a:pt x="343" y="31"/>
                  <a:pt x="343" y="31"/>
                  <a:pt x="343" y="31"/>
                </a:cubicBezTo>
                <a:cubicBezTo>
                  <a:pt x="344" y="31"/>
                  <a:pt x="344" y="31"/>
                  <a:pt x="345" y="31"/>
                </a:cubicBezTo>
                <a:cubicBezTo>
                  <a:pt x="345" y="31"/>
                  <a:pt x="346" y="31"/>
                  <a:pt x="346" y="31"/>
                </a:cubicBezTo>
                <a:cubicBezTo>
                  <a:pt x="347" y="32"/>
                  <a:pt x="347" y="32"/>
                  <a:pt x="347" y="32"/>
                </a:cubicBezTo>
                <a:cubicBezTo>
                  <a:pt x="349" y="33"/>
                  <a:pt x="350" y="33"/>
                  <a:pt x="351" y="35"/>
                </a:cubicBezTo>
                <a:cubicBezTo>
                  <a:pt x="353" y="36"/>
                  <a:pt x="354" y="38"/>
                  <a:pt x="355" y="40"/>
                </a:cubicBezTo>
                <a:cubicBezTo>
                  <a:pt x="356" y="43"/>
                  <a:pt x="357" y="45"/>
                  <a:pt x="357" y="48"/>
                </a:cubicBezTo>
                <a:cubicBezTo>
                  <a:pt x="357" y="51"/>
                  <a:pt x="358" y="55"/>
                  <a:pt x="358" y="58"/>
                </a:cubicBezTo>
                <a:cubicBezTo>
                  <a:pt x="358" y="61"/>
                  <a:pt x="358" y="61"/>
                  <a:pt x="358" y="61"/>
                </a:cubicBezTo>
                <a:cubicBezTo>
                  <a:pt x="357" y="64"/>
                  <a:pt x="357" y="64"/>
                  <a:pt x="357" y="64"/>
                </a:cubicBezTo>
                <a:cubicBezTo>
                  <a:pt x="357" y="71"/>
                  <a:pt x="357" y="71"/>
                  <a:pt x="357" y="71"/>
                </a:cubicBezTo>
                <a:cubicBezTo>
                  <a:pt x="356" y="98"/>
                  <a:pt x="356" y="98"/>
                  <a:pt x="356" y="98"/>
                </a:cubicBezTo>
                <a:cubicBezTo>
                  <a:pt x="352" y="205"/>
                  <a:pt x="352" y="205"/>
                  <a:pt x="352" y="205"/>
                </a:cubicBezTo>
                <a:cubicBezTo>
                  <a:pt x="350" y="259"/>
                  <a:pt x="347" y="314"/>
                  <a:pt x="345" y="368"/>
                </a:cubicBezTo>
                <a:cubicBezTo>
                  <a:pt x="344" y="395"/>
                  <a:pt x="344" y="395"/>
                  <a:pt x="344" y="395"/>
                </a:cubicBezTo>
                <a:cubicBezTo>
                  <a:pt x="344" y="400"/>
                  <a:pt x="344" y="402"/>
                  <a:pt x="345" y="405"/>
                </a:cubicBezTo>
                <a:cubicBezTo>
                  <a:pt x="345" y="406"/>
                  <a:pt x="345" y="407"/>
                  <a:pt x="346" y="408"/>
                </a:cubicBezTo>
                <a:cubicBezTo>
                  <a:pt x="346" y="408"/>
                  <a:pt x="346" y="409"/>
                  <a:pt x="346" y="410"/>
                </a:cubicBezTo>
                <a:cubicBezTo>
                  <a:pt x="349" y="416"/>
                  <a:pt x="351" y="418"/>
                  <a:pt x="353" y="420"/>
                </a:cubicBezTo>
                <a:cubicBezTo>
                  <a:pt x="355" y="422"/>
                  <a:pt x="357" y="423"/>
                  <a:pt x="358" y="424"/>
                </a:cubicBezTo>
                <a:cubicBezTo>
                  <a:pt x="359" y="425"/>
                  <a:pt x="359" y="425"/>
                  <a:pt x="359" y="425"/>
                </a:cubicBezTo>
                <a:cubicBezTo>
                  <a:pt x="360" y="425"/>
                  <a:pt x="360" y="425"/>
                  <a:pt x="360" y="425"/>
                </a:cubicBezTo>
                <a:cubicBezTo>
                  <a:pt x="360" y="425"/>
                  <a:pt x="362" y="426"/>
                  <a:pt x="364" y="427"/>
                </a:cubicBezTo>
                <a:cubicBezTo>
                  <a:pt x="367" y="428"/>
                  <a:pt x="372" y="430"/>
                  <a:pt x="376" y="430"/>
                </a:cubicBezTo>
                <a:cubicBezTo>
                  <a:pt x="377" y="430"/>
                  <a:pt x="377" y="430"/>
                  <a:pt x="378" y="429"/>
                </a:cubicBezTo>
                <a:cubicBezTo>
                  <a:pt x="379" y="430"/>
                  <a:pt x="380" y="430"/>
                  <a:pt x="382" y="430"/>
                </a:cubicBezTo>
                <a:cubicBezTo>
                  <a:pt x="384" y="430"/>
                  <a:pt x="386" y="429"/>
                  <a:pt x="388" y="429"/>
                </a:cubicBezTo>
                <a:cubicBezTo>
                  <a:pt x="391" y="429"/>
                  <a:pt x="394" y="428"/>
                  <a:pt x="395" y="427"/>
                </a:cubicBezTo>
                <a:cubicBezTo>
                  <a:pt x="396" y="427"/>
                  <a:pt x="396" y="427"/>
                  <a:pt x="396" y="427"/>
                </a:cubicBezTo>
                <a:cubicBezTo>
                  <a:pt x="396" y="427"/>
                  <a:pt x="396" y="427"/>
                  <a:pt x="396" y="427"/>
                </a:cubicBezTo>
                <a:cubicBezTo>
                  <a:pt x="397" y="426"/>
                  <a:pt x="397" y="426"/>
                  <a:pt x="397" y="426"/>
                </a:cubicBezTo>
                <a:cubicBezTo>
                  <a:pt x="398" y="426"/>
                  <a:pt x="398" y="425"/>
                  <a:pt x="399" y="425"/>
                </a:cubicBezTo>
                <a:cubicBezTo>
                  <a:pt x="400" y="424"/>
                  <a:pt x="400" y="424"/>
                  <a:pt x="400" y="424"/>
                </a:cubicBezTo>
                <a:cubicBezTo>
                  <a:pt x="401" y="424"/>
                  <a:pt x="401" y="424"/>
                  <a:pt x="401" y="424"/>
                </a:cubicBezTo>
                <a:cubicBezTo>
                  <a:pt x="402" y="423"/>
                  <a:pt x="403" y="423"/>
                  <a:pt x="404" y="422"/>
                </a:cubicBezTo>
                <a:cubicBezTo>
                  <a:pt x="405" y="421"/>
                  <a:pt x="405" y="421"/>
                  <a:pt x="405" y="421"/>
                </a:cubicBezTo>
                <a:cubicBezTo>
                  <a:pt x="406" y="419"/>
                  <a:pt x="406" y="419"/>
                  <a:pt x="406" y="419"/>
                </a:cubicBezTo>
                <a:cubicBezTo>
                  <a:pt x="407" y="418"/>
                  <a:pt x="407" y="418"/>
                  <a:pt x="407" y="418"/>
                </a:cubicBezTo>
                <a:cubicBezTo>
                  <a:pt x="408" y="417"/>
                  <a:pt x="408" y="417"/>
                  <a:pt x="408" y="417"/>
                </a:cubicBezTo>
                <a:cubicBezTo>
                  <a:pt x="409" y="416"/>
                  <a:pt x="409" y="416"/>
                  <a:pt x="409" y="416"/>
                </a:cubicBezTo>
                <a:cubicBezTo>
                  <a:pt x="409" y="416"/>
                  <a:pt x="409" y="416"/>
                  <a:pt x="409" y="415"/>
                </a:cubicBezTo>
                <a:cubicBezTo>
                  <a:pt x="410" y="414"/>
                  <a:pt x="412" y="412"/>
                  <a:pt x="413" y="409"/>
                </a:cubicBezTo>
                <a:cubicBezTo>
                  <a:pt x="413" y="408"/>
                  <a:pt x="413" y="408"/>
                  <a:pt x="413" y="408"/>
                </a:cubicBezTo>
                <a:cubicBezTo>
                  <a:pt x="413" y="408"/>
                  <a:pt x="413" y="407"/>
                  <a:pt x="414" y="407"/>
                </a:cubicBezTo>
                <a:cubicBezTo>
                  <a:pt x="414" y="406"/>
                  <a:pt x="414" y="405"/>
                  <a:pt x="414" y="404"/>
                </a:cubicBezTo>
                <a:cubicBezTo>
                  <a:pt x="415" y="402"/>
                  <a:pt x="415" y="402"/>
                  <a:pt x="415" y="402"/>
                </a:cubicBezTo>
                <a:cubicBezTo>
                  <a:pt x="415" y="401"/>
                  <a:pt x="415" y="401"/>
                  <a:pt x="415" y="401"/>
                </a:cubicBezTo>
                <a:cubicBezTo>
                  <a:pt x="415" y="400"/>
                  <a:pt x="415" y="400"/>
                  <a:pt x="415" y="400"/>
                </a:cubicBezTo>
                <a:cubicBezTo>
                  <a:pt x="415" y="397"/>
                  <a:pt x="415" y="396"/>
                  <a:pt x="415" y="394"/>
                </a:cubicBezTo>
                <a:cubicBezTo>
                  <a:pt x="419" y="357"/>
                  <a:pt x="419" y="357"/>
                  <a:pt x="419" y="357"/>
                </a:cubicBezTo>
                <a:cubicBezTo>
                  <a:pt x="427" y="282"/>
                  <a:pt x="427" y="282"/>
                  <a:pt x="427" y="282"/>
                </a:cubicBezTo>
                <a:cubicBezTo>
                  <a:pt x="433" y="228"/>
                  <a:pt x="438" y="174"/>
                  <a:pt x="444" y="120"/>
                </a:cubicBezTo>
                <a:cubicBezTo>
                  <a:pt x="444" y="119"/>
                  <a:pt x="444" y="119"/>
                  <a:pt x="444" y="119"/>
                </a:cubicBezTo>
                <a:cubicBezTo>
                  <a:pt x="444" y="118"/>
                  <a:pt x="444" y="118"/>
                  <a:pt x="444" y="118"/>
                </a:cubicBezTo>
                <a:cubicBezTo>
                  <a:pt x="444" y="112"/>
                  <a:pt x="447" y="105"/>
                  <a:pt x="453" y="100"/>
                </a:cubicBezTo>
                <a:cubicBezTo>
                  <a:pt x="458" y="96"/>
                  <a:pt x="466" y="93"/>
                  <a:pt x="473" y="93"/>
                </a:cubicBezTo>
                <a:cubicBezTo>
                  <a:pt x="474" y="93"/>
                  <a:pt x="475" y="93"/>
                  <a:pt x="475" y="93"/>
                </a:cubicBezTo>
                <a:cubicBezTo>
                  <a:pt x="483" y="94"/>
                  <a:pt x="491" y="97"/>
                  <a:pt x="496" y="103"/>
                </a:cubicBezTo>
                <a:cubicBezTo>
                  <a:pt x="499" y="105"/>
                  <a:pt x="501" y="108"/>
                  <a:pt x="502" y="112"/>
                </a:cubicBezTo>
                <a:cubicBezTo>
                  <a:pt x="503" y="115"/>
                  <a:pt x="503" y="119"/>
                  <a:pt x="503" y="123"/>
                </a:cubicBezTo>
                <a:cubicBezTo>
                  <a:pt x="503" y="126"/>
                  <a:pt x="503" y="126"/>
                  <a:pt x="503" y="126"/>
                </a:cubicBezTo>
                <a:cubicBezTo>
                  <a:pt x="503" y="128"/>
                  <a:pt x="503" y="128"/>
                  <a:pt x="503" y="128"/>
                </a:cubicBezTo>
                <a:cubicBezTo>
                  <a:pt x="503" y="129"/>
                  <a:pt x="503" y="129"/>
                  <a:pt x="503" y="130"/>
                </a:cubicBezTo>
                <a:cubicBezTo>
                  <a:pt x="502" y="130"/>
                  <a:pt x="502" y="130"/>
                  <a:pt x="502" y="130"/>
                </a:cubicBezTo>
                <a:cubicBezTo>
                  <a:pt x="502" y="137"/>
                  <a:pt x="502" y="137"/>
                  <a:pt x="502" y="137"/>
                </a:cubicBezTo>
                <a:cubicBezTo>
                  <a:pt x="501" y="150"/>
                  <a:pt x="501" y="150"/>
                  <a:pt x="501" y="150"/>
                </a:cubicBezTo>
                <a:cubicBezTo>
                  <a:pt x="500" y="175"/>
                  <a:pt x="500" y="175"/>
                  <a:pt x="500" y="175"/>
                </a:cubicBezTo>
                <a:cubicBezTo>
                  <a:pt x="497" y="227"/>
                  <a:pt x="497" y="227"/>
                  <a:pt x="497" y="227"/>
                </a:cubicBezTo>
                <a:cubicBezTo>
                  <a:pt x="492" y="329"/>
                  <a:pt x="492" y="329"/>
                  <a:pt x="492" y="329"/>
                </a:cubicBezTo>
                <a:cubicBezTo>
                  <a:pt x="480" y="535"/>
                  <a:pt x="480" y="535"/>
                  <a:pt x="480" y="535"/>
                </a:cubicBezTo>
                <a:cubicBezTo>
                  <a:pt x="477" y="601"/>
                  <a:pt x="477" y="601"/>
                  <a:pt x="477" y="601"/>
                </a:cubicBezTo>
                <a:cubicBezTo>
                  <a:pt x="477" y="609"/>
                  <a:pt x="479" y="613"/>
                  <a:pt x="480" y="617"/>
                </a:cubicBezTo>
                <a:cubicBezTo>
                  <a:pt x="481" y="620"/>
                  <a:pt x="481" y="620"/>
                  <a:pt x="481" y="620"/>
                </a:cubicBezTo>
                <a:cubicBezTo>
                  <a:pt x="482" y="621"/>
                  <a:pt x="482" y="621"/>
                  <a:pt x="483" y="622"/>
                </a:cubicBezTo>
                <a:cubicBezTo>
                  <a:pt x="484" y="624"/>
                  <a:pt x="485" y="625"/>
                  <a:pt x="487" y="627"/>
                </a:cubicBezTo>
                <a:cubicBezTo>
                  <a:pt x="490" y="629"/>
                  <a:pt x="492" y="630"/>
                  <a:pt x="495" y="631"/>
                </a:cubicBezTo>
                <a:cubicBezTo>
                  <a:pt x="497" y="632"/>
                  <a:pt x="500" y="633"/>
                  <a:pt x="503" y="633"/>
                </a:cubicBezTo>
                <a:cubicBezTo>
                  <a:pt x="504" y="633"/>
                  <a:pt x="504" y="633"/>
                  <a:pt x="505" y="633"/>
                </a:cubicBezTo>
                <a:cubicBezTo>
                  <a:pt x="510" y="633"/>
                  <a:pt x="514" y="631"/>
                  <a:pt x="517" y="630"/>
                </a:cubicBezTo>
                <a:cubicBezTo>
                  <a:pt x="520" y="628"/>
                  <a:pt x="523" y="625"/>
                  <a:pt x="527" y="621"/>
                </a:cubicBezTo>
                <a:cubicBezTo>
                  <a:pt x="529" y="619"/>
                  <a:pt x="531" y="616"/>
                  <a:pt x="533" y="613"/>
                </a:cubicBezTo>
                <a:cubicBezTo>
                  <a:pt x="538" y="602"/>
                  <a:pt x="538" y="602"/>
                  <a:pt x="538" y="602"/>
                </a:cubicBezTo>
                <a:cubicBezTo>
                  <a:pt x="552" y="571"/>
                  <a:pt x="552" y="571"/>
                  <a:pt x="552" y="571"/>
                </a:cubicBezTo>
                <a:cubicBezTo>
                  <a:pt x="574" y="525"/>
                  <a:pt x="574" y="525"/>
                  <a:pt x="574" y="525"/>
                </a:cubicBezTo>
                <a:cubicBezTo>
                  <a:pt x="596" y="478"/>
                  <a:pt x="596" y="478"/>
                  <a:pt x="596" y="478"/>
                </a:cubicBezTo>
                <a:cubicBezTo>
                  <a:pt x="602" y="467"/>
                  <a:pt x="602" y="467"/>
                  <a:pt x="602" y="467"/>
                </a:cubicBezTo>
                <a:cubicBezTo>
                  <a:pt x="603" y="464"/>
                  <a:pt x="603" y="464"/>
                  <a:pt x="603" y="464"/>
                </a:cubicBezTo>
                <a:cubicBezTo>
                  <a:pt x="604" y="463"/>
                  <a:pt x="604" y="463"/>
                  <a:pt x="604" y="463"/>
                </a:cubicBezTo>
                <a:cubicBezTo>
                  <a:pt x="604" y="462"/>
                  <a:pt x="604" y="462"/>
                  <a:pt x="604" y="462"/>
                </a:cubicBezTo>
                <a:cubicBezTo>
                  <a:pt x="604" y="461"/>
                  <a:pt x="604" y="461"/>
                  <a:pt x="604" y="461"/>
                </a:cubicBezTo>
                <a:cubicBezTo>
                  <a:pt x="605" y="461"/>
                  <a:pt x="605" y="460"/>
                  <a:pt x="606" y="460"/>
                </a:cubicBezTo>
                <a:cubicBezTo>
                  <a:pt x="606" y="459"/>
                  <a:pt x="606" y="459"/>
                  <a:pt x="607" y="458"/>
                </a:cubicBezTo>
                <a:cubicBezTo>
                  <a:pt x="607" y="457"/>
                  <a:pt x="607" y="457"/>
                  <a:pt x="607" y="457"/>
                </a:cubicBezTo>
                <a:cubicBezTo>
                  <a:pt x="608" y="456"/>
                  <a:pt x="608" y="456"/>
                  <a:pt x="608" y="456"/>
                </a:cubicBezTo>
                <a:cubicBezTo>
                  <a:pt x="609" y="456"/>
                  <a:pt x="609" y="455"/>
                  <a:pt x="610" y="455"/>
                </a:cubicBezTo>
                <a:cubicBezTo>
                  <a:pt x="611" y="453"/>
                  <a:pt x="611" y="453"/>
                  <a:pt x="611" y="453"/>
                </a:cubicBezTo>
                <a:cubicBezTo>
                  <a:pt x="612" y="453"/>
                  <a:pt x="612" y="452"/>
                  <a:pt x="613" y="452"/>
                </a:cubicBezTo>
                <a:cubicBezTo>
                  <a:pt x="615" y="451"/>
                  <a:pt x="615" y="451"/>
                  <a:pt x="615" y="451"/>
                </a:cubicBezTo>
                <a:cubicBezTo>
                  <a:pt x="615" y="450"/>
                  <a:pt x="616" y="450"/>
                  <a:pt x="617" y="450"/>
                </a:cubicBezTo>
                <a:cubicBezTo>
                  <a:pt x="618" y="449"/>
                  <a:pt x="620" y="448"/>
                  <a:pt x="621" y="448"/>
                </a:cubicBezTo>
                <a:cubicBezTo>
                  <a:pt x="628" y="445"/>
                  <a:pt x="635" y="444"/>
                  <a:pt x="642" y="444"/>
                </a:cubicBezTo>
                <a:cubicBezTo>
                  <a:pt x="643" y="444"/>
                  <a:pt x="643" y="444"/>
                  <a:pt x="644" y="444"/>
                </a:cubicBezTo>
                <a:cubicBezTo>
                  <a:pt x="645" y="444"/>
                  <a:pt x="645" y="444"/>
                  <a:pt x="646" y="444"/>
                </a:cubicBezTo>
                <a:cubicBezTo>
                  <a:pt x="646" y="444"/>
                  <a:pt x="647" y="444"/>
                  <a:pt x="648" y="444"/>
                </a:cubicBezTo>
                <a:cubicBezTo>
                  <a:pt x="648" y="444"/>
                  <a:pt x="648" y="444"/>
                  <a:pt x="648" y="444"/>
                </a:cubicBezTo>
                <a:cubicBezTo>
                  <a:pt x="650" y="444"/>
                  <a:pt x="652" y="444"/>
                  <a:pt x="653" y="444"/>
                </a:cubicBezTo>
                <a:cubicBezTo>
                  <a:pt x="655" y="445"/>
                  <a:pt x="657" y="445"/>
                  <a:pt x="659" y="445"/>
                </a:cubicBezTo>
                <a:cubicBezTo>
                  <a:pt x="661" y="445"/>
                  <a:pt x="661" y="445"/>
                  <a:pt x="661" y="445"/>
                </a:cubicBezTo>
                <a:cubicBezTo>
                  <a:pt x="662" y="446"/>
                  <a:pt x="662" y="446"/>
                  <a:pt x="662" y="446"/>
                </a:cubicBezTo>
                <a:cubicBezTo>
                  <a:pt x="669" y="449"/>
                  <a:pt x="675" y="452"/>
                  <a:pt x="679" y="457"/>
                </a:cubicBezTo>
                <a:cubicBezTo>
                  <a:pt x="682" y="461"/>
                  <a:pt x="684" y="466"/>
                  <a:pt x="685" y="473"/>
                </a:cubicBezTo>
                <a:cubicBezTo>
                  <a:pt x="686" y="479"/>
                  <a:pt x="685" y="486"/>
                  <a:pt x="682" y="493"/>
                </a:cubicBezTo>
                <a:cubicBezTo>
                  <a:pt x="681" y="498"/>
                  <a:pt x="681" y="498"/>
                  <a:pt x="681" y="498"/>
                </a:cubicBezTo>
                <a:cubicBezTo>
                  <a:pt x="680" y="500"/>
                  <a:pt x="679" y="502"/>
                  <a:pt x="679" y="504"/>
                </a:cubicBezTo>
                <a:cubicBezTo>
                  <a:pt x="678" y="504"/>
                  <a:pt x="678" y="505"/>
                  <a:pt x="677" y="506"/>
                </a:cubicBezTo>
                <a:cubicBezTo>
                  <a:pt x="676" y="509"/>
                  <a:pt x="676" y="509"/>
                  <a:pt x="676" y="509"/>
                </a:cubicBezTo>
                <a:cubicBezTo>
                  <a:pt x="673" y="515"/>
                  <a:pt x="673" y="515"/>
                  <a:pt x="673" y="515"/>
                </a:cubicBezTo>
                <a:cubicBezTo>
                  <a:pt x="651" y="561"/>
                  <a:pt x="651" y="561"/>
                  <a:pt x="651" y="561"/>
                </a:cubicBezTo>
                <a:cubicBezTo>
                  <a:pt x="608" y="654"/>
                  <a:pt x="608" y="654"/>
                  <a:pt x="608" y="654"/>
                </a:cubicBezTo>
                <a:cubicBezTo>
                  <a:pt x="604" y="663"/>
                  <a:pt x="600" y="671"/>
                  <a:pt x="596" y="680"/>
                </a:cubicBezTo>
                <a:cubicBezTo>
                  <a:pt x="593" y="686"/>
                  <a:pt x="593" y="686"/>
                  <a:pt x="593" y="686"/>
                </a:cubicBezTo>
                <a:cubicBezTo>
                  <a:pt x="591" y="690"/>
                  <a:pt x="591" y="690"/>
                  <a:pt x="591" y="690"/>
                </a:cubicBezTo>
                <a:cubicBezTo>
                  <a:pt x="590" y="693"/>
                  <a:pt x="590" y="693"/>
                  <a:pt x="590" y="693"/>
                </a:cubicBezTo>
                <a:cubicBezTo>
                  <a:pt x="589" y="695"/>
                  <a:pt x="588" y="697"/>
                  <a:pt x="587" y="699"/>
                </a:cubicBezTo>
                <a:cubicBezTo>
                  <a:pt x="586" y="701"/>
                  <a:pt x="585" y="703"/>
                  <a:pt x="584" y="705"/>
                </a:cubicBezTo>
                <a:cubicBezTo>
                  <a:pt x="575" y="721"/>
                  <a:pt x="565" y="736"/>
                  <a:pt x="553" y="749"/>
                </a:cubicBezTo>
                <a:cubicBezTo>
                  <a:pt x="547" y="756"/>
                  <a:pt x="540" y="762"/>
                  <a:pt x="533" y="768"/>
                </a:cubicBezTo>
                <a:cubicBezTo>
                  <a:pt x="526" y="774"/>
                  <a:pt x="519" y="779"/>
                  <a:pt x="511" y="785"/>
                </a:cubicBezTo>
                <a:cubicBezTo>
                  <a:pt x="496" y="797"/>
                  <a:pt x="481" y="810"/>
                  <a:pt x="468" y="823"/>
                </a:cubicBezTo>
                <a:cubicBezTo>
                  <a:pt x="460" y="831"/>
                  <a:pt x="452" y="840"/>
                  <a:pt x="446" y="850"/>
                </a:cubicBezTo>
                <a:cubicBezTo>
                  <a:pt x="444" y="852"/>
                  <a:pt x="442" y="854"/>
                  <a:pt x="441" y="857"/>
                </a:cubicBezTo>
                <a:cubicBezTo>
                  <a:pt x="440" y="859"/>
                  <a:pt x="438" y="861"/>
                  <a:pt x="437" y="863"/>
                </a:cubicBezTo>
                <a:cubicBezTo>
                  <a:pt x="436" y="866"/>
                  <a:pt x="435" y="868"/>
                  <a:pt x="434" y="870"/>
                </a:cubicBezTo>
                <a:cubicBezTo>
                  <a:pt x="433" y="872"/>
                  <a:pt x="432" y="874"/>
                  <a:pt x="432" y="876"/>
                </a:cubicBezTo>
                <a:cubicBezTo>
                  <a:pt x="428" y="886"/>
                  <a:pt x="427" y="897"/>
                  <a:pt x="427" y="905"/>
                </a:cubicBezTo>
                <a:cubicBezTo>
                  <a:pt x="428" y="910"/>
                  <a:pt x="429" y="915"/>
                  <a:pt x="431" y="915"/>
                </a:cubicBezTo>
                <a:cubicBezTo>
                  <a:pt x="431" y="915"/>
                  <a:pt x="432" y="915"/>
                  <a:pt x="432" y="914"/>
                </a:cubicBezTo>
                <a:cubicBezTo>
                  <a:pt x="433" y="914"/>
                  <a:pt x="434" y="912"/>
                  <a:pt x="436" y="910"/>
                </a:cubicBezTo>
                <a:cubicBezTo>
                  <a:pt x="436" y="909"/>
                  <a:pt x="437" y="908"/>
                  <a:pt x="437" y="907"/>
                </a:cubicBezTo>
                <a:cubicBezTo>
                  <a:pt x="438" y="906"/>
                  <a:pt x="438" y="905"/>
                  <a:pt x="439" y="904"/>
                </a:cubicBezTo>
                <a:cubicBezTo>
                  <a:pt x="440" y="903"/>
                  <a:pt x="440" y="901"/>
                  <a:pt x="441" y="900"/>
                </a:cubicBezTo>
                <a:cubicBezTo>
                  <a:pt x="442" y="899"/>
                  <a:pt x="443" y="897"/>
                  <a:pt x="443" y="896"/>
                </a:cubicBezTo>
                <a:cubicBezTo>
                  <a:pt x="444" y="895"/>
                  <a:pt x="445" y="893"/>
                  <a:pt x="446" y="892"/>
                </a:cubicBezTo>
                <a:cubicBezTo>
                  <a:pt x="447" y="891"/>
                  <a:pt x="447" y="890"/>
                  <a:pt x="448" y="888"/>
                </a:cubicBezTo>
                <a:cubicBezTo>
                  <a:pt x="456" y="877"/>
                  <a:pt x="465" y="865"/>
                  <a:pt x="475" y="855"/>
                </a:cubicBezTo>
                <a:cubicBezTo>
                  <a:pt x="486" y="844"/>
                  <a:pt x="497" y="833"/>
                  <a:pt x="509" y="824"/>
                </a:cubicBezTo>
                <a:cubicBezTo>
                  <a:pt x="517" y="817"/>
                  <a:pt x="526" y="811"/>
                  <a:pt x="535" y="805"/>
                </a:cubicBezTo>
                <a:cubicBezTo>
                  <a:pt x="542" y="799"/>
                  <a:pt x="542" y="799"/>
                  <a:pt x="542" y="799"/>
                </a:cubicBezTo>
                <a:cubicBezTo>
                  <a:pt x="544" y="798"/>
                  <a:pt x="546" y="796"/>
                  <a:pt x="549" y="794"/>
                </a:cubicBezTo>
                <a:cubicBezTo>
                  <a:pt x="556" y="788"/>
                  <a:pt x="556" y="788"/>
                  <a:pt x="556" y="788"/>
                </a:cubicBezTo>
                <a:cubicBezTo>
                  <a:pt x="558" y="786"/>
                  <a:pt x="560" y="784"/>
                  <a:pt x="562" y="782"/>
                </a:cubicBezTo>
                <a:cubicBezTo>
                  <a:pt x="580" y="766"/>
                  <a:pt x="595" y="747"/>
                  <a:pt x="607" y="726"/>
                </a:cubicBezTo>
                <a:cubicBezTo>
                  <a:pt x="610" y="721"/>
                  <a:pt x="613" y="716"/>
                  <a:pt x="616" y="710"/>
                </a:cubicBezTo>
                <a:cubicBezTo>
                  <a:pt x="617" y="708"/>
                  <a:pt x="618" y="705"/>
                  <a:pt x="619" y="702"/>
                </a:cubicBezTo>
                <a:cubicBezTo>
                  <a:pt x="620" y="701"/>
                  <a:pt x="620" y="700"/>
                  <a:pt x="621" y="699"/>
                </a:cubicBezTo>
                <a:cubicBezTo>
                  <a:pt x="623" y="695"/>
                  <a:pt x="623" y="695"/>
                  <a:pt x="623" y="695"/>
                </a:cubicBezTo>
                <a:cubicBezTo>
                  <a:pt x="637" y="665"/>
                  <a:pt x="637" y="665"/>
                  <a:pt x="637" y="665"/>
                </a:cubicBezTo>
                <a:cubicBezTo>
                  <a:pt x="666" y="606"/>
                  <a:pt x="666" y="606"/>
                  <a:pt x="666" y="606"/>
                </a:cubicBezTo>
                <a:cubicBezTo>
                  <a:pt x="675" y="586"/>
                  <a:pt x="685" y="566"/>
                  <a:pt x="694" y="546"/>
                </a:cubicBezTo>
                <a:cubicBezTo>
                  <a:pt x="701" y="532"/>
                  <a:pt x="701" y="532"/>
                  <a:pt x="701" y="532"/>
                </a:cubicBezTo>
                <a:cubicBezTo>
                  <a:pt x="704" y="524"/>
                  <a:pt x="704" y="524"/>
                  <a:pt x="704" y="524"/>
                </a:cubicBezTo>
                <a:cubicBezTo>
                  <a:pt x="706" y="522"/>
                  <a:pt x="707" y="520"/>
                  <a:pt x="708" y="516"/>
                </a:cubicBezTo>
                <a:cubicBezTo>
                  <a:pt x="709" y="513"/>
                  <a:pt x="710" y="510"/>
                  <a:pt x="711" y="507"/>
                </a:cubicBezTo>
                <a:cubicBezTo>
                  <a:pt x="713" y="503"/>
                  <a:pt x="713" y="503"/>
                  <a:pt x="713" y="503"/>
                </a:cubicBezTo>
                <a:cubicBezTo>
                  <a:pt x="713" y="501"/>
                  <a:pt x="714" y="500"/>
                  <a:pt x="714" y="498"/>
                </a:cubicBezTo>
                <a:cubicBezTo>
                  <a:pt x="716" y="492"/>
                  <a:pt x="717" y="485"/>
                  <a:pt x="717" y="477"/>
                </a:cubicBezTo>
                <a:cubicBezTo>
                  <a:pt x="717" y="472"/>
                  <a:pt x="717" y="466"/>
                  <a:pt x="715" y="460"/>
                </a:cubicBezTo>
                <a:cubicBezTo>
                  <a:pt x="714" y="456"/>
                  <a:pt x="714" y="456"/>
                  <a:pt x="714" y="456"/>
                </a:cubicBezTo>
                <a:cubicBezTo>
                  <a:pt x="714" y="455"/>
                  <a:pt x="713" y="453"/>
                  <a:pt x="713" y="452"/>
                </a:cubicBezTo>
                <a:cubicBezTo>
                  <a:pt x="712" y="449"/>
                  <a:pt x="710" y="446"/>
                  <a:pt x="708" y="444"/>
                </a:cubicBezTo>
                <a:cubicBezTo>
                  <a:pt x="708" y="442"/>
                  <a:pt x="707" y="441"/>
                  <a:pt x="706" y="440"/>
                </a:cubicBezTo>
                <a:cubicBezTo>
                  <a:pt x="703" y="436"/>
                  <a:pt x="703" y="436"/>
                  <a:pt x="703" y="436"/>
                </a:cubicBezTo>
                <a:cubicBezTo>
                  <a:pt x="701" y="434"/>
                  <a:pt x="699" y="432"/>
                  <a:pt x="697" y="430"/>
                </a:cubicBezTo>
                <a:cubicBezTo>
                  <a:pt x="693" y="426"/>
                  <a:pt x="688" y="423"/>
                  <a:pt x="683" y="421"/>
                </a:cubicBezTo>
                <a:cubicBezTo>
                  <a:pt x="681" y="420"/>
                  <a:pt x="679" y="418"/>
                  <a:pt x="676" y="417"/>
                </a:cubicBezTo>
                <a:cubicBezTo>
                  <a:pt x="673" y="416"/>
                  <a:pt x="673" y="416"/>
                  <a:pt x="673" y="416"/>
                </a:cubicBezTo>
                <a:cubicBezTo>
                  <a:pt x="670" y="415"/>
                  <a:pt x="670" y="415"/>
                  <a:pt x="670" y="415"/>
                </a:cubicBezTo>
                <a:cubicBezTo>
                  <a:pt x="669" y="414"/>
                  <a:pt x="668" y="414"/>
                  <a:pt x="667" y="414"/>
                </a:cubicBezTo>
                <a:cubicBezTo>
                  <a:pt x="663" y="413"/>
                  <a:pt x="663" y="413"/>
                  <a:pt x="663" y="413"/>
                </a:cubicBezTo>
                <a:cubicBezTo>
                  <a:pt x="662" y="413"/>
                  <a:pt x="660" y="413"/>
                  <a:pt x="659" y="413"/>
                </a:cubicBezTo>
                <a:cubicBezTo>
                  <a:pt x="656" y="413"/>
                  <a:pt x="656" y="413"/>
                  <a:pt x="656" y="413"/>
                </a:cubicBezTo>
                <a:cubicBezTo>
                  <a:pt x="652" y="412"/>
                  <a:pt x="652" y="412"/>
                  <a:pt x="652" y="412"/>
                </a:cubicBezTo>
                <a:cubicBezTo>
                  <a:pt x="650" y="412"/>
                  <a:pt x="647" y="412"/>
                  <a:pt x="644" y="412"/>
                </a:cubicBezTo>
                <a:cubicBezTo>
                  <a:pt x="637" y="412"/>
                  <a:pt x="630" y="413"/>
                  <a:pt x="623" y="414"/>
                </a:cubicBezTo>
                <a:cubicBezTo>
                  <a:pt x="613" y="416"/>
                  <a:pt x="602" y="420"/>
                  <a:pt x="593" y="427"/>
                </a:cubicBezTo>
                <a:cubicBezTo>
                  <a:pt x="590" y="430"/>
                  <a:pt x="590" y="430"/>
                  <a:pt x="590" y="430"/>
                </a:cubicBezTo>
                <a:cubicBezTo>
                  <a:pt x="588" y="431"/>
                  <a:pt x="588" y="431"/>
                  <a:pt x="588" y="431"/>
                </a:cubicBezTo>
                <a:cubicBezTo>
                  <a:pt x="587" y="433"/>
                  <a:pt x="587" y="433"/>
                  <a:pt x="587" y="433"/>
                </a:cubicBezTo>
                <a:cubicBezTo>
                  <a:pt x="583" y="436"/>
                  <a:pt x="583" y="436"/>
                  <a:pt x="583" y="436"/>
                </a:cubicBezTo>
                <a:cubicBezTo>
                  <a:pt x="582" y="437"/>
                  <a:pt x="582" y="438"/>
                  <a:pt x="581" y="439"/>
                </a:cubicBezTo>
                <a:cubicBezTo>
                  <a:pt x="580" y="441"/>
                  <a:pt x="579" y="442"/>
                  <a:pt x="578" y="443"/>
                </a:cubicBezTo>
                <a:cubicBezTo>
                  <a:pt x="576" y="447"/>
                  <a:pt x="576" y="447"/>
                  <a:pt x="576" y="447"/>
                </a:cubicBezTo>
                <a:cubicBezTo>
                  <a:pt x="575" y="449"/>
                  <a:pt x="575" y="449"/>
                  <a:pt x="575" y="449"/>
                </a:cubicBezTo>
                <a:cubicBezTo>
                  <a:pt x="574" y="450"/>
                  <a:pt x="574" y="450"/>
                  <a:pt x="574" y="450"/>
                </a:cubicBezTo>
                <a:cubicBezTo>
                  <a:pt x="573" y="453"/>
                  <a:pt x="573" y="453"/>
                  <a:pt x="573" y="453"/>
                </a:cubicBezTo>
                <a:cubicBezTo>
                  <a:pt x="552" y="498"/>
                  <a:pt x="552" y="498"/>
                  <a:pt x="552" y="498"/>
                </a:cubicBezTo>
                <a:cubicBezTo>
                  <a:pt x="531" y="542"/>
                  <a:pt x="531" y="542"/>
                  <a:pt x="531" y="542"/>
                </a:cubicBezTo>
                <a:cubicBezTo>
                  <a:pt x="520" y="565"/>
                  <a:pt x="520" y="565"/>
                  <a:pt x="520" y="565"/>
                </a:cubicBezTo>
                <a:cubicBezTo>
                  <a:pt x="518" y="570"/>
                  <a:pt x="518" y="570"/>
                  <a:pt x="518" y="570"/>
                </a:cubicBezTo>
                <a:cubicBezTo>
                  <a:pt x="517" y="572"/>
                  <a:pt x="517" y="572"/>
                  <a:pt x="517" y="572"/>
                </a:cubicBezTo>
                <a:cubicBezTo>
                  <a:pt x="516" y="574"/>
                  <a:pt x="516" y="574"/>
                  <a:pt x="516" y="574"/>
                </a:cubicBezTo>
                <a:cubicBezTo>
                  <a:pt x="515" y="576"/>
                  <a:pt x="515" y="576"/>
                  <a:pt x="515" y="576"/>
                </a:cubicBezTo>
                <a:cubicBezTo>
                  <a:pt x="515" y="576"/>
                  <a:pt x="515" y="577"/>
                  <a:pt x="514" y="578"/>
                </a:cubicBezTo>
                <a:cubicBezTo>
                  <a:pt x="514" y="578"/>
                  <a:pt x="513" y="578"/>
                  <a:pt x="512" y="578"/>
                </a:cubicBezTo>
                <a:cubicBezTo>
                  <a:pt x="511" y="578"/>
                  <a:pt x="510" y="578"/>
                  <a:pt x="510" y="577"/>
                </a:cubicBezTo>
                <a:cubicBezTo>
                  <a:pt x="510" y="575"/>
                  <a:pt x="510" y="574"/>
                  <a:pt x="510" y="572"/>
                </a:cubicBezTo>
                <a:cubicBezTo>
                  <a:pt x="510" y="570"/>
                  <a:pt x="510" y="570"/>
                  <a:pt x="510" y="570"/>
                </a:cubicBezTo>
                <a:cubicBezTo>
                  <a:pt x="510" y="569"/>
                  <a:pt x="510" y="569"/>
                  <a:pt x="510" y="569"/>
                </a:cubicBezTo>
                <a:cubicBezTo>
                  <a:pt x="510" y="566"/>
                  <a:pt x="510" y="566"/>
                  <a:pt x="510" y="566"/>
                </a:cubicBezTo>
                <a:cubicBezTo>
                  <a:pt x="511" y="560"/>
                  <a:pt x="511" y="560"/>
                  <a:pt x="511" y="560"/>
                </a:cubicBezTo>
                <a:cubicBezTo>
                  <a:pt x="521" y="364"/>
                  <a:pt x="521" y="364"/>
                  <a:pt x="521" y="364"/>
                </a:cubicBezTo>
                <a:cubicBezTo>
                  <a:pt x="525" y="299"/>
                  <a:pt x="528" y="234"/>
                  <a:pt x="532" y="169"/>
                </a:cubicBezTo>
                <a:cubicBezTo>
                  <a:pt x="533" y="144"/>
                  <a:pt x="533" y="144"/>
                  <a:pt x="533" y="144"/>
                </a:cubicBezTo>
                <a:cubicBezTo>
                  <a:pt x="534" y="132"/>
                  <a:pt x="534" y="132"/>
                  <a:pt x="534" y="132"/>
                </a:cubicBezTo>
                <a:cubicBezTo>
                  <a:pt x="534" y="131"/>
                  <a:pt x="534" y="131"/>
                  <a:pt x="534" y="131"/>
                </a:cubicBezTo>
                <a:cubicBezTo>
                  <a:pt x="534" y="131"/>
                  <a:pt x="534" y="131"/>
                  <a:pt x="534" y="131"/>
                </a:cubicBezTo>
                <a:cubicBezTo>
                  <a:pt x="534" y="131"/>
                  <a:pt x="534" y="131"/>
                  <a:pt x="534" y="131"/>
                </a:cubicBezTo>
                <a:cubicBezTo>
                  <a:pt x="534" y="130"/>
                  <a:pt x="534" y="130"/>
                  <a:pt x="534" y="130"/>
                </a:cubicBezTo>
                <a:cubicBezTo>
                  <a:pt x="535" y="127"/>
                  <a:pt x="535" y="127"/>
                  <a:pt x="535" y="127"/>
                </a:cubicBezTo>
                <a:cubicBezTo>
                  <a:pt x="535" y="124"/>
                  <a:pt x="535" y="122"/>
                  <a:pt x="535" y="119"/>
                </a:cubicBezTo>
                <a:cubicBezTo>
                  <a:pt x="535" y="109"/>
                  <a:pt x="532" y="98"/>
                  <a:pt x="526" y="89"/>
                </a:cubicBezTo>
                <a:cubicBezTo>
                  <a:pt x="520" y="80"/>
                  <a:pt x="512" y="73"/>
                  <a:pt x="503" y="68"/>
                </a:cubicBezTo>
                <a:cubicBezTo>
                  <a:pt x="494" y="64"/>
                  <a:pt x="484" y="61"/>
                  <a:pt x="474" y="61"/>
                </a:cubicBezTo>
                <a:cubicBezTo>
                  <a:pt x="473" y="61"/>
                  <a:pt x="473" y="61"/>
                  <a:pt x="473" y="61"/>
                </a:cubicBezTo>
                <a:cubicBezTo>
                  <a:pt x="463" y="61"/>
                  <a:pt x="453" y="64"/>
                  <a:pt x="444" y="68"/>
                </a:cubicBezTo>
                <a:cubicBezTo>
                  <a:pt x="440" y="70"/>
                  <a:pt x="435" y="73"/>
                  <a:pt x="431" y="76"/>
                </a:cubicBezTo>
                <a:cubicBezTo>
                  <a:pt x="429" y="78"/>
                  <a:pt x="428" y="80"/>
                  <a:pt x="426" y="82"/>
                </a:cubicBezTo>
                <a:cubicBezTo>
                  <a:pt x="424" y="84"/>
                  <a:pt x="422" y="86"/>
                  <a:pt x="421" y="88"/>
                </a:cubicBezTo>
                <a:cubicBezTo>
                  <a:pt x="418" y="93"/>
                  <a:pt x="416" y="97"/>
                  <a:pt x="414" y="103"/>
                </a:cubicBezTo>
                <a:cubicBezTo>
                  <a:pt x="413" y="107"/>
                  <a:pt x="412" y="112"/>
                  <a:pt x="412" y="117"/>
                </a:cubicBezTo>
                <a:cubicBezTo>
                  <a:pt x="405" y="180"/>
                  <a:pt x="405" y="180"/>
                  <a:pt x="405" y="180"/>
                </a:cubicBezTo>
                <a:cubicBezTo>
                  <a:pt x="398" y="253"/>
                  <a:pt x="398" y="253"/>
                  <a:pt x="398" y="253"/>
                </a:cubicBezTo>
                <a:cubicBezTo>
                  <a:pt x="395" y="284"/>
                  <a:pt x="395" y="284"/>
                  <a:pt x="395" y="284"/>
                </a:cubicBezTo>
                <a:cubicBezTo>
                  <a:pt x="392" y="313"/>
                  <a:pt x="392" y="313"/>
                  <a:pt x="392" y="313"/>
                </a:cubicBezTo>
                <a:cubicBezTo>
                  <a:pt x="392" y="314"/>
                  <a:pt x="391" y="315"/>
                  <a:pt x="390" y="316"/>
                </a:cubicBezTo>
                <a:cubicBezTo>
                  <a:pt x="389" y="317"/>
                  <a:pt x="388" y="317"/>
                  <a:pt x="386" y="317"/>
                </a:cubicBezTo>
                <a:cubicBezTo>
                  <a:pt x="386" y="317"/>
                  <a:pt x="385" y="317"/>
                  <a:pt x="384" y="317"/>
                </a:cubicBezTo>
                <a:cubicBezTo>
                  <a:pt x="384" y="317"/>
                  <a:pt x="383" y="317"/>
                  <a:pt x="383" y="317"/>
                </a:cubicBezTo>
                <a:cubicBezTo>
                  <a:pt x="382" y="317"/>
                  <a:pt x="381" y="316"/>
                  <a:pt x="380" y="315"/>
                </a:cubicBezTo>
                <a:cubicBezTo>
                  <a:pt x="379" y="314"/>
                  <a:pt x="380" y="313"/>
                  <a:pt x="380" y="311"/>
                </a:cubicBezTo>
                <a:cubicBezTo>
                  <a:pt x="380" y="308"/>
                  <a:pt x="380" y="308"/>
                  <a:pt x="380" y="308"/>
                </a:cubicBezTo>
                <a:cubicBezTo>
                  <a:pt x="380" y="301"/>
                  <a:pt x="380" y="301"/>
                  <a:pt x="380" y="301"/>
                </a:cubicBezTo>
                <a:cubicBezTo>
                  <a:pt x="381" y="272"/>
                  <a:pt x="381" y="272"/>
                  <a:pt x="381" y="272"/>
                </a:cubicBezTo>
                <a:cubicBezTo>
                  <a:pt x="381" y="256"/>
                  <a:pt x="381" y="256"/>
                  <a:pt x="381" y="256"/>
                </a:cubicBezTo>
                <a:cubicBezTo>
                  <a:pt x="383" y="220"/>
                  <a:pt x="383" y="220"/>
                  <a:pt x="383" y="220"/>
                </a:cubicBezTo>
                <a:cubicBezTo>
                  <a:pt x="388" y="74"/>
                  <a:pt x="388" y="74"/>
                  <a:pt x="388" y="74"/>
                </a:cubicBezTo>
                <a:cubicBezTo>
                  <a:pt x="388" y="64"/>
                  <a:pt x="388" y="64"/>
                  <a:pt x="388" y="64"/>
                </a:cubicBezTo>
                <a:cubicBezTo>
                  <a:pt x="388" y="62"/>
                  <a:pt x="389" y="60"/>
                  <a:pt x="389" y="58"/>
                </a:cubicBezTo>
                <a:cubicBezTo>
                  <a:pt x="389" y="56"/>
                  <a:pt x="389" y="54"/>
                  <a:pt x="388" y="52"/>
                </a:cubicBezTo>
                <a:cubicBezTo>
                  <a:pt x="388" y="45"/>
                  <a:pt x="387" y="37"/>
                  <a:pt x="383" y="29"/>
                </a:cubicBezTo>
                <a:cubicBezTo>
                  <a:pt x="380" y="21"/>
                  <a:pt x="375" y="14"/>
                  <a:pt x="367" y="8"/>
                </a:cubicBezTo>
                <a:cubicBezTo>
                  <a:pt x="364" y="6"/>
                  <a:pt x="360" y="3"/>
                  <a:pt x="355" y="2"/>
                </a:cubicBezTo>
                <a:cubicBezTo>
                  <a:pt x="354" y="2"/>
                  <a:pt x="353" y="2"/>
                  <a:pt x="352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8" y="1"/>
                  <a:pt x="347" y="0"/>
                  <a:pt x="345" y="0"/>
                </a:cubicBezTo>
                <a:cubicBezTo>
                  <a:pt x="344" y="0"/>
                  <a:pt x="344" y="0"/>
                  <a:pt x="344" y="0"/>
                </a:cubicBezTo>
                <a:cubicBezTo>
                  <a:pt x="343" y="0"/>
                  <a:pt x="343" y="0"/>
                  <a:pt x="343" y="0"/>
                </a:cubicBezTo>
                <a:cubicBezTo>
                  <a:pt x="343" y="0"/>
                  <a:pt x="343" y="0"/>
                  <a:pt x="343" y="0"/>
                </a:cubicBezTo>
                <a:cubicBezTo>
                  <a:pt x="342" y="0"/>
                  <a:pt x="342" y="0"/>
                  <a:pt x="342" y="0"/>
                </a:cubicBezTo>
                <a:cubicBezTo>
                  <a:pt x="342" y="0"/>
                  <a:pt x="342" y="0"/>
                  <a:pt x="342" y="0"/>
                </a:cubicBezTo>
                <a:cubicBezTo>
                  <a:pt x="342" y="0"/>
                  <a:pt x="342" y="0"/>
                  <a:pt x="343" y="0"/>
                </a:cubicBezTo>
                <a:cubicBezTo>
                  <a:pt x="342" y="0"/>
                  <a:pt x="342" y="0"/>
                  <a:pt x="342" y="0"/>
                </a:cubicBezTo>
                <a:cubicBezTo>
                  <a:pt x="340" y="0"/>
                  <a:pt x="339" y="0"/>
                  <a:pt x="338" y="0"/>
                </a:cubicBezTo>
                <a:cubicBezTo>
                  <a:pt x="337" y="0"/>
                  <a:pt x="335" y="0"/>
                  <a:pt x="334" y="0"/>
                </a:cubicBezTo>
                <a:cubicBezTo>
                  <a:pt x="334" y="0"/>
                  <a:pt x="334" y="0"/>
                  <a:pt x="334" y="0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351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622209" y="315023"/>
            <a:ext cx="6282299" cy="6273668"/>
          </a:xfrm>
          <a:prstGeom prst="rect">
            <a:avLst/>
          </a:prstGeom>
        </p:spPr>
      </p:pic>
      <p:sp>
        <p:nvSpPr>
          <p:cNvPr id="10" name="Freeform 19"/>
          <p:cNvSpPr>
            <a:spLocks/>
          </p:cNvSpPr>
          <p:nvPr userDrawn="1"/>
        </p:nvSpPr>
        <p:spPr bwMode="auto">
          <a:xfrm rot="1470013" flipH="1">
            <a:off x="7652229" y="290785"/>
            <a:ext cx="3815259" cy="4926791"/>
          </a:xfrm>
          <a:custGeom>
            <a:avLst/>
            <a:gdLst>
              <a:gd name="T0" fmla="*/ 279 w 717"/>
              <a:gd name="T1" fmla="*/ 41 h 925"/>
              <a:gd name="T2" fmla="*/ 269 w 717"/>
              <a:gd name="T3" fmla="*/ 345 h 925"/>
              <a:gd name="T4" fmla="*/ 248 w 717"/>
              <a:gd name="T5" fmla="*/ 332 h 925"/>
              <a:gd name="T6" fmla="*/ 241 w 717"/>
              <a:gd name="T7" fmla="*/ 127 h 925"/>
              <a:gd name="T8" fmla="*/ 189 w 717"/>
              <a:gd name="T9" fmla="*/ 84 h 925"/>
              <a:gd name="T10" fmla="*/ 138 w 717"/>
              <a:gd name="T11" fmla="*/ 127 h 925"/>
              <a:gd name="T12" fmla="*/ 135 w 717"/>
              <a:gd name="T13" fmla="*/ 453 h 925"/>
              <a:gd name="T14" fmla="*/ 114 w 717"/>
              <a:gd name="T15" fmla="*/ 442 h 925"/>
              <a:gd name="T16" fmla="*/ 56 w 717"/>
              <a:gd name="T17" fmla="*/ 176 h 925"/>
              <a:gd name="T18" fmla="*/ 4 w 717"/>
              <a:gd name="T19" fmla="*/ 453 h 925"/>
              <a:gd name="T20" fmla="*/ 232 w 717"/>
              <a:gd name="T21" fmla="*/ 924 h 925"/>
              <a:gd name="T22" fmla="*/ 293 w 717"/>
              <a:gd name="T23" fmla="*/ 925 h 925"/>
              <a:gd name="T24" fmla="*/ 286 w 717"/>
              <a:gd name="T25" fmla="*/ 918 h 925"/>
              <a:gd name="T26" fmla="*/ 38 w 717"/>
              <a:gd name="T27" fmla="*/ 746 h 925"/>
              <a:gd name="T28" fmla="*/ 20 w 717"/>
              <a:gd name="T29" fmla="*/ 394 h 925"/>
              <a:gd name="T30" fmla="*/ 45 w 717"/>
              <a:gd name="T31" fmla="*/ 195 h 925"/>
              <a:gd name="T32" fmla="*/ 85 w 717"/>
              <a:gd name="T33" fmla="*/ 219 h 925"/>
              <a:gd name="T34" fmla="*/ 118 w 717"/>
              <a:gd name="T35" fmla="*/ 472 h 925"/>
              <a:gd name="T36" fmla="*/ 130 w 717"/>
              <a:gd name="T37" fmla="*/ 473 h 925"/>
              <a:gd name="T38" fmla="*/ 160 w 717"/>
              <a:gd name="T39" fmla="*/ 433 h 925"/>
              <a:gd name="T40" fmla="*/ 158 w 717"/>
              <a:gd name="T41" fmla="*/ 127 h 925"/>
              <a:gd name="T42" fmla="*/ 182 w 717"/>
              <a:gd name="T43" fmla="*/ 104 h 925"/>
              <a:gd name="T44" fmla="*/ 220 w 717"/>
              <a:gd name="T45" fmla="*/ 129 h 925"/>
              <a:gd name="T46" fmla="*/ 224 w 717"/>
              <a:gd name="T47" fmla="*/ 399 h 925"/>
              <a:gd name="T48" fmla="*/ 235 w 717"/>
              <a:gd name="T49" fmla="*/ 421 h 925"/>
              <a:gd name="T50" fmla="*/ 272 w 717"/>
              <a:gd name="T51" fmla="*/ 424 h 925"/>
              <a:gd name="T52" fmla="*/ 287 w 717"/>
              <a:gd name="T53" fmla="*/ 412 h 925"/>
              <a:gd name="T54" fmla="*/ 293 w 717"/>
              <a:gd name="T55" fmla="*/ 398 h 925"/>
              <a:gd name="T56" fmla="*/ 308 w 717"/>
              <a:gd name="T57" fmla="*/ 47 h 925"/>
              <a:gd name="T58" fmla="*/ 331 w 717"/>
              <a:gd name="T59" fmla="*/ 30 h 925"/>
              <a:gd name="T60" fmla="*/ 345 w 717"/>
              <a:gd name="T61" fmla="*/ 31 h 925"/>
              <a:gd name="T62" fmla="*/ 357 w 717"/>
              <a:gd name="T63" fmla="*/ 71 h 925"/>
              <a:gd name="T64" fmla="*/ 358 w 717"/>
              <a:gd name="T65" fmla="*/ 424 h 925"/>
              <a:gd name="T66" fmla="*/ 396 w 717"/>
              <a:gd name="T67" fmla="*/ 427 h 925"/>
              <a:gd name="T68" fmla="*/ 407 w 717"/>
              <a:gd name="T69" fmla="*/ 418 h 925"/>
              <a:gd name="T70" fmla="*/ 415 w 717"/>
              <a:gd name="T71" fmla="*/ 401 h 925"/>
              <a:gd name="T72" fmla="*/ 473 w 717"/>
              <a:gd name="T73" fmla="*/ 93 h 925"/>
              <a:gd name="T74" fmla="*/ 502 w 717"/>
              <a:gd name="T75" fmla="*/ 137 h 925"/>
              <a:gd name="T76" fmla="*/ 483 w 717"/>
              <a:gd name="T77" fmla="*/ 622 h 925"/>
              <a:gd name="T78" fmla="*/ 552 w 717"/>
              <a:gd name="T79" fmla="*/ 571 h 925"/>
              <a:gd name="T80" fmla="*/ 607 w 717"/>
              <a:gd name="T81" fmla="*/ 458 h 925"/>
              <a:gd name="T82" fmla="*/ 642 w 717"/>
              <a:gd name="T83" fmla="*/ 444 h 925"/>
              <a:gd name="T84" fmla="*/ 679 w 717"/>
              <a:gd name="T85" fmla="*/ 457 h 925"/>
              <a:gd name="T86" fmla="*/ 608 w 717"/>
              <a:gd name="T87" fmla="*/ 654 h 925"/>
              <a:gd name="T88" fmla="*/ 511 w 717"/>
              <a:gd name="T89" fmla="*/ 785 h 925"/>
              <a:gd name="T90" fmla="*/ 432 w 717"/>
              <a:gd name="T91" fmla="*/ 914 h 925"/>
              <a:gd name="T92" fmla="*/ 509 w 717"/>
              <a:gd name="T93" fmla="*/ 824 h 925"/>
              <a:gd name="T94" fmla="*/ 621 w 717"/>
              <a:gd name="T95" fmla="*/ 699 h 925"/>
              <a:gd name="T96" fmla="*/ 713 w 717"/>
              <a:gd name="T97" fmla="*/ 503 h 925"/>
              <a:gd name="T98" fmla="*/ 697 w 717"/>
              <a:gd name="T99" fmla="*/ 430 h 925"/>
              <a:gd name="T100" fmla="*/ 652 w 717"/>
              <a:gd name="T101" fmla="*/ 412 h 925"/>
              <a:gd name="T102" fmla="*/ 578 w 717"/>
              <a:gd name="T103" fmla="*/ 443 h 925"/>
              <a:gd name="T104" fmla="*/ 517 w 717"/>
              <a:gd name="T105" fmla="*/ 572 h 925"/>
              <a:gd name="T106" fmla="*/ 510 w 717"/>
              <a:gd name="T107" fmla="*/ 566 h 925"/>
              <a:gd name="T108" fmla="*/ 534 w 717"/>
              <a:gd name="T109" fmla="*/ 130 h 925"/>
              <a:gd name="T110" fmla="*/ 426 w 717"/>
              <a:gd name="T111" fmla="*/ 82 h 925"/>
              <a:gd name="T112" fmla="*/ 386 w 717"/>
              <a:gd name="T113" fmla="*/ 317 h 925"/>
              <a:gd name="T114" fmla="*/ 383 w 717"/>
              <a:gd name="T115" fmla="*/ 220 h 925"/>
              <a:gd name="T116" fmla="*/ 349 w 717"/>
              <a:gd name="T117" fmla="*/ 1 h 925"/>
              <a:gd name="T118" fmla="*/ 338 w 717"/>
              <a:gd name="T119" fmla="*/ 0 h 9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17" h="925">
                <a:moveTo>
                  <a:pt x="334" y="0"/>
                </a:moveTo>
                <a:cubicBezTo>
                  <a:pt x="331" y="0"/>
                  <a:pt x="329" y="0"/>
                  <a:pt x="327" y="0"/>
                </a:cubicBezTo>
                <a:cubicBezTo>
                  <a:pt x="322" y="0"/>
                  <a:pt x="317" y="1"/>
                  <a:pt x="312" y="3"/>
                </a:cubicBezTo>
                <a:cubicBezTo>
                  <a:pt x="308" y="4"/>
                  <a:pt x="303" y="7"/>
                  <a:pt x="298" y="10"/>
                </a:cubicBezTo>
                <a:cubicBezTo>
                  <a:pt x="294" y="13"/>
                  <a:pt x="290" y="17"/>
                  <a:pt x="287" y="21"/>
                </a:cubicBezTo>
                <a:cubicBezTo>
                  <a:pt x="285" y="24"/>
                  <a:pt x="283" y="27"/>
                  <a:pt x="282" y="31"/>
                </a:cubicBezTo>
                <a:cubicBezTo>
                  <a:pt x="281" y="32"/>
                  <a:pt x="280" y="34"/>
                  <a:pt x="280" y="36"/>
                </a:cubicBezTo>
                <a:cubicBezTo>
                  <a:pt x="279" y="38"/>
                  <a:pt x="279" y="38"/>
                  <a:pt x="279" y="38"/>
                </a:cubicBezTo>
                <a:cubicBezTo>
                  <a:pt x="279" y="41"/>
                  <a:pt x="279" y="41"/>
                  <a:pt x="279" y="41"/>
                </a:cubicBezTo>
                <a:cubicBezTo>
                  <a:pt x="278" y="42"/>
                  <a:pt x="278" y="42"/>
                  <a:pt x="278" y="42"/>
                </a:cubicBezTo>
                <a:cubicBezTo>
                  <a:pt x="278" y="43"/>
                  <a:pt x="278" y="43"/>
                  <a:pt x="278" y="44"/>
                </a:cubicBezTo>
                <a:cubicBezTo>
                  <a:pt x="278" y="47"/>
                  <a:pt x="278" y="47"/>
                  <a:pt x="278" y="47"/>
                </a:cubicBezTo>
                <a:cubicBezTo>
                  <a:pt x="278" y="51"/>
                  <a:pt x="278" y="51"/>
                  <a:pt x="278" y="51"/>
                </a:cubicBezTo>
                <a:cubicBezTo>
                  <a:pt x="278" y="59"/>
                  <a:pt x="278" y="59"/>
                  <a:pt x="278" y="59"/>
                </a:cubicBezTo>
                <a:cubicBezTo>
                  <a:pt x="277" y="71"/>
                  <a:pt x="277" y="82"/>
                  <a:pt x="277" y="93"/>
                </a:cubicBezTo>
                <a:cubicBezTo>
                  <a:pt x="276" y="116"/>
                  <a:pt x="275" y="139"/>
                  <a:pt x="275" y="161"/>
                </a:cubicBezTo>
                <a:cubicBezTo>
                  <a:pt x="273" y="206"/>
                  <a:pt x="272" y="250"/>
                  <a:pt x="271" y="294"/>
                </a:cubicBezTo>
                <a:cubicBezTo>
                  <a:pt x="269" y="345"/>
                  <a:pt x="269" y="345"/>
                  <a:pt x="269" y="345"/>
                </a:cubicBezTo>
                <a:cubicBezTo>
                  <a:pt x="269" y="346"/>
                  <a:pt x="269" y="347"/>
                  <a:pt x="269" y="348"/>
                </a:cubicBezTo>
                <a:cubicBezTo>
                  <a:pt x="269" y="349"/>
                  <a:pt x="269" y="350"/>
                  <a:pt x="268" y="351"/>
                </a:cubicBezTo>
                <a:cubicBezTo>
                  <a:pt x="266" y="353"/>
                  <a:pt x="264" y="353"/>
                  <a:pt x="262" y="354"/>
                </a:cubicBezTo>
                <a:cubicBezTo>
                  <a:pt x="260" y="355"/>
                  <a:pt x="258" y="356"/>
                  <a:pt x="256" y="356"/>
                </a:cubicBezTo>
                <a:cubicBezTo>
                  <a:pt x="256" y="356"/>
                  <a:pt x="255" y="356"/>
                  <a:pt x="255" y="356"/>
                </a:cubicBezTo>
                <a:cubicBezTo>
                  <a:pt x="253" y="356"/>
                  <a:pt x="252" y="356"/>
                  <a:pt x="250" y="355"/>
                </a:cubicBezTo>
                <a:cubicBezTo>
                  <a:pt x="249" y="354"/>
                  <a:pt x="249" y="351"/>
                  <a:pt x="249" y="350"/>
                </a:cubicBezTo>
                <a:cubicBezTo>
                  <a:pt x="248" y="344"/>
                  <a:pt x="248" y="344"/>
                  <a:pt x="248" y="344"/>
                </a:cubicBezTo>
                <a:cubicBezTo>
                  <a:pt x="248" y="332"/>
                  <a:pt x="248" y="332"/>
                  <a:pt x="248" y="332"/>
                </a:cubicBezTo>
                <a:cubicBezTo>
                  <a:pt x="247" y="307"/>
                  <a:pt x="247" y="307"/>
                  <a:pt x="247" y="307"/>
                </a:cubicBezTo>
                <a:cubicBezTo>
                  <a:pt x="245" y="260"/>
                  <a:pt x="245" y="260"/>
                  <a:pt x="245" y="260"/>
                </a:cubicBezTo>
                <a:cubicBezTo>
                  <a:pt x="243" y="191"/>
                  <a:pt x="243" y="191"/>
                  <a:pt x="243" y="191"/>
                </a:cubicBezTo>
                <a:cubicBezTo>
                  <a:pt x="242" y="156"/>
                  <a:pt x="242" y="156"/>
                  <a:pt x="242" y="156"/>
                </a:cubicBezTo>
                <a:cubicBezTo>
                  <a:pt x="242" y="139"/>
                  <a:pt x="242" y="139"/>
                  <a:pt x="242" y="139"/>
                </a:cubicBezTo>
                <a:cubicBezTo>
                  <a:pt x="242" y="134"/>
                  <a:pt x="242" y="134"/>
                  <a:pt x="242" y="134"/>
                </a:cubicBezTo>
                <a:cubicBezTo>
                  <a:pt x="242" y="132"/>
                  <a:pt x="242" y="132"/>
                  <a:pt x="242" y="132"/>
                </a:cubicBezTo>
                <a:cubicBezTo>
                  <a:pt x="241" y="130"/>
                  <a:pt x="241" y="130"/>
                  <a:pt x="241" y="130"/>
                </a:cubicBezTo>
                <a:cubicBezTo>
                  <a:pt x="241" y="127"/>
                  <a:pt x="241" y="127"/>
                  <a:pt x="241" y="127"/>
                </a:cubicBezTo>
                <a:cubicBezTo>
                  <a:pt x="241" y="127"/>
                  <a:pt x="241" y="126"/>
                  <a:pt x="241" y="125"/>
                </a:cubicBezTo>
                <a:cubicBezTo>
                  <a:pt x="241" y="123"/>
                  <a:pt x="241" y="123"/>
                  <a:pt x="241" y="123"/>
                </a:cubicBezTo>
                <a:cubicBezTo>
                  <a:pt x="240" y="122"/>
                  <a:pt x="240" y="121"/>
                  <a:pt x="240" y="120"/>
                </a:cubicBezTo>
                <a:cubicBezTo>
                  <a:pt x="237" y="108"/>
                  <a:pt x="228" y="98"/>
                  <a:pt x="217" y="92"/>
                </a:cubicBezTo>
                <a:cubicBezTo>
                  <a:pt x="212" y="89"/>
                  <a:pt x="206" y="86"/>
                  <a:pt x="200" y="85"/>
                </a:cubicBezTo>
                <a:cubicBezTo>
                  <a:pt x="198" y="85"/>
                  <a:pt x="197" y="85"/>
                  <a:pt x="195" y="85"/>
                </a:cubicBezTo>
                <a:cubicBezTo>
                  <a:pt x="194" y="84"/>
                  <a:pt x="192" y="84"/>
                  <a:pt x="191" y="84"/>
                </a:cubicBezTo>
                <a:cubicBezTo>
                  <a:pt x="190" y="84"/>
                  <a:pt x="190" y="84"/>
                  <a:pt x="190" y="84"/>
                </a:cubicBezTo>
                <a:cubicBezTo>
                  <a:pt x="189" y="84"/>
                  <a:pt x="189" y="84"/>
                  <a:pt x="189" y="84"/>
                </a:cubicBezTo>
                <a:cubicBezTo>
                  <a:pt x="189" y="84"/>
                  <a:pt x="189" y="84"/>
                  <a:pt x="189" y="84"/>
                </a:cubicBezTo>
                <a:cubicBezTo>
                  <a:pt x="187" y="84"/>
                  <a:pt x="187" y="84"/>
                  <a:pt x="187" y="84"/>
                </a:cubicBezTo>
                <a:cubicBezTo>
                  <a:pt x="185" y="84"/>
                  <a:pt x="185" y="84"/>
                  <a:pt x="185" y="84"/>
                </a:cubicBezTo>
                <a:cubicBezTo>
                  <a:pt x="184" y="83"/>
                  <a:pt x="183" y="84"/>
                  <a:pt x="182" y="83"/>
                </a:cubicBezTo>
                <a:cubicBezTo>
                  <a:pt x="182" y="83"/>
                  <a:pt x="181" y="83"/>
                  <a:pt x="180" y="83"/>
                </a:cubicBezTo>
                <a:cubicBezTo>
                  <a:pt x="174" y="83"/>
                  <a:pt x="167" y="85"/>
                  <a:pt x="162" y="88"/>
                </a:cubicBezTo>
                <a:cubicBezTo>
                  <a:pt x="155" y="92"/>
                  <a:pt x="150" y="97"/>
                  <a:pt x="146" y="103"/>
                </a:cubicBezTo>
                <a:cubicBezTo>
                  <a:pt x="143" y="109"/>
                  <a:pt x="140" y="115"/>
                  <a:pt x="138" y="122"/>
                </a:cubicBezTo>
                <a:cubicBezTo>
                  <a:pt x="138" y="124"/>
                  <a:pt x="138" y="125"/>
                  <a:pt x="138" y="127"/>
                </a:cubicBezTo>
                <a:cubicBezTo>
                  <a:pt x="138" y="129"/>
                  <a:pt x="137" y="131"/>
                  <a:pt x="137" y="132"/>
                </a:cubicBezTo>
                <a:cubicBezTo>
                  <a:pt x="138" y="142"/>
                  <a:pt x="138" y="142"/>
                  <a:pt x="138" y="142"/>
                </a:cubicBezTo>
                <a:cubicBezTo>
                  <a:pt x="138" y="168"/>
                  <a:pt x="138" y="194"/>
                  <a:pt x="139" y="220"/>
                </a:cubicBezTo>
                <a:cubicBezTo>
                  <a:pt x="139" y="272"/>
                  <a:pt x="140" y="325"/>
                  <a:pt x="140" y="377"/>
                </a:cubicBezTo>
                <a:cubicBezTo>
                  <a:pt x="141" y="438"/>
                  <a:pt x="141" y="438"/>
                  <a:pt x="141" y="438"/>
                </a:cubicBezTo>
                <a:cubicBezTo>
                  <a:pt x="141" y="444"/>
                  <a:pt x="141" y="444"/>
                  <a:pt x="141" y="444"/>
                </a:cubicBezTo>
                <a:cubicBezTo>
                  <a:pt x="141" y="445"/>
                  <a:pt x="141" y="446"/>
                  <a:pt x="141" y="447"/>
                </a:cubicBezTo>
                <a:cubicBezTo>
                  <a:pt x="141" y="448"/>
                  <a:pt x="140" y="449"/>
                  <a:pt x="140" y="449"/>
                </a:cubicBezTo>
                <a:cubicBezTo>
                  <a:pt x="139" y="451"/>
                  <a:pt x="137" y="452"/>
                  <a:pt x="135" y="453"/>
                </a:cubicBezTo>
                <a:cubicBezTo>
                  <a:pt x="134" y="453"/>
                  <a:pt x="133" y="454"/>
                  <a:pt x="132" y="454"/>
                </a:cubicBezTo>
                <a:cubicBezTo>
                  <a:pt x="132" y="454"/>
                  <a:pt x="132" y="454"/>
                  <a:pt x="131" y="454"/>
                </a:cubicBezTo>
                <a:cubicBezTo>
                  <a:pt x="131" y="454"/>
                  <a:pt x="131" y="454"/>
                  <a:pt x="131" y="454"/>
                </a:cubicBezTo>
                <a:cubicBezTo>
                  <a:pt x="130" y="454"/>
                  <a:pt x="130" y="454"/>
                  <a:pt x="130" y="454"/>
                </a:cubicBezTo>
                <a:cubicBezTo>
                  <a:pt x="124" y="454"/>
                  <a:pt x="124" y="454"/>
                  <a:pt x="124" y="454"/>
                </a:cubicBezTo>
                <a:cubicBezTo>
                  <a:pt x="124" y="454"/>
                  <a:pt x="124" y="454"/>
                  <a:pt x="124" y="454"/>
                </a:cubicBezTo>
                <a:cubicBezTo>
                  <a:pt x="122" y="454"/>
                  <a:pt x="120" y="453"/>
                  <a:pt x="118" y="452"/>
                </a:cubicBezTo>
                <a:cubicBezTo>
                  <a:pt x="117" y="451"/>
                  <a:pt x="115" y="450"/>
                  <a:pt x="115" y="448"/>
                </a:cubicBezTo>
                <a:cubicBezTo>
                  <a:pt x="114" y="446"/>
                  <a:pt x="114" y="444"/>
                  <a:pt x="114" y="442"/>
                </a:cubicBezTo>
                <a:cubicBezTo>
                  <a:pt x="110" y="379"/>
                  <a:pt x="107" y="315"/>
                  <a:pt x="103" y="252"/>
                </a:cubicBezTo>
                <a:cubicBezTo>
                  <a:pt x="102" y="232"/>
                  <a:pt x="102" y="232"/>
                  <a:pt x="102" y="232"/>
                </a:cubicBezTo>
                <a:cubicBezTo>
                  <a:pt x="102" y="222"/>
                  <a:pt x="102" y="222"/>
                  <a:pt x="102" y="222"/>
                </a:cubicBezTo>
                <a:cubicBezTo>
                  <a:pt x="102" y="217"/>
                  <a:pt x="102" y="217"/>
                  <a:pt x="102" y="217"/>
                </a:cubicBezTo>
                <a:cubicBezTo>
                  <a:pt x="101" y="215"/>
                  <a:pt x="101" y="214"/>
                  <a:pt x="101" y="212"/>
                </a:cubicBezTo>
                <a:cubicBezTo>
                  <a:pt x="100" y="205"/>
                  <a:pt x="97" y="198"/>
                  <a:pt x="92" y="193"/>
                </a:cubicBezTo>
                <a:cubicBezTo>
                  <a:pt x="88" y="187"/>
                  <a:pt x="82" y="183"/>
                  <a:pt x="76" y="180"/>
                </a:cubicBezTo>
                <a:cubicBezTo>
                  <a:pt x="70" y="178"/>
                  <a:pt x="63" y="176"/>
                  <a:pt x="57" y="176"/>
                </a:cubicBezTo>
                <a:cubicBezTo>
                  <a:pt x="56" y="176"/>
                  <a:pt x="56" y="176"/>
                  <a:pt x="56" y="176"/>
                </a:cubicBezTo>
                <a:cubicBezTo>
                  <a:pt x="48" y="176"/>
                  <a:pt x="41" y="179"/>
                  <a:pt x="36" y="182"/>
                </a:cubicBezTo>
                <a:cubicBezTo>
                  <a:pt x="24" y="189"/>
                  <a:pt x="15" y="202"/>
                  <a:pt x="12" y="215"/>
                </a:cubicBezTo>
                <a:cubicBezTo>
                  <a:pt x="11" y="217"/>
                  <a:pt x="11" y="218"/>
                  <a:pt x="11" y="220"/>
                </a:cubicBezTo>
                <a:cubicBezTo>
                  <a:pt x="11" y="222"/>
                  <a:pt x="10" y="224"/>
                  <a:pt x="10" y="225"/>
                </a:cubicBezTo>
                <a:cubicBezTo>
                  <a:pt x="10" y="229"/>
                  <a:pt x="10" y="232"/>
                  <a:pt x="10" y="235"/>
                </a:cubicBezTo>
                <a:cubicBezTo>
                  <a:pt x="10" y="255"/>
                  <a:pt x="10" y="255"/>
                  <a:pt x="10" y="255"/>
                </a:cubicBezTo>
                <a:cubicBezTo>
                  <a:pt x="8" y="295"/>
                  <a:pt x="8" y="295"/>
                  <a:pt x="8" y="295"/>
                </a:cubicBezTo>
                <a:cubicBezTo>
                  <a:pt x="6" y="374"/>
                  <a:pt x="6" y="374"/>
                  <a:pt x="6" y="374"/>
                </a:cubicBezTo>
                <a:cubicBezTo>
                  <a:pt x="4" y="453"/>
                  <a:pt x="4" y="453"/>
                  <a:pt x="4" y="453"/>
                </a:cubicBezTo>
                <a:cubicBezTo>
                  <a:pt x="3" y="466"/>
                  <a:pt x="2" y="479"/>
                  <a:pt x="1" y="492"/>
                </a:cubicBezTo>
                <a:cubicBezTo>
                  <a:pt x="1" y="505"/>
                  <a:pt x="1" y="518"/>
                  <a:pt x="0" y="531"/>
                </a:cubicBezTo>
                <a:cubicBezTo>
                  <a:pt x="0" y="584"/>
                  <a:pt x="3" y="637"/>
                  <a:pt x="12" y="688"/>
                </a:cubicBezTo>
                <a:cubicBezTo>
                  <a:pt x="17" y="714"/>
                  <a:pt x="24" y="740"/>
                  <a:pt x="33" y="764"/>
                </a:cubicBezTo>
                <a:cubicBezTo>
                  <a:pt x="42" y="789"/>
                  <a:pt x="54" y="812"/>
                  <a:pt x="69" y="834"/>
                </a:cubicBezTo>
                <a:cubicBezTo>
                  <a:pt x="84" y="855"/>
                  <a:pt x="103" y="874"/>
                  <a:pt x="124" y="888"/>
                </a:cubicBezTo>
                <a:cubicBezTo>
                  <a:pt x="135" y="896"/>
                  <a:pt x="147" y="902"/>
                  <a:pt x="159" y="907"/>
                </a:cubicBezTo>
                <a:cubicBezTo>
                  <a:pt x="170" y="912"/>
                  <a:pt x="183" y="916"/>
                  <a:pt x="195" y="918"/>
                </a:cubicBezTo>
                <a:cubicBezTo>
                  <a:pt x="208" y="921"/>
                  <a:pt x="220" y="923"/>
                  <a:pt x="232" y="924"/>
                </a:cubicBezTo>
                <a:cubicBezTo>
                  <a:pt x="242" y="924"/>
                  <a:pt x="251" y="924"/>
                  <a:pt x="260" y="924"/>
                </a:cubicBezTo>
                <a:cubicBezTo>
                  <a:pt x="263" y="924"/>
                  <a:pt x="266" y="924"/>
                  <a:pt x="269" y="924"/>
                </a:cubicBezTo>
                <a:cubicBezTo>
                  <a:pt x="271" y="924"/>
                  <a:pt x="273" y="924"/>
                  <a:pt x="275" y="924"/>
                </a:cubicBezTo>
                <a:cubicBezTo>
                  <a:pt x="276" y="924"/>
                  <a:pt x="278" y="924"/>
                  <a:pt x="280" y="924"/>
                </a:cubicBezTo>
                <a:cubicBezTo>
                  <a:pt x="281" y="924"/>
                  <a:pt x="282" y="925"/>
                  <a:pt x="283" y="925"/>
                </a:cubicBezTo>
                <a:cubicBezTo>
                  <a:pt x="283" y="925"/>
                  <a:pt x="284" y="925"/>
                  <a:pt x="284" y="925"/>
                </a:cubicBezTo>
                <a:cubicBezTo>
                  <a:pt x="285" y="925"/>
                  <a:pt x="285" y="925"/>
                  <a:pt x="285" y="925"/>
                </a:cubicBezTo>
                <a:cubicBezTo>
                  <a:pt x="290" y="925"/>
                  <a:pt x="290" y="925"/>
                  <a:pt x="290" y="925"/>
                </a:cubicBezTo>
                <a:cubicBezTo>
                  <a:pt x="291" y="925"/>
                  <a:pt x="292" y="925"/>
                  <a:pt x="293" y="925"/>
                </a:cubicBezTo>
                <a:cubicBezTo>
                  <a:pt x="294" y="925"/>
                  <a:pt x="295" y="925"/>
                  <a:pt x="296" y="925"/>
                </a:cubicBezTo>
                <a:cubicBezTo>
                  <a:pt x="297" y="925"/>
                  <a:pt x="298" y="925"/>
                  <a:pt x="299" y="925"/>
                </a:cubicBezTo>
                <a:cubicBezTo>
                  <a:pt x="303" y="925"/>
                  <a:pt x="307" y="925"/>
                  <a:pt x="309" y="924"/>
                </a:cubicBezTo>
                <a:cubicBezTo>
                  <a:pt x="312" y="924"/>
                  <a:pt x="314" y="923"/>
                  <a:pt x="315" y="922"/>
                </a:cubicBezTo>
                <a:cubicBezTo>
                  <a:pt x="318" y="920"/>
                  <a:pt x="310" y="918"/>
                  <a:pt x="299" y="918"/>
                </a:cubicBezTo>
                <a:cubicBezTo>
                  <a:pt x="299" y="918"/>
                  <a:pt x="299" y="918"/>
                  <a:pt x="299" y="918"/>
                </a:cubicBezTo>
                <a:cubicBezTo>
                  <a:pt x="290" y="918"/>
                  <a:pt x="290" y="918"/>
                  <a:pt x="290" y="918"/>
                </a:cubicBezTo>
                <a:cubicBezTo>
                  <a:pt x="286" y="918"/>
                  <a:pt x="286" y="918"/>
                  <a:pt x="286" y="918"/>
                </a:cubicBezTo>
                <a:cubicBezTo>
                  <a:pt x="286" y="918"/>
                  <a:pt x="286" y="918"/>
                  <a:pt x="286" y="918"/>
                </a:cubicBezTo>
                <a:cubicBezTo>
                  <a:pt x="286" y="918"/>
                  <a:pt x="285" y="918"/>
                  <a:pt x="285" y="917"/>
                </a:cubicBezTo>
                <a:cubicBezTo>
                  <a:pt x="284" y="917"/>
                  <a:pt x="284" y="917"/>
                  <a:pt x="283" y="917"/>
                </a:cubicBezTo>
                <a:cubicBezTo>
                  <a:pt x="282" y="917"/>
                  <a:pt x="282" y="917"/>
                  <a:pt x="282" y="917"/>
                </a:cubicBezTo>
                <a:cubicBezTo>
                  <a:pt x="275" y="917"/>
                  <a:pt x="269" y="917"/>
                  <a:pt x="264" y="917"/>
                </a:cubicBezTo>
                <a:cubicBezTo>
                  <a:pt x="252" y="917"/>
                  <a:pt x="240" y="916"/>
                  <a:pt x="229" y="915"/>
                </a:cubicBezTo>
                <a:cubicBezTo>
                  <a:pt x="206" y="913"/>
                  <a:pt x="184" y="908"/>
                  <a:pt x="164" y="899"/>
                </a:cubicBezTo>
                <a:cubicBezTo>
                  <a:pt x="143" y="890"/>
                  <a:pt x="124" y="878"/>
                  <a:pt x="107" y="863"/>
                </a:cubicBezTo>
                <a:cubicBezTo>
                  <a:pt x="91" y="847"/>
                  <a:pt x="77" y="829"/>
                  <a:pt x="66" y="809"/>
                </a:cubicBezTo>
                <a:cubicBezTo>
                  <a:pt x="54" y="789"/>
                  <a:pt x="45" y="768"/>
                  <a:pt x="38" y="746"/>
                </a:cubicBezTo>
                <a:cubicBezTo>
                  <a:pt x="31" y="724"/>
                  <a:pt x="26" y="701"/>
                  <a:pt x="22" y="678"/>
                </a:cubicBezTo>
                <a:cubicBezTo>
                  <a:pt x="15" y="632"/>
                  <a:pt x="13" y="585"/>
                  <a:pt x="14" y="538"/>
                </a:cubicBezTo>
                <a:cubicBezTo>
                  <a:pt x="14" y="532"/>
                  <a:pt x="14" y="526"/>
                  <a:pt x="14" y="520"/>
                </a:cubicBezTo>
                <a:cubicBezTo>
                  <a:pt x="14" y="514"/>
                  <a:pt x="15" y="508"/>
                  <a:pt x="15" y="502"/>
                </a:cubicBezTo>
                <a:cubicBezTo>
                  <a:pt x="16" y="484"/>
                  <a:pt x="16" y="484"/>
                  <a:pt x="16" y="484"/>
                </a:cubicBezTo>
                <a:cubicBezTo>
                  <a:pt x="17" y="466"/>
                  <a:pt x="17" y="466"/>
                  <a:pt x="17" y="466"/>
                </a:cubicBezTo>
                <a:cubicBezTo>
                  <a:pt x="18" y="460"/>
                  <a:pt x="18" y="454"/>
                  <a:pt x="18" y="448"/>
                </a:cubicBezTo>
                <a:cubicBezTo>
                  <a:pt x="19" y="430"/>
                  <a:pt x="19" y="430"/>
                  <a:pt x="19" y="430"/>
                </a:cubicBezTo>
                <a:cubicBezTo>
                  <a:pt x="20" y="418"/>
                  <a:pt x="20" y="406"/>
                  <a:pt x="20" y="394"/>
                </a:cubicBezTo>
                <a:cubicBezTo>
                  <a:pt x="26" y="247"/>
                  <a:pt x="26" y="247"/>
                  <a:pt x="26" y="247"/>
                </a:cubicBezTo>
                <a:cubicBezTo>
                  <a:pt x="26" y="238"/>
                  <a:pt x="26" y="238"/>
                  <a:pt x="26" y="238"/>
                </a:cubicBezTo>
                <a:cubicBezTo>
                  <a:pt x="26" y="236"/>
                  <a:pt x="26" y="236"/>
                  <a:pt x="26" y="236"/>
                </a:cubicBezTo>
                <a:cubicBezTo>
                  <a:pt x="26" y="235"/>
                  <a:pt x="26" y="235"/>
                  <a:pt x="26" y="235"/>
                </a:cubicBezTo>
                <a:cubicBezTo>
                  <a:pt x="26" y="234"/>
                  <a:pt x="26" y="233"/>
                  <a:pt x="26" y="233"/>
                </a:cubicBezTo>
                <a:cubicBezTo>
                  <a:pt x="26" y="229"/>
                  <a:pt x="26" y="229"/>
                  <a:pt x="26" y="229"/>
                </a:cubicBezTo>
                <a:cubicBezTo>
                  <a:pt x="26" y="224"/>
                  <a:pt x="27" y="219"/>
                  <a:pt x="29" y="215"/>
                </a:cubicBezTo>
                <a:cubicBezTo>
                  <a:pt x="30" y="211"/>
                  <a:pt x="33" y="207"/>
                  <a:pt x="35" y="203"/>
                </a:cubicBezTo>
                <a:cubicBezTo>
                  <a:pt x="38" y="200"/>
                  <a:pt x="42" y="197"/>
                  <a:pt x="45" y="195"/>
                </a:cubicBezTo>
                <a:cubicBezTo>
                  <a:pt x="49" y="193"/>
                  <a:pt x="52" y="192"/>
                  <a:pt x="56" y="192"/>
                </a:cubicBezTo>
                <a:cubicBezTo>
                  <a:pt x="56" y="192"/>
                  <a:pt x="56" y="192"/>
                  <a:pt x="56" y="192"/>
                </a:cubicBezTo>
                <a:cubicBezTo>
                  <a:pt x="61" y="192"/>
                  <a:pt x="65" y="193"/>
                  <a:pt x="69" y="195"/>
                </a:cubicBezTo>
                <a:cubicBezTo>
                  <a:pt x="73" y="197"/>
                  <a:pt x="76" y="199"/>
                  <a:pt x="79" y="202"/>
                </a:cubicBezTo>
                <a:cubicBezTo>
                  <a:pt x="82" y="205"/>
                  <a:pt x="83" y="209"/>
                  <a:pt x="84" y="212"/>
                </a:cubicBezTo>
                <a:cubicBezTo>
                  <a:pt x="84" y="213"/>
                  <a:pt x="85" y="214"/>
                  <a:pt x="85" y="215"/>
                </a:cubicBezTo>
                <a:cubicBezTo>
                  <a:pt x="85" y="217"/>
                  <a:pt x="85" y="217"/>
                  <a:pt x="85" y="217"/>
                </a:cubicBezTo>
                <a:cubicBezTo>
                  <a:pt x="85" y="217"/>
                  <a:pt x="85" y="217"/>
                  <a:pt x="85" y="217"/>
                </a:cubicBezTo>
                <a:cubicBezTo>
                  <a:pt x="85" y="219"/>
                  <a:pt x="85" y="219"/>
                  <a:pt x="85" y="219"/>
                </a:cubicBezTo>
                <a:cubicBezTo>
                  <a:pt x="85" y="228"/>
                  <a:pt x="85" y="228"/>
                  <a:pt x="85" y="228"/>
                </a:cubicBezTo>
                <a:cubicBezTo>
                  <a:pt x="86" y="246"/>
                  <a:pt x="86" y="246"/>
                  <a:pt x="86" y="246"/>
                </a:cubicBezTo>
                <a:cubicBezTo>
                  <a:pt x="88" y="283"/>
                  <a:pt x="88" y="283"/>
                  <a:pt x="88" y="283"/>
                </a:cubicBezTo>
                <a:cubicBezTo>
                  <a:pt x="91" y="356"/>
                  <a:pt x="91" y="356"/>
                  <a:pt x="91" y="356"/>
                </a:cubicBezTo>
                <a:cubicBezTo>
                  <a:pt x="93" y="386"/>
                  <a:pt x="94" y="416"/>
                  <a:pt x="95" y="447"/>
                </a:cubicBezTo>
                <a:cubicBezTo>
                  <a:pt x="96" y="450"/>
                  <a:pt x="96" y="454"/>
                  <a:pt x="98" y="457"/>
                </a:cubicBezTo>
                <a:cubicBezTo>
                  <a:pt x="99" y="460"/>
                  <a:pt x="101" y="463"/>
                  <a:pt x="104" y="465"/>
                </a:cubicBezTo>
                <a:cubicBezTo>
                  <a:pt x="106" y="468"/>
                  <a:pt x="109" y="470"/>
                  <a:pt x="113" y="471"/>
                </a:cubicBezTo>
                <a:cubicBezTo>
                  <a:pt x="114" y="471"/>
                  <a:pt x="116" y="472"/>
                  <a:pt x="118" y="472"/>
                </a:cubicBezTo>
                <a:cubicBezTo>
                  <a:pt x="119" y="472"/>
                  <a:pt x="120" y="472"/>
                  <a:pt x="120" y="473"/>
                </a:cubicBezTo>
                <a:cubicBezTo>
                  <a:pt x="121" y="473"/>
                  <a:pt x="121" y="473"/>
                  <a:pt x="121" y="473"/>
                </a:cubicBezTo>
                <a:cubicBezTo>
                  <a:pt x="122" y="473"/>
                  <a:pt x="122" y="473"/>
                  <a:pt x="122" y="473"/>
                </a:cubicBezTo>
                <a:cubicBezTo>
                  <a:pt x="125" y="473"/>
                  <a:pt x="125" y="473"/>
                  <a:pt x="125" y="473"/>
                </a:cubicBezTo>
                <a:cubicBezTo>
                  <a:pt x="125" y="473"/>
                  <a:pt x="125" y="473"/>
                  <a:pt x="125" y="473"/>
                </a:cubicBezTo>
                <a:cubicBezTo>
                  <a:pt x="125" y="473"/>
                  <a:pt x="125" y="473"/>
                  <a:pt x="125" y="473"/>
                </a:cubicBezTo>
                <a:cubicBezTo>
                  <a:pt x="125" y="473"/>
                  <a:pt x="125" y="473"/>
                  <a:pt x="125" y="473"/>
                </a:cubicBezTo>
                <a:cubicBezTo>
                  <a:pt x="124" y="473"/>
                  <a:pt x="124" y="473"/>
                  <a:pt x="124" y="473"/>
                </a:cubicBezTo>
                <a:cubicBezTo>
                  <a:pt x="130" y="473"/>
                  <a:pt x="130" y="473"/>
                  <a:pt x="130" y="473"/>
                </a:cubicBezTo>
                <a:cubicBezTo>
                  <a:pt x="130" y="473"/>
                  <a:pt x="130" y="473"/>
                  <a:pt x="130" y="473"/>
                </a:cubicBezTo>
                <a:cubicBezTo>
                  <a:pt x="131" y="473"/>
                  <a:pt x="131" y="473"/>
                  <a:pt x="131" y="473"/>
                </a:cubicBezTo>
                <a:cubicBezTo>
                  <a:pt x="135" y="473"/>
                  <a:pt x="135" y="473"/>
                  <a:pt x="135" y="473"/>
                </a:cubicBezTo>
                <a:cubicBezTo>
                  <a:pt x="136" y="472"/>
                  <a:pt x="137" y="472"/>
                  <a:pt x="138" y="472"/>
                </a:cubicBezTo>
                <a:cubicBezTo>
                  <a:pt x="139" y="472"/>
                  <a:pt x="141" y="472"/>
                  <a:pt x="143" y="471"/>
                </a:cubicBezTo>
                <a:cubicBezTo>
                  <a:pt x="144" y="470"/>
                  <a:pt x="146" y="470"/>
                  <a:pt x="147" y="469"/>
                </a:cubicBezTo>
                <a:cubicBezTo>
                  <a:pt x="153" y="465"/>
                  <a:pt x="158" y="459"/>
                  <a:pt x="159" y="453"/>
                </a:cubicBezTo>
                <a:cubicBezTo>
                  <a:pt x="160" y="449"/>
                  <a:pt x="160" y="445"/>
                  <a:pt x="160" y="442"/>
                </a:cubicBezTo>
                <a:cubicBezTo>
                  <a:pt x="160" y="433"/>
                  <a:pt x="160" y="433"/>
                  <a:pt x="160" y="433"/>
                </a:cubicBezTo>
                <a:cubicBezTo>
                  <a:pt x="160" y="420"/>
                  <a:pt x="160" y="420"/>
                  <a:pt x="160" y="420"/>
                </a:cubicBezTo>
                <a:cubicBezTo>
                  <a:pt x="160" y="395"/>
                  <a:pt x="160" y="395"/>
                  <a:pt x="160" y="395"/>
                </a:cubicBezTo>
                <a:cubicBezTo>
                  <a:pt x="159" y="291"/>
                  <a:pt x="159" y="291"/>
                  <a:pt x="159" y="291"/>
                </a:cubicBezTo>
                <a:cubicBezTo>
                  <a:pt x="158" y="242"/>
                  <a:pt x="158" y="192"/>
                  <a:pt x="157" y="143"/>
                </a:cubicBezTo>
                <a:cubicBezTo>
                  <a:pt x="157" y="140"/>
                  <a:pt x="157" y="137"/>
                  <a:pt x="157" y="133"/>
                </a:cubicBezTo>
                <a:cubicBezTo>
                  <a:pt x="157" y="132"/>
                  <a:pt x="157" y="132"/>
                  <a:pt x="157" y="132"/>
                </a:cubicBezTo>
                <a:cubicBezTo>
                  <a:pt x="157" y="132"/>
                  <a:pt x="157" y="131"/>
                  <a:pt x="157" y="131"/>
                </a:cubicBezTo>
                <a:cubicBezTo>
                  <a:pt x="157" y="130"/>
                  <a:pt x="157" y="130"/>
                  <a:pt x="157" y="130"/>
                </a:cubicBezTo>
                <a:cubicBezTo>
                  <a:pt x="157" y="129"/>
                  <a:pt x="158" y="128"/>
                  <a:pt x="158" y="127"/>
                </a:cubicBezTo>
                <a:cubicBezTo>
                  <a:pt x="159" y="122"/>
                  <a:pt x="160" y="118"/>
                  <a:pt x="163" y="114"/>
                </a:cubicBezTo>
                <a:cubicBezTo>
                  <a:pt x="166" y="110"/>
                  <a:pt x="169" y="107"/>
                  <a:pt x="173" y="105"/>
                </a:cubicBezTo>
                <a:cubicBezTo>
                  <a:pt x="174" y="105"/>
                  <a:pt x="175" y="105"/>
                  <a:pt x="176" y="104"/>
                </a:cubicBezTo>
                <a:cubicBezTo>
                  <a:pt x="176" y="104"/>
                  <a:pt x="177" y="104"/>
                  <a:pt x="177" y="104"/>
                </a:cubicBezTo>
                <a:cubicBezTo>
                  <a:pt x="178" y="104"/>
                  <a:pt x="178" y="104"/>
                  <a:pt x="179" y="104"/>
                </a:cubicBezTo>
                <a:cubicBezTo>
                  <a:pt x="180" y="104"/>
                  <a:pt x="180" y="104"/>
                  <a:pt x="180" y="104"/>
                </a:cubicBezTo>
                <a:cubicBezTo>
                  <a:pt x="180" y="104"/>
                  <a:pt x="180" y="104"/>
                  <a:pt x="180" y="104"/>
                </a:cubicBezTo>
                <a:cubicBezTo>
                  <a:pt x="181" y="104"/>
                  <a:pt x="181" y="104"/>
                  <a:pt x="182" y="104"/>
                </a:cubicBezTo>
                <a:cubicBezTo>
                  <a:pt x="182" y="104"/>
                  <a:pt x="182" y="104"/>
                  <a:pt x="182" y="104"/>
                </a:cubicBezTo>
                <a:cubicBezTo>
                  <a:pt x="183" y="104"/>
                  <a:pt x="183" y="104"/>
                  <a:pt x="184" y="104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5" y="105"/>
                  <a:pt x="185" y="105"/>
                  <a:pt x="185" y="105"/>
                </a:cubicBezTo>
                <a:cubicBezTo>
                  <a:pt x="189" y="105"/>
                  <a:pt x="189" y="105"/>
                  <a:pt x="189" y="105"/>
                </a:cubicBezTo>
                <a:cubicBezTo>
                  <a:pt x="195" y="105"/>
                  <a:pt x="200" y="107"/>
                  <a:pt x="205" y="109"/>
                </a:cubicBezTo>
                <a:cubicBezTo>
                  <a:pt x="207" y="110"/>
                  <a:pt x="209" y="112"/>
                  <a:pt x="211" y="114"/>
                </a:cubicBezTo>
                <a:cubicBezTo>
                  <a:pt x="213" y="115"/>
                  <a:pt x="215" y="117"/>
                  <a:pt x="216" y="119"/>
                </a:cubicBezTo>
                <a:cubicBezTo>
                  <a:pt x="217" y="121"/>
                  <a:pt x="218" y="124"/>
                  <a:pt x="219" y="126"/>
                </a:cubicBezTo>
                <a:cubicBezTo>
                  <a:pt x="219" y="127"/>
                  <a:pt x="219" y="128"/>
                  <a:pt x="220" y="129"/>
                </a:cubicBezTo>
                <a:cubicBezTo>
                  <a:pt x="220" y="130"/>
                  <a:pt x="220" y="131"/>
                  <a:pt x="220" y="131"/>
                </a:cubicBezTo>
                <a:cubicBezTo>
                  <a:pt x="220" y="132"/>
                  <a:pt x="220" y="132"/>
                  <a:pt x="220" y="132"/>
                </a:cubicBezTo>
                <a:cubicBezTo>
                  <a:pt x="220" y="134"/>
                  <a:pt x="220" y="134"/>
                  <a:pt x="220" y="134"/>
                </a:cubicBezTo>
                <a:cubicBezTo>
                  <a:pt x="220" y="142"/>
                  <a:pt x="220" y="150"/>
                  <a:pt x="220" y="159"/>
                </a:cubicBezTo>
                <a:cubicBezTo>
                  <a:pt x="220" y="189"/>
                  <a:pt x="221" y="219"/>
                  <a:pt x="221" y="247"/>
                </a:cubicBezTo>
                <a:cubicBezTo>
                  <a:pt x="222" y="298"/>
                  <a:pt x="223" y="347"/>
                  <a:pt x="224" y="394"/>
                </a:cubicBezTo>
                <a:cubicBezTo>
                  <a:pt x="224" y="395"/>
                  <a:pt x="224" y="395"/>
                  <a:pt x="224" y="395"/>
                </a:cubicBezTo>
                <a:cubicBezTo>
                  <a:pt x="224" y="396"/>
                  <a:pt x="224" y="396"/>
                  <a:pt x="224" y="397"/>
                </a:cubicBezTo>
                <a:cubicBezTo>
                  <a:pt x="224" y="399"/>
                  <a:pt x="224" y="399"/>
                  <a:pt x="224" y="399"/>
                </a:cubicBezTo>
                <a:cubicBezTo>
                  <a:pt x="224" y="400"/>
                  <a:pt x="224" y="400"/>
                  <a:pt x="224" y="400"/>
                </a:cubicBezTo>
                <a:cubicBezTo>
                  <a:pt x="224" y="401"/>
                  <a:pt x="224" y="401"/>
                  <a:pt x="224" y="401"/>
                </a:cubicBezTo>
                <a:cubicBezTo>
                  <a:pt x="225" y="402"/>
                  <a:pt x="225" y="402"/>
                  <a:pt x="225" y="402"/>
                </a:cubicBezTo>
                <a:cubicBezTo>
                  <a:pt x="225" y="404"/>
                  <a:pt x="226" y="406"/>
                  <a:pt x="226" y="407"/>
                </a:cubicBezTo>
                <a:cubicBezTo>
                  <a:pt x="227" y="408"/>
                  <a:pt x="227" y="410"/>
                  <a:pt x="228" y="411"/>
                </a:cubicBezTo>
                <a:cubicBezTo>
                  <a:pt x="229" y="412"/>
                  <a:pt x="229" y="412"/>
                  <a:pt x="229" y="412"/>
                </a:cubicBezTo>
                <a:cubicBezTo>
                  <a:pt x="230" y="414"/>
                  <a:pt x="230" y="414"/>
                  <a:pt x="230" y="414"/>
                </a:cubicBezTo>
                <a:cubicBezTo>
                  <a:pt x="231" y="415"/>
                  <a:pt x="232" y="416"/>
                  <a:pt x="233" y="418"/>
                </a:cubicBezTo>
                <a:cubicBezTo>
                  <a:pt x="233" y="419"/>
                  <a:pt x="234" y="420"/>
                  <a:pt x="235" y="421"/>
                </a:cubicBezTo>
                <a:cubicBezTo>
                  <a:pt x="237" y="423"/>
                  <a:pt x="237" y="423"/>
                  <a:pt x="237" y="423"/>
                </a:cubicBezTo>
                <a:cubicBezTo>
                  <a:pt x="238" y="424"/>
                  <a:pt x="239" y="424"/>
                  <a:pt x="239" y="425"/>
                </a:cubicBezTo>
                <a:cubicBezTo>
                  <a:pt x="240" y="425"/>
                  <a:pt x="241" y="426"/>
                  <a:pt x="242" y="426"/>
                </a:cubicBezTo>
                <a:cubicBezTo>
                  <a:pt x="243" y="427"/>
                  <a:pt x="245" y="427"/>
                  <a:pt x="247" y="428"/>
                </a:cubicBezTo>
                <a:cubicBezTo>
                  <a:pt x="249" y="428"/>
                  <a:pt x="251" y="428"/>
                  <a:pt x="253" y="428"/>
                </a:cubicBezTo>
                <a:cubicBezTo>
                  <a:pt x="253" y="428"/>
                  <a:pt x="253" y="428"/>
                  <a:pt x="253" y="428"/>
                </a:cubicBezTo>
                <a:cubicBezTo>
                  <a:pt x="253" y="428"/>
                  <a:pt x="254" y="428"/>
                  <a:pt x="254" y="428"/>
                </a:cubicBezTo>
                <a:cubicBezTo>
                  <a:pt x="256" y="428"/>
                  <a:pt x="258" y="428"/>
                  <a:pt x="260" y="428"/>
                </a:cubicBezTo>
                <a:cubicBezTo>
                  <a:pt x="264" y="427"/>
                  <a:pt x="268" y="426"/>
                  <a:pt x="272" y="424"/>
                </a:cubicBezTo>
                <a:cubicBezTo>
                  <a:pt x="274" y="424"/>
                  <a:pt x="276" y="423"/>
                  <a:pt x="277" y="422"/>
                </a:cubicBezTo>
                <a:cubicBezTo>
                  <a:pt x="277" y="422"/>
                  <a:pt x="277" y="422"/>
                  <a:pt x="277" y="422"/>
                </a:cubicBezTo>
                <a:cubicBezTo>
                  <a:pt x="278" y="421"/>
                  <a:pt x="278" y="421"/>
                  <a:pt x="278" y="421"/>
                </a:cubicBezTo>
                <a:cubicBezTo>
                  <a:pt x="279" y="420"/>
                  <a:pt x="281" y="419"/>
                  <a:pt x="282" y="417"/>
                </a:cubicBezTo>
                <a:cubicBezTo>
                  <a:pt x="284" y="416"/>
                  <a:pt x="284" y="416"/>
                  <a:pt x="284" y="416"/>
                </a:cubicBezTo>
                <a:cubicBezTo>
                  <a:pt x="284" y="415"/>
                  <a:pt x="284" y="415"/>
                  <a:pt x="284" y="415"/>
                </a:cubicBezTo>
                <a:cubicBezTo>
                  <a:pt x="285" y="415"/>
                  <a:pt x="285" y="415"/>
                  <a:pt x="285" y="415"/>
                </a:cubicBezTo>
                <a:cubicBezTo>
                  <a:pt x="287" y="413"/>
                  <a:pt x="287" y="413"/>
                  <a:pt x="287" y="413"/>
                </a:cubicBezTo>
                <a:cubicBezTo>
                  <a:pt x="287" y="412"/>
                  <a:pt x="287" y="412"/>
                  <a:pt x="287" y="412"/>
                </a:cubicBezTo>
                <a:cubicBezTo>
                  <a:pt x="288" y="410"/>
                  <a:pt x="288" y="410"/>
                  <a:pt x="288" y="410"/>
                </a:cubicBezTo>
                <a:cubicBezTo>
                  <a:pt x="289" y="410"/>
                  <a:pt x="289" y="409"/>
                  <a:pt x="290" y="408"/>
                </a:cubicBezTo>
                <a:cubicBezTo>
                  <a:pt x="291" y="406"/>
                  <a:pt x="291" y="406"/>
                  <a:pt x="291" y="406"/>
                </a:cubicBezTo>
                <a:cubicBezTo>
                  <a:pt x="291" y="405"/>
                  <a:pt x="291" y="405"/>
                  <a:pt x="291" y="405"/>
                </a:cubicBezTo>
                <a:cubicBezTo>
                  <a:pt x="292" y="404"/>
                  <a:pt x="292" y="404"/>
                  <a:pt x="292" y="404"/>
                </a:cubicBezTo>
                <a:cubicBezTo>
                  <a:pt x="292" y="404"/>
                  <a:pt x="292" y="404"/>
                  <a:pt x="292" y="404"/>
                </a:cubicBezTo>
                <a:cubicBezTo>
                  <a:pt x="293" y="401"/>
                  <a:pt x="293" y="401"/>
                  <a:pt x="293" y="401"/>
                </a:cubicBezTo>
                <a:cubicBezTo>
                  <a:pt x="293" y="400"/>
                  <a:pt x="293" y="400"/>
                  <a:pt x="293" y="400"/>
                </a:cubicBezTo>
                <a:cubicBezTo>
                  <a:pt x="293" y="399"/>
                  <a:pt x="293" y="398"/>
                  <a:pt x="293" y="398"/>
                </a:cubicBezTo>
                <a:cubicBezTo>
                  <a:pt x="294" y="396"/>
                  <a:pt x="294" y="396"/>
                  <a:pt x="294" y="396"/>
                </a:cubicBezTo>
                <a:cubicBezTo>
                  <a:pt x="294" y="395"/>
                  <a:pt x="294" y="395"/>
                  <a:pt x="294" y="395"/>
                </a:cubicBezTo>
                <a:cubicBezTo>
                  <a:pt x="294" y="394"/>
                  <a:pt x="294" y="394"/>
                  <a:pt x="294" y="394"/>
                </a:cubicBezTo>
                <a:cubicBezTo>
                  <a:pt x="294" y="393"/>
                  <a:pt x="294" y="393"/>
                  <a:pt x="294" y="393"/>
                </a:cubicBezTo>
                <a:cubicBezTo>
                  <a:pt x="294" y="387"/>
                  <a:pt x="294" y="387"/>
                  <a:pt x="294" y="387"/>
                </a:cubicBezTo>
                <a:cubicBezTo>
                  <a:pt x="296" y="336"/>
                  <a:pt x="298" y="285"/>
                  <a:pt x="300" y="232"/>
                </a:cubicBezTo>
                <a:cubicBezTo>
                  <a:pt x="302" y="200"/>
                  <a:pt x="303" y="168"/>
                  <a:pt x="304" y="134"/>
                </a:cubicBezTo>
                <a:cubicBezTo>
                  <a:pt x="308" y="55"/>
                  <a:pt x="308" y="55"/>
                  <a:pt x="308" y="55"/>
                </a:cubicBezTo>
                <a:cubicBezTo>
                  <a:pt x="308" y="47"/>
                  <a:pt x="308" y="47"/>
                  <a:pt x="308" y="47"/>
                </a:cubicBezTo>
                <a:cubicBezTo>
                  <a:pt x="308" y="47"/>
                  <a:pt x="308" y="47"/>
                  <a:pt x="308" y="47"/>
                </a:cubicBezTo>
                <a:cubicBezTo>
                  <a:pt x="308" y="47"/>
                  <a:pt x="308" y="47"/>
                  <a:pt x="308" y="47"/>
                </a:cubicBezTo>
                <a:cubicBezTo>
                  <a:pt x="308" y="47"/>
                  <a:pt x="308" y="47"/>
                  <a:pt x="308" y="47"/>
                </a:cubicBezTo>
                <a:cubicBezTo>
                  <a:pt x="308" y="46"/>
                  <a:pt x="308" y="46"/>
                  <a:pt x="309" y="45"/>
                </a:cubicBezTo>
                <a:cubicBezTo>
                  <a:pt x="309" y="44"/>
                  <a:pt x="309" y="44"/>
                  <a:pt x="309" y="44"/>
                </a:cubicBezTo>
                <a:cubicBezTo>
                  <a:pt x="309" y="43"/>
                  <a:pt x="309" y="43"/>
                  <a:pt x="309" y="43"/>
                </a:cubicBezTo>
                <a:cubicBezTo>
                  <a:pt x="311" y="39"/>
                  <a:pt x="313" y="37"/>
                  <a:pt x="315" y="35"/>
                </a:cubicBezTo>
                <a:cubicBezTo>
                  <a:pt x="317" y="33"/>
                  <a:pt x="321" y="32"/>
                  <a:pt x="325" y="31"/>
                </a:cubicBezTo>
                <a:cubicBezTo>
                  <a:pt x="327" y="31"/>
                  <a:pt x="329" y="30"/>
                  <a:pt x="331" y="30"/>
                </a:cubicBezTo>
                <a:cubicBezTo>
                  <a:pt x="332" y="30"/>
                  <a:pt x="333" y="30"/>
                  <a:pt x="333" y="30"/>
                </a:cubicBezTo>
                <a:cubicBezTo>
                  <a:pt x="334" y="30"/>
                  <a:pt x="334" y="30"/>
                  <a:pt x="335" y="30"/>
                </a:cubicBezTo>
                <a:cubicBezTo>
                  <a:pt x="335" y="30"/>
                  <a:pt x="336" y="30"/>
                  <a:pt x="336" y="30"/>
                </a:cubicBezTo>
                <a:cubicBezTo>
                  <a:pt x="338" y="30"/>
                  <a:pt x="338" y="30"/>
                  <a:pt x="338" y="30"/>
                </a:cubicBezTo>
                <a:cubicBezTo>
                  <a:pt x="341" y="31"/>
                  <a:pt x="341" y="31"/>
                  <a:pt x="341" y="31"/>
                </a:cubicBezTo>
                <a:cubicBezTo>
                  <a:pt x="342" y="31"/>
                  <a:pt x="342" y="31"/>
                  <a:pt x="342" y="31"/>
                </a:cubicBezTo>
                <a:cubicBezTo>
                  <a:pt x="342" y="31"/>
                  <a:pt x="342" y="31"/>
                  <a:pt x="342" y="31"/>
                </a:cubicBezTo>
                <a:cubicBezTo>
                  <a:pt x="343" y="31"/>
                  <a:pt x="343" y="31"/>
                  <a:pt x="343" y="31"/>
                </a:cubicBezTo>
                <a:cubicBezTo>
                  <a:pt x="344" y="31"/>
                  <a:pt x="344" y="31"/>
                  <a:pt x="345" y="31"/>
                </a:cubicBezTo>
                <a:cubicBezTo>
                  <a:pt x="345" y="31"/>
                  <a:pt x="346" y="31"/>
                  <a:pt x="346" y="31"/>
                </a:cubicBezTo>
                <a:cubicBezTo>
                  <a:pt x="347" y="32"/>
                  <a:pt x="347" y="32"/>
                  <a:pt x="347" y="32"/>
                </a:cubicBezTo>
                <a:cubicBezTo>
                  <a:pt x="349" y="33"/>
                  <a:pt x="350" y="33"/>
                  <a:pt x="351" y="35"/>
                </a:cubicBezTo>
                <a:cubicBezTo>
                  <a:pt x="353" y="36"/>
                  <a:pt x="354" y="38"/>
                  <a:pt x="355" y="40"/>
                </a:cubicBezTo>
                <a:cubicBezTo>
                  <a:pt x="356" y="43"/>
                  <a:pt x="357" y="45"/>
                  <a:pt x="357" y="48"/>
                </a:cubicBezTo>
                <a:cubicBezTo>
                  <a:pt x="357" y="51"/>
                  <a:pt x="358" y="55"/>
                  <a:pt x="358" y="58"/>
                </a:cubicBezTo>
                <a:cubicBezTo>
                  <a:pt x="358" y="61"/>
                  <a:pt x="358" y="61"/>
                  <a:pt x="358" y="61"/>
                </a:cubicBezTo>
                <a:cubicBezTo>
                  <a:pt x="357" y="64"/>
                  <a:pt x="357" y="64"/>
                  <a:pt x="357" y="64"/>
                </a:cubicBezTo>
                <a:cubicBezTo>
                  <a:pt x="357" y="71"/>
                  <a:pt x="357" y="71"/>
                  <a:pt x="357" y="71"/>
                </a:cubicBezTo>
                <a:cubicBezTo>
                  <a:pt x="356" y="98"/>
                  <a:pt x="356" y="98"/>
                  <a:pt x="356" y="98"/>
                </a:cubicBezTo>
                <a:cubicBezTo>
                  <a:pt x="352" y="205"/>
                  <a:pt x="352" y="205"/>
                  <a:pt x="352" y="205"/>
                </a:cubicBezTo>
                <a:cubicBezTo>
                  <a:pt x="350" y="259"/>
                  <a:pt x="347" y="314"/>
                  <a:pt x="345" y="368"/>
                </a:cubicBezTo>
                <a:cubicBezTo>
                  <a:pt x="344" y="395"/>
                  <a:pt x="344" y="395"/>
                  <a:pt x="344" y="395"/>
                </a:cubicBezTo>
                <a:cubicBezTo>
                  <a:pt x="344" y="400"/>
                  <a:pt x="344" y="402"/>
                  <a:pt x="345" y="405"/>
                </a:cubicBezTo>
                <a:cubicBezTo>
                  <a:pt x="345" y="406"/>
                  <a:pt x="345" y="407"/>
                  <a:pt x="346" y="408"/>
                </a:cubicBezTo>
                <a:cubicBezTo>
                  <a:pt x="346" y="408"/>
                  <a:pt x="346" y="409"/>
                  <a:pt x="346" y="410"/>
                </a:cubicBezTo>
                <a:cubicBezTo>
                  <a:pt x="349" y="416"/>
                  <a:pt x="351" y="418"/>
                  <a:pt x="353" y="420"/>
                </a:cubicBezTo>
                <a:cubicBezTo>
                  <a:pt x="355" y="422"/>
                  <a:pt x="357" y="423"/>
                  <a:pt x="358" y="424"/>
                </a:cubicBezTo>
                <a:cubicBezTo>
                  <a:pt x="359" y="425"/>
                  <a:pt x="359" y="425"/>
                  <a:pt x="359" y="425"/>
                </a:cubicBezTo>
                <a:cubicBezTo>
                  <a:pt x="360" y="425"/>
                  <a:pt x="360" y="425"/>
                  <a:pt x="360" y="425"/>
                </a:cubicBezTo>
                <a:cubicBezTo>
                  <a:pt x="360" y="425"/>
                  <a:pt x="362" y="426"/>
                  <a:pt x="364" y="427"/>
                </a:cubicBezTo>
                <a:cubicBezTo>
                  <a:pt x="367" y="428"/>
                  <a:pt x="372" y="430"/>
                  <a:pt x="376" y="430"/>
                </a:cubicBezTo>
                <a:cubicBezTo>
                  <a:pt x="377" y="430"/>
                  <a:pt x="377" y="430"/>
                  <a:pt x="378" y="429"/>
                </a:cubicBezTo>
                <a:cubicBezTo>
                  <a:pt x="379" y="430"/>
                  <a:pt x="380" y="430"/>
                  <a:pt x="382" y="430"/>
                </a:cubicBezTo>
                <a:cubicBezTo>
                  <a:pt x="384" y="430"/>
                  <a:pt x="386" y="429"/>
                  <a:pt x="388" y="429"/>
                </a:cubicBezTo>
                <a:cubicBezTo>
                  <a:pt x="391" y="429"/>
                  <a:pt x="394" y="428"/>
                  <a:pt x="395" y="427"/>
                </a:cubicBezTo>
                <a:cubicBezTo>
                  <a:pt x="396" y="427"/>
                  <a:pt x="396" y="427"/>
                  <a:pt x="396" y="427"/>
                </a:cubicBezTo>
                <a:cubicBezTo>
                  <a:pt x="396" y="427"/>
                  <a:pt x="396" y="427"/>
                  <a:pt x="396" y="427"/>
                </a:cubicBezTo>
                <a:cubicBezTo>
                  <a:pt x="397" y="426"/>
                  <a:pt x="397" y="426"/>
                  <a:pt x="397" y="426"/>
                </a:cubicBezTo>
                <a:cubicBezTo>
                  <a:pt x="398" y="426"/>
                  <a:pt x="398" y="425"/>
                  <a:pt x="399" y="425"/>
                </a:cubicBezTo>
                <a:cubicBezTo>
                  <a:pt x="400" y="424"/>
                  <a:pt x="400" y="424"/>
                  <a:pt x="400" y="424"/>
                </a:cubicBezTo>
                <a:cubicBezTo>
                  <a:pt x="401" y="424"/>
                  <a:pt x="401" y="424"/>
                  <a:pt x="401" y="424"/>
                </a:cubicBezTo>
                <a:cubicBezTo>
                  <a:pt x="402" y="423"/>
                  <a:pt x="403" y="423"/>
                  <a:pt x="404" y="422"/>
                </a:cubicBezTo>
                <a:cubicBezTo>
                  <a:pt x="405" y="421"/>
                  <a:pt x="405" y="421"/>
                  <a:pt x="405" y="421"/>
                </a:cubicBezTo>
                <a:cubicBezTo>
                  <a:pt x="406" y="419"/>
                  <a:pt x="406" y="419"/>
                  <a:pt x="406" y="419"/>
                </a:cubicBezTo>
                <a:cubicBezTo>
                  <a:pt x="407" y="418"/>
                  <a:pt x="407" y="418"/>
                  <a:pt x="407" y="418"/>
                </a:cubicBezTo>
                <a:cubicBezTo>
                  <a:pt x="408" y="417"/>
                  <a:pt x="408" y="417"/>
                  <a:pt x="408" y="417"/>
                </a:cubicBezTo>
                <a:cubicBezTo>
                  <a:pt x="409" y="416"/>
                  <a:pt x="409" y="416"/>
                  <a:pt x="409" y="416"/>
                </a:cubicBezTo>
                <a:cubicBezTo>
                  <a:pt x="409" y="416"/>
                  <a:pt x="409" y="416"/>
                  <a:pt x="409" y="415"/>
                </a:cubicBezTo>
                <a:cubicBezTo>
                  <a:pt x="410" y="414"/>
                  <a:pt x="412" y="412"/>
                  <a:pt x="413" y="409"/>
                </a:cubicBezTo>
                <a:cubicBezTo>
                  <a:pt x="413" y="408"/>
                  <a:pt x="413" y="408"/>
                  <a:pt x="413" y="408"/>
                </a:cubicBezTo>
                <a:cubicBezTo>
                  <a:pt x="413" y="408"/>
                  <a:pt x="413" y="407"/>
                  <a:pt x="414" y="407"/>
                </a:cubicBezTo>
                <a:cubicBezTo>
                  <a:pt x="414" y="406"/>
                  <a:pt x="414" y="405"/>
                  <a:pt x="414" y="404"/>
                </a:cubicBezTo>
                <a:cubicBezTo>
                  <a:pt x="415" y="402"/>
                  <a:pt x="415" y="402"/>
                  <a:pt x="415" y="402"/>
                </a:cubicBezTo>
                <a:cubicBezTo>
                  <a:pt x="415" y="401"/>
                  <a:pt x="415" y="401"/>
                  <a:pt x="415" y="401"/>
                </a:cubicBezTo>
                <a:cubicBezTo>
                  <a:pt x="415" y="400"/>
                  <a:pt x="415" y="400"/>
                  <a:pt x="415" y="400"/>
                </a:cubicBezTo>
                <a:cubicBezTo>
                  <a:pt x="415" y="397"/>
                  <a:pt x="415" y="396"/>
                  <a:pt x="415" y="394"/>
                </a:cubicBezTo>
                <a:cubicBezTo>
                  <a:pt x="419" y="357"/>
                  <a:pt x="419" y="357"/>
                  <a:pt x="419" y="357"/>
                </a:cubicBezTo>
                <a:cubicBezTo>
                  <a:pt x="427" y="282"/>
                  <a:pt x="427" y="282"/>
                  <a:pt x="427" y="282"/>
                </a:cubicBezTo>
                <a:cubicBezTo>
                  <a:pt x="433" y="228"/>
                  <a:pt x="438" y="174"/>
                  <a:pt x="444" y="120"/>
                </a:cubicBezTo>
                <a:cubicBezTo>
                  <a:pt x="444" y="119"/>
                  <a:pt x="444" y="119"/>
                  <a:pt x="444" y="119"/>
                </a:cubicBezTo>
                <a:cubicBezTo>
                  <a:pt x="444" y="118"/>
                  <a:pt x="444" y="118"/>
                  <a:pt x="444" y="118"/>
                </a:cubicBezTo>
                <a:cubicBezTo>
                  <a:pt x="444" y="112"/>
                  <a:pt x="447" y="105"/>
                  <a:pt x="453" y="100"/>
                </a:cubicBezTo>
                <a:cubicBezTo>
                  <a:pt x="458" y="96"/>
                  <a:pt x="466" y="93"/>
                  <a:pt x="473" y="93"/>
                </a:cubicBezTo>
                <a:cubicBezTo>
                  <a:pt x="474" y="93"/>
                  <a:pt x="475" y="93"/>
                  <a:pt x="475" y="93"/>
                </a:cubicBezTo>
                <a:cubicBezTo>
                  <a:pt x="483" y="94"/>
                  <a:pt x="491" y="97"/>
                  <a:pt x="496" y="103"/>
                </a:cubicBezTo>
                <a:cubicBezTo>
                  <a:pt x="499" y="105"/>
                  <a:pt x="501" y="108"/>
                  <a:pt x="502" y="112"/>
                </a:cubicBezTo>
                <a:cubicBezTo>
                  <a:pt x="503" y="115"/>
                  <a:pt x="503" y="119"/>
                  <a:pt x="503" y="123"/>
                </a:cubicBezTo>
                <a:cubicBezTo>
                  <a:pt x="503" y="126"/>
                  <a:pt x="503" y="126"/>
                  <a:pt x="503" y="126"/>
                </a:cubicBezTo>
                <a:cubicBezTo>
                  <a:pt x="503" y="128"/>
                  <a:pt x="503" y="128"/>
                  <a:pt x="503" y="128"/>
                </a:cubicBezTo>
                <a:cubicBezTo>
                  <a:pt x="503" y="129"/>
                  <a:pt x="503" y="129"/>
                  <a:pt x="503" y="130"/>
                </a:cubicBezTo>
                <a:cubicBezTo>
                  <a:pt x="502" y="130"/>
                  <a:pt x="502" y="130"/>
                  <a:pt x="502" y="130"/>
                </a:cubicBezTo>
                <a:cubicBezTo>
                  <a:pt x="502" y="137"/>
                  <a:pt x="502" y="137"/>
                  <a:pt x="502" y="137"/>
                </a:cubicBezTo>
                <a:cubicBezTo>
                  <a:pt x="501" y="150"/>
                  <a:pt x="501" y="150"/>
                  <a:pt x="501" y="150"/>
                </a:cubicBezTo>
                <a:cubicBezTo>
                  <a:pt x="500" y="175"/>
                  <a:pt x="500" y="175"/>
                  <a:pt x="500" y="175"/>
                </a:cubicBezTo>
                <a:cubicBezTo>
                  <a:pt x="497" y="227"/>
                  <a:pt x="497" y="227"/>
                  <a:pt x="497" y="227"/>
                </a:cubicBezTo>
                <a:cubicBezTo>
                  <a:pt x="492" y="329"/>
                  <a:pt x="492" y="329"/>
                  <a:pt x="492" y="329"/>
                </a:cubicBezTo>
                <a:cubicBezTo>
                  <a:pt x="480" y="535"/>
                  <a:pt x="480" y="535"/>
                  <a:pt x="480" y="535"/>
                </a:cubicBezTo>
                <a:cubicBezTo>
                  <a:pt x="477" y="601"/>
                  <a:pt x="477" y="601"/>
                  <a:pt x="477" y="601"/>
                </a:cubicBezTo>
                <a:cubicBezTo>
                  <a:pt x="477" y="609"/>
                  <a:pt x="479" y="613"/>
                  <a:pt x="480" y="617"/>
                </a:cubicBezTo>
                <a:cubicBezTo>
                  <a:pt x="481" y="620"/>
                  <a:pt x="481" y="620"/>
                  <a:pt x="481" y="620"/>
                </a:cubicBezTo>
                <a:cubicBezTo>
                  <a:pt x="482" y="621"/>
                  <a:pt x="482" y="621"/>
                  <a:pt x="483" y="622"/>
                </a:cubicBezTo>
                <a:cubicBezTo>
                  <a:pt x="484" y="624"/>
                  <a:pt x="485" y="625"/>
                  <a:pt x="487" y="627"/>
                </a:cubicBezTo>
                <a:cubicBezTo>
                  <a:pt x="490" y="629"/>
                  <a:pt x="492" y="630"/>
                  <a:pt x="495" y="631"/>
                </a:cubicBezTo>
                <a:cubicBezTo>
                  <a:pt x="497" y="632"/>
                  <a:pt x="500" y="633"/>
                  <a:pt x="503" y="633"/>
                </a:cubicBezTo>
                <a:cubicBezTo>
                  <a:pt x="504" y="633"/>
                  <a:pt x="504" y="633"/>
                  <a:pt x="505" y="633"/>
                </a:cubicBezTo>
                <a:cubicBezTo>
                  <a:pt x="510" y="633"/>
                  <a:pt x="514" y="631"/>
                  <a:pt x="517" y="630"/>
                </a:cubicBezTo>
                <a:cubicBezTo>
                  <a:pt x="520" y="628"/>
                  <a:pt x="523" y="625"/>
                  <a:pt x="527" y="621"/>
                </a:cubicBezTo>
                <a:cubicBezTo>
                  <a:pt x="529" y="619"/>
                  <a:pt x="531" y="616"/>
                  <a:pt x="533" y="613"/>
                </a:cubicBezTo>
                <a:cubicBezTo>
                  <a:pt x="538" y="602"/>
                  <a:pt x="538" y="602"/>
                  <a:pt x="538" y="602"/>
                </a:cubicBezTo>
                <a:cubicBezTo>
                  <a:pt x="552" y="571"/>
                  <a:pt x="552" y="571"/>
                  <a:pt x="552" y="571"/>
                </a:cubicBezTo>
                <a:cubicBezTo>
                  <a:pt x="574" y="525"/>
                  <a:pt x="574" y="525"/>
                  <a:pt x="574" y="525"/>
                </a:cubicBezTo>
                <a:cubicBezTo>
                  <a:pt x="596" y="478"/>
                  <a:pt x="596" y="478"/>
                  <a:pt x="596" y="478"/>
                </a:cubicBezTo>
                <a:cubicBezTo>
                  <a:pt x="602" y="467"/>
                  <a:pt x="602" y="467"/>
                  <a:pt x="602" y="467"/>
                </a:cubicBezTo>
                <a:cubicBezTo>
                  <a:pt x="603" y="464"/>
                  <a:pt x="603" y="464"/>
                  <a:pt x="603" y="464"/>
                </a:cubicBezTo>
                <a:cubicBezTo>
                  <a:pt x="604" y="463"/>
                  <a:pt x="604" y="463"/>
                  <a:pt x="604" y="463"/>
                </a:cubicBezTo>
                <a:cubicBezTo>
                  <a:pt x="604" y="462"/>
                  <a:pt x="604" y="462"/>
                  <a:pt x="604" y="462"/>
                </a:cubicBezTo>
                <a:cubicBezTo>
                  <a:pt x="604" y="461"/>
                  <a:pt x="604" y="461"/>
                  <a:pt x="604" y="461"/>
                </a:cubicBezTo>
                <a:cubicBezTo>
                  <a:pt x="605" y="461"/>
                  <a:pt x="605" y="460"/>
                  <a:pt x="606" y="460"/>
                </a:cubicBezTo>
                <a:cubicBezTo>
                  <a:pt x="606" y="459"/>
                  <a:pt x="606" y="459"/>
                  <a:pt x="607" y="458"/>
                </a:cubicBezTo>
                <a:cubicBezTo>
                  <a:pt x="607" y="457"/>
                  <a:pt x="607" y="457"/>
                  <a:pt x="607" y="457"/>
                </a:cubicBezTo>
                <a:cubicBezTo>
                  <a:pt x="608" y="456"/>
                  <a:pt x="608" y="456"/>
                  <a:pt x="608" y="456"/>
                </a:cubicBezTo>
                <a:cubicBezTo>
                  <a:pt x="609" y="456"/>
                  <a:pt x="609" y="455"/>
                  <a:pt x="610" y="455"/>
                </a:cubicBezTo>
                <a:cubicBezTo>
                  <a:pt x="611" y="453"/>
                  <a:pt x="611" y="453"/>
                  <a:pt x="611" y="453"/>
                </a:cubicBezTo>
                <a:cubicBezTo>
                  <a:pt x="612" y="453"/>
                  <a:pt x="612" y="452"/>
                  <a:pt x="613" y="452"/>
                </a:cubicBezTo>
                <a:cubicBezTo>
                  <a:pt x="615" y="451"/>
                  <a:pt x="615" y="451"/>
                  <a:pt x="615" y="451"/>
                </a:cubicBezTo>
                <a:cubicBezTo>
                  <a:pt x="615" y="450"/>
                  <a:pt x="616" y="450"/>
                  <a:pt x="617" y="450"/>
                </a:cubicBezTo>
                <a:cubicBezTo>
                  <a:pt x="618" y="449"/>
                  <a:pt x="620" y="448"/>
                  <a:pt x="621" y="448"/>
                </a:cubicBezTo>
                <a:cubicBezTo>
                  <a:pt x="628" y="445"/>
                  <a:pt x="635" y="444"/>
                  <a:pt x="642" y="444"/>
                </a:cubicBezTo>
                <a:cubicBezTo>
                  <a:pt x="643" y="444"/>
                  <a:pt x="643" y="444"/>
                  <a:pt x="644" y="444"/>
                </a:cubicBezTo>
                <a:cubicBezTo>
                  <a:pt x="645" y="444"/>
                  <a:pt x="645" y="444"/>
                  <a:pt x="646" y="444"/>
                </a:cubicBezTo>
                <a:cubicBezTo>
                  <a:pt x="646" y="444"/>
                  <a:pt x="647" y="444"/>
                  <a:pt x="648" y="444"/>
                </a:cubicBezTo>
                <a:cubicBezTo>
                  <a:pt x="648" y="444"/>
                  <a:pt x="648" y="444"/>
                  <a:pt x="648" y="444"/>
                </a:cubicBezTo>
                <a:cubicBezTo>
                  <a:pt x="650" y="444"/>
                  <a:pt x="652" y="444"/>
                  <a:pt x="653" y="444"/>
                </a:cubicBezTo>
                <a:cubicBezTo>
                  <a:pt x="655" y="445"/>
                  <a:pt x="657" y="445"/>
                  <a:pt x="659" y="445"/>
                </a:cubicBezTo>
                <a:cubicBezTo>
                  <a:pt x="661" y="445"/>
                  <a:pt x="661" y="445"/>
                  <a:pt x="661" y="445"/>
                </a:cubicBezTo>
                <a:cubicBezTo>
                  <a:pt x="662" y="446"/>
                  <a:pt x="662" y="446"/>
                  <a:pt x="662" y="446"/>
                </a:cubicBezTo>
                <a:cubicBezTo>
                  <a:pt x="669" y="449"/>
                  <a:pt x="675" y="452"/>
                  <a:pt x="679" y="457"/>
                </a:cubicBezTo>
                <a:cubicBezTo>
                  <a:pt x="682" y="461"/>
                  <a:pt x="684" y="466"/>
                  <a:pt x="685" y="473"/>
                </a:cubicBezTo>
                <a:cubicBezTo>
                  <a:pt x="686" y="479"/>
                  <a:pt x="685" y="486"/>
                  <a:pt x="682" y="493"/>
                </a:cubicBezTo>
                <a:cubicBezTo>
                  <a:pt x="681" y="498"/>
                  <a:pt x="681" y="498"/>
                  <a:pt x="681" y="498"/>
                </a:cubicBezTo>
                <a:cubicBezTo>
                  <a:pt x="680" y="500"/>
                  <a:pt x="679" y="502"/>
                  <a:pt x="679" y="504"/>
                </a:cubicBezTo>
                <a:cubicBezTo>
                  <a:pt x="678" y="504"/>
                  <a:pt x="678" y="505"/>
                  <a:pt x="677" y="506"/>
                </a:cubicBezTo>
                <a:cubicBezTo>
                  <a:pt x="676" y="509"/>
                  <a:pt x="676" y="509"/>
                  <a:pt x="676" y="509"/>
                </a:cubicBezTo>
                <a:cubicBezTo>
                  <a:pt x="673" y="515"/>
                  <a:pt x="673" y="515"/>
                  <a:pt x="673" y="515"/>
                </a:cubicBezTo>
                <a:cubicBezTo>
                  <a:pt x="651" y="561"/>
                  <a:pt x="651" y="561"/>
                  <a:pt x="651" y="561"/>
                </a:cubicBezTo>
                <a:cubicBezTo>
                  <a:pt x="608" y="654"/>
                  <a:pt x="608" y="654"/>
                  <a:pt x="608" y="654"/>
                </a:cubicBezTo>
                <a:cubicBezTo>
                  <a:pt x="604" y="663"/>
                  <a:pt x="600" y="671"/>
                  <a:pt x="596" y="680"/>
                </a:cubicBezTo>
                <a:cubicBezTo>
                  <a:pt x="593" y="686"/>
                  <a:pt x="593" y="686"/>
                  <a:pt x="593" y="686"/>
                </a:cubicBezTo>
                <a:cubicBezTo>
                  <a:pt x="591" y="690"/>
                  <a:pt x="591" y="690"/>
                  <a:pt x="591" y="690"/>
                </a:cubicBezTo>
                <a:cubicBezTo>
                  <a:pt x="590" y="693"/>
                  <a:pt x="590" y="693"/>
                  <a:pt x="590" y="693"/>
                </a:cubicBezTo>
                <a:cubicBezTo>
                  <a:pt x="589" y="695"/>
                  <a:pt x="588" y="697"/>
                  <a:pt x="587" y="699"/>
                </a:cubicBezTo>
                <a:cubicBezTo>
                  <a:pt x="586" y="701"/>
                  <a:pt x="585" y="703"/>
                  <a:pt x="584" y="705"/>
                </a:cubicBezTo>
                <a:cubicBezTo>
                  <a:pt x="575" y="721"/>
                  <a:pt x="565" y="736"/>
                  <a:pt x="553" y="749"/>
                </a:cubicBezTo>
                <a:cubicBezTo>
                  <a:pt x="547" y="756"/>
                  <a:pt x="540" y="762"/>
                  <a:pt x="533" y="768"/>
                </a:cubicBezTo>
                <a:cubicBezTo>
                  <a:pt x="526" y="774"/>
                  <a:pt x="519" y="779"/>
                  <a:pt x="511" y="785"/>
                </a:cubicBezTo>
                <a:cubicBezTo>
                  <a:pt x="496" y="797"/>
                  <a:pt x="481" y="810"/>
                  <a:pt x="468" y="823"/>
                </a:cubicBezTo>
                <a:cubicBezTo>
                  <a:pt x="460" y="831"/>
                  <a:pt x="452" y="840"/>
                  <a:pt x="446" y="850"/>
                </a:cubicBezTo>
                <a:cubicBezTo>
                  <a:pt x="444" y="852"/>
                  <a:pt x="442" y="854"/>
                  <a:pt x="441" y="857"/>
                </a:cubicBezTo>
                <a:cubicBezTo>
                  <a:pt x="440" y="859"/>
                  <a:pt x="438" y="861"/>
                  <a:pt x="437" y="863"/>
                </a:cubicBezTo>
                <a:cubicBezTo>
                  <a:pt x="436" y="866"/>
                  <a:pt x="435" y="868"/>
                  <a:pt x="434" y="870"/>
                </a:cubicBezTo>
                <a:cubicBezTo>
                  <a:pt x="433" y="872"/>
                  <a:pt x="432" y="874"/>
                  <a:pt x="432" y="876"/>
                </a:cubicBezTo>
                <a:cubicBezTo>
                  <a:pt x="428" y="886"/>
                  <a:pt x="427" y="897"/>
                  <a:pt x="427" y="905"/>
                </a:cubicBezTo>
                <a:cubicBezTo>
                  <a:pt x="428" y="910"/>
                  <a:pt x="429" y="915"/>
                  <a:pt x="431" y="915"/>
                </a:cubicBezTo>
                <a:cubicBezTo>
                  <a:pt x="431" y="915"/>
                  <a:pt x="432" y="915"/>
                  <a:pt x="432" y="914"/>
                </a:cubicBezTo>
                <a:cubicBezTo>
                  <a:pt x="433" y="914"/>
                  <a:pt x="434" y="912"/>
                  <a:pt x="436" y="910"/>
                </a:cubicBezTo>
                <a:cubicBezTo>
                  <a:pt x="436" y="909"/>
                  <a:pt x="437" y="908"/>
                  <a:pt x="437" y="907"/>
                </a:cubicBezTo>
                <a:cubicBezTo>
                  <a:pt x="438" y="906"/>
                  <a:pt x="438" y="905"/>
                  <a:pt x="439" y="904"/>
                </a:cubicBezTo>
                <a:cubicBezTo>
                  <a:pt x="440" y="903"/>
                  <a:pt x="440" y="901"/>
                  <a:pt x="441" y="900"/>
                </a:cubicBezTo>
                <a:cubicBezTo>
                  <a:pt x="442" y="899"/>
                  <a:pt x="443" y="897"/>
                  <a:pt x="443" y="896"/>
                </a:cubicBezTo>
                <a:cubicBezTo>
                  <a:pt x="444" y="895"/>
                  <a:pt x="445" y="893"/>
                  <a:pt x="446" y="892"/>
                </a:cubicBezTo>
                <a:cubicBezTo>
                  <a:pt x="447" y="891"/>
                  <a:pt x="447" y="890"/>
                  <a:pt x="448" y="888"/>
                </a:cubicBezTo>
                <a:cubicBezTo>
                  <a:pt x="456" y="877"/>
                  <a:pt x="465" y="865"/>
                  <a:pt x="475" y="855"/>
                </a:cubicBezTo>
                <a:cubicBezTo>
                  <a:pt x="486" y="844"/>
                  <a:pt x="497" y="833"/>
                  <a:pt x="509" y="824"/>
                </a:cubicBezTo>
                <a:cubicBezTo>
                  <a:pt x="517" y="817"/>
                  <a:pt x="526" y="811"/>
                  <a:pt x="535" y="805"/>
                </a:cubicBezTo>
                <a:cubicBezTo>
                  <a:pt x="542" y="799"/>
                  <a:pt x="542" y="799"/>
                  <a:pt x="542" y="799"/>
                </a:cubicBezTo>
                <a:cubicBezTo>
                  <a:pt x="544" y="798"/>
                  <a:pt x="546" y="796"/>
                  <a:pt x="549" y="794"/>
                </a:cubicBezTo>
                <a:cubicBezTo>
                  <a:pt x="556" y="788"/>
                  <a:pt x="556" y="788"/>
                  <a:pt x="556" y="788"/>
                </a:cubicBezTo>
                <a:cubicBezTo>
                  <a:pt x="558" y="786"/>
                  <a:pt x="560" y="784"/>
                  <a:pt x="562" y="782"/>
                </a:cubicBezTo>
                <a:cubicBezTo>
                  <a:pt x="580" y="766"/>
                  <a:pt x="595" y="747"/>
                  <a:pt x="607" y="726"/>
                </a:cubicBezTo>
                <a:cubicBezTo>
                  <a:pt x="610" y="721"/>
                  <a:pt x="613" y="716"/>
                  <a:pt x="616" y="710"/>
                </a:cubicBezTo>
                <a:cubicBezTo>
                  <a:pt x="617" y="708"/>
                  <a:pt x="618" y="705"/>
                  <a:pt x="619" y="702"/>
                </a:cubicBezTo>
                <a:cubicBezTo>
                  <a:pt x="620" y="701"/>
                  <a:pt x="620" y="700"/>
                  <a:pt x="621" y="699"/>
                </a:cubicBezTo>
                <a:cubicBezTo>
                  <a:pt x="623" y="695"/>
                  <a:pt x="623" y="695"/>
                  <a:pt x="623" y="695"/>
                </a:cubicBezTo>
                <a:cubicBezTo>
                  <a:pt x="637" y="665"/>
                  <a:pt x="637" y="665"/>
                  <a:pt x="637" y="665"/>
                </a:cubicBezTo>
                <a:cubicBezTo>
                  <a:pt x="666" y="606"/>
                  <a:pt x="666" y="606"/>
                  <a:pt x="666" y="606"/>
                </a:cubicBezTo>
                <a:cubicBezTo>
                  <a:pt x="675" y="586"/>
                  <a:pt x="685" y="566"/>
                  <a:pt x="694" y="546"/>
                </a:cubicBezTo>
                <a:cubicBezTo>
                  <a:pt x="701" y="532"/>
                  <a:pt x="701" y="532"/>
                  <a:pt x="701" y="532"/>
                </a:cubicBezTo>
                <a:cubicBezTo>
                  <a:pt x="704" y="524"/>
                  <a:pt x="704" y="524"/>
                  <a:pt x="704" y="524"/>
                </a:cubicBezTo>
                <a:cubicBezTo>
                  <a:pt x="706" y="522"/>
                  <a:pt x="707" y="520"/>
                  <a:pt x="708" y="516"/>
                </a:cubicBezTo>
                <a:cubicBezTo>
                  <a:pt x="709" y="513"/>
                  <a:pt x="710" y="510"/>
                  <a:pt x="711" y="507"/>
                </a:cubicBezTo>
                <a:cubicBezTo>
                  <a:pt x="713" y="503"/>
                  <a:pt x="713" y="503"/>
                  <a:pt x="713" y="503"/>
                </a:cubicBezTo>
                <a:cubicBezTo>
                  <a:pt x="713" y="501"/>
                  <a:pt x="714" y="500"/>
                  <a:pt x="714" y="498"/>
                </a:cubicBezTo>
                <a:cubicBezTo>
                  <a:pt x="716" y="492"/>
                  <a:pt x="717" y="485"/>
                  <a:pt x="717" y="477"/>
                </a:cubicBezTo>
                <a:cubicBezTo>
                  <a:pt x="717" y="472"/>
                  <a:pt x="717" y="466"/>
                  <a:pt x="715" y="460"/>
                </a:cubicBezTo>
                <a:cubicBezTo>
                  <a:pt x="714" y="456"/>
                  <a:pt x="714" y="456"/>
                  <a:pt x="714" y="456"/>
                </a:cubicBezTo>
                <a:cubicBezTo>
                  <a:pt x="714" y="455"/>
                  <a:pt x="713" y="453"/>
                  <a:pt x="713" y="452"/>
                </a:cubicBezTo>
                <a:cubicBezTo>
                  <a:pt x="712" y="449"/>
                  <a:pt x="710" y="446"/>
                  <a:pt x="708" y="444"/>
                </a:cubicBezTo>
                <a:cubicBezTo>
                  <a:pt x="708" y="442"/>
                  <a:pt x="707" y="441"/>
                  <a:pt x="706" y="440"/>
                </a:cubicBezTo>
                <a:cubicBezTo>
                  <a:pt x="703" y="436"/>
                  <a:pt x="703" y="436"/>
                  <a:pt x="703" y="436"/>
                </a:cubicBezTo>
                <a:cubicBezTo>
                  <a:pt x="701" y="434"/>
                  <a:pt x="699" y="432"/>
                  <a:pt x="697" y="430"/>
                </a:cubicBezTo>
                <a:cubicBezTo>
                  <a:pt x="693" y="426"/>
                  <a:pt x="688" y="423"/>
                  <a:pt x="683" y="421"/>
                </a:cubicBezTo>
                <a:cubicBezTo>
                  <a:pt x="681" y="420"/>
                  <a:pt x="679" y="418"/>
                  <a:pt x="676" y="417"/>
                </a:cubicBezTo>
                <a:cubicBezTo>
                  <a:pt x="673" y="416"/>
                  <a:pt x="673" y="416"/>
                  <a:pt x="673" y="416"/>
                </a:cubicBezTo>
                <a:cubicBezTo>
                  <a:pt x="670" y="415"/>
                  <a:pt x="670" y="415"/>
                  <a:pt x="670" y="415"/>
                </a:cubicBezTo>
                <a:cubicBezTo>
                  <a:pt x="669" y="414"/>
                  <a:pt x="668" y="414"/>
                  <a:pt x="667" y="414"/>
                </a:cubicBezTo>
                <a:cubicBezTo>
                  <a:pt x="663" y="413"/>
                  <a:pt x="663" y="413"/>
                  <a:pt x="663" y="413"/>
                </a:cubicBezTo>
                <a:cubicBezTo>
                  <a:pt x="662" y="413"/>
                  <a:pt x="660" y="413"/>
                  <a:pt x="659" y="413"/>
                </a:cubicBezTo>
                <a:cubicBezTo>
                  <a:pt x="656" y="413"/>
                  <a:pt x="656" y="413"/>
                  <a:pt x="656" y="413"/>
                </a:cubicBezTo>
                <a:cubicBezTo>
                  <a:pt x="652" y="412"/>
                  <a:pt x="652" y="412"/>
                  <a:pt x="652" y="412"/>
                </a:cubicBezTo>
                <a:cubicBezTo>
                  <a:pt x="650" y="412"/>
                  <a:pt x="647" y="412"/>
                  <a:pt x="644" y="412"/>
                </a:cubicBezTo>
                <a:cubicBezTo>
                  <a:pt x="637" y="412"/>
                  <a:pt x="630" y="413"/>
                  <a:pt x="623" y="414"/>
                </a:cubicBezTo>
                <a:cubicBezTo>
                  <a:pt x="613" y="416"/>
                  <a:pt x="602" y="420"/>
                  <a:pt x="593" y="427"/>
                </a:cubicBezTo>
                <a:cubicBezTo>
                  <a:pt x="590" y="430"/>
                  <a:pt x="590" y="430"/>
                  <a:pt x="590" y="430"/>
                </a:cubicBezTo>
                <a:cubicBezTo>
                  <a:pt x="588" y="431"/>
                  <a:pt x="588" y="431"/>
                  <a:pt x="588" y="431"/>
                </a:cubicBezTo>
                <a:cubicBezTo>
                  <a:pt x="587" y="433"/>
                  <a:pt x="587" y="433"/>
                  <a:pt x="587" y="433"/>
                </a:cubicBezTo>
                <a:cubicBezTo>
                  <a:pt x="583" y="436"/>
                  <a:pt x="583" y="436"/>
                  <a:pt x="583" y="436"/>
                </a:cubicBezTo>
                <a:cubicBezTo>
                  <a:pt x="582" y="437"/>
                  <a:pt x="582" y="438"/>
                  <a:pt x="581" y="439"/>
                </a:cubicBezTo>
                <a:cubicBezTo>
                  <a:pt x="580" y="441"/>
                  <a:pt x="579" y="442"/>
                  <a:pt x="578" y="443"/>
                </a:cubicBezTo>
                <a:cubicBezTo>
                  <a:pt x="576" y="447"/>
                  <a:pt x="576" y="447"/>
                  <a:pt x="576" y="447"/>
                </a:cubicBezTo>
                <a:cubicBezTo>
                  <a:pt x="575" y="449"/>
                  <a:pt x="575" y="449"/>
                  <a:pt x="575" y="449"/>
                </a:cubicBezTo>
                <a:cubicBezTo>
                  <a:pt x="574" y="450"/>
                  <a:pt x="574" y="450"/>
                  <a:pt x="574" y="450"/>
                </a:cubicBezTo>
                <a:cubicBezTo>
                  <a:pt x="573" y="453"/>
                  <a:pt x="573" y="453"/>
                  <a:pt x="573" y="453"/>
                </a:cubicBezTo>
                <a:cubicBezTo>
                  <a:pt x="552" y="498"/>
                  <a:pt x="552" y="498"/>
                  <a:pt x="552" y="498"/>
                </a:cubicBezTo>
                <a:cubicBezTo>
                  <a:pt x="531" y="542"/>
                  <a:pt x="531" y="542"/>
                  <a:pt x="531" y="542"/>
                </a:cubicBezTo>
                <a:cubicBezTo>
                  <a:pt x="520" y="565"/>
                  <a:pt x="520" y="565"/>
                  <a:pt x="520" y="565"/>
                </a:cubicBezTo>
                <a:cubicBezTo>
                  <a:pt x="518" y="570"/>
                  <a:pt x="518" y="570"/>
                  <a:pt x="518" y="570"/>
                </a:cubicBezTo>
                <a:cubicBezTo>
                  <a:pt x="517" y="572"/>
                  <a:pt x="517" y="572"/>
                  <a:pt x="517" y="572"/>
                </a:cubicBezTo>
                <a:cubicBezTo>
                  <a:pt x="516" y="574"/>
                  <a:pt x="516" y="574"/>
                  <a:pt x="516" y="574"/>
                </a:cubicBezTo>
                <a:cubicBezTo>
                  <a:pt x="515" y="576"/>
                  <a:pt x="515" y="576"/>
                  <a:pt x="515" y="576"/>
                </a:cubicBezTo>
                <a:cubicBezTo>
                  <a:pt x="515" y="576"/>
                  <a:pt x="515" y="577"/>
                  <a:pt x="514" y="578"/>
                </a:cubicBezTo>
                <a:cubicBezTo>
                  <a:pt x="514" y="578"/>
                  <a:pt x="513" y="578"/>
                  <a:pt x="512" y="578"/>
                </a:cubicBezTo>
                <a:cubicBezTo>
                  <a:pt x="511" y="578"/>
                  <a:pt x="510" y="578"/>
                  <a:pt x="510" y="577"/>
                </a:cubicBezTo>
                <a:cubicBezTo>
                  <a:pt x="510" y="575"/>
                  <a:pt x="510" y="574"/>
                  <a:pt x="510" y="572"/>
                </a:cubicBezTo>
                <a:cubicBezTo>
                  <a:pt x="510" y="570"/>
                  <a:pt x="510" y="570"/>
                  <a:pt x="510" y="570"/>
                </a:cubicBezTo>
                <a:cubicBezTo>
                  <a:pt x="510" y="569"/>
                  <a:pt x="510" y="569"/>
                  <a:pt x="510" y="569"/>
                </a:cubicBezTo>
                <a:cubicBezTo>
                  <a:pt x="510" y="566"/>
                  <a:pt x="510" y="566"/>
                  <a:pt x="510" y="566"/>
                </a:cubicBezTo>
                <a:cubicBezTo>
                  <a:pt x="511" y="560"/>
                  <a:pt x="511" y="560"/>
                  <a:pt x="511" y="560"/>
                </a:cubicBezTo>
                <a:cubicBezTo>
                  <a:pt x="521" y="364"/>
                  <a:pt x="521" y="364"/>
                  <a:pt x="521" y="364"/>
                </a:cubicBezTo>
                <a:cubicBezTo>
                  <a:pt x="525" y="299"/>
                  <a:pt x="528" y="234"/>
                  <a:pt x="532" y="169"/>
                </a:cubicBezTo>
                <a:cubicBezTo>
                  <a:pt x="533" y="144"/>
                  <a:pt x="533" y="144"/>
                  <a:pt x="533" y="144"/>
                </a:cubicBezTo>
                <a:cubicBezTo>
                  <a:pt x="534" y="132"/>
                  <a:pt x="534" y="132"/>
                  <a:pt x="534" y="132"/>
                </a:cubicBezTo>
                <a:cubicBezTo>
                  <a:pt x="534" y="131"/>
                  <a:pt x="534" y="131"/>
                  <a:pt x="534" y="131"/>
                </a:cubicBezTo>
                <a:cubicBezTo>
                  <a:pt x="534" y="131"/>
                  <a:pt x="534" y="131"/>
                  <a:pt x="534" y="131"/>
                </a:cubicBezTo>
                <a:cubicBezTo>
                  <a:pt x="534" y="131"/>
                  <a:pt x="534" y="131"/>
                  <a:pt x="534" y="131"/>
                </a:cubicBezTo>
                <a:cubicBezTo>
                  <a:pt x="534" y="130"/>
                  <a:pt x="534" y="130"/>
                  <a:pt x="534" y="130"/>
                </a:cubicBezTo>
                <a:cubicBezTo>
                  <a:pt x="535" y="127"/>
                  <a:pt x="535" y="127"/>
                  <a:pt x="535" y="127"/>
                </a:cubicBezTo>
                <a:cubicBezTo>
                  <a:pt x="535" y="124"/>
                  <a:pt x="535" y="122"/>
                  <a:pt x="535" y="119"/>
                </a:cubicBezTo>
                <a:cubicBezTo>
                  <a:pt x="535" y="109"/>
                  <a:pt x="532" y="98"/>
                  <a:pt x="526" y="89"/>
                </a:cubicBezTo>
                <a:cubicBezTo>
                  <a:pt x="520" y="80"/>
                  <a:pt x="512" y="73"/>
                  <a:pt x="503" y="68"/>
                </a:cubicBezTo>
                <a:cubicBezTo>
                  <a:pt x="494" y="64"/>
                  <a:pt x="484" y="61"/>
                  <a:pt x="474" y="61"/>
                </a:cubicBezTo>
                <a:cubicBezTo>
                  <a:pt x="473" y="61"/>
                  <a:pt x="473" y="61"/>
                  <a:pt x="473" y="61"/>
                </a:cubicBezTo>
                <a:cubicBezTo>
                  <a:pt x="463" y="61"/>
                  <a:pt x="453" y="64"/>
                  <a:pt x="444" y="68"/>
                </a:cubicBezTo>
                <a:cubicBezTo>
                  <a:pt x="440" y="70"/>
                  <a:pt x="435" y="73"/>
                  <a:pt x="431" y="76"/>
                </a:cubicBezTo>
                <a:cubicBezTo>
                  <a:pt x="429" y="78"/>
                  <a:pt x="428" y="80"/>
                  <a:pt x="426" y="82"/>
                </a:cubicBezTo>
                <a:cubicBezTo>
                  <a:pt x="424" y="84"/>
                  <a:pt x="422" y="86"/>
                  <a:pt x="421" y="88"/>
                </a:cubicBezTo>
                <a:cubicBezTo>
                  <a:pt x="418" y="93"/>
                  <a:pt x="416" y="97"/>
                  <a:pt x="414" y="103"/>
                </a:cubicBezTo>
                <a:cubicBezTo>
                  <a:pt x="413" y="107"/>
                  <a:pt x="412" y="112"/>
                  <a:pt x="412" y="117"/>
                </a:cubicBezTo>
                <a:cubicBezTo>
                  <a:pt x="405" y="180"/>
                  <a:pt x="405" y="180"/>
                  <a:pt x="405" y="180"/>
                </a:cubicBezTo>
                <a:cubicBezTo>
                  <a:pt x="398" y="253"/>
                  <a:pt x="398" y="253"/>
                  <a:pt x="398" y="253"/>
                </a:cubicBezTo>
                <a:cubicBezTo>
                  <a:pt x="395" y="284"/>
                  <a:pt x="395" y="284"/>
                  <a:pt x="395" y="284"/>
                </a:cubicBezTo>
                <a:cubicBezTo>
                  <a:pt x="392" y="313"/>
                  <a:pt x="392" y="313"/>
                  <a:pt x="392" y="313"/>
                </a:cubicBezTo>
                <a:cubicBezTo>
                  <a:pt x="392" y="314"/>
                  <a:pt x="391" y="315"/>
                  <a:pt x="390" y="316"/>
                </a:cubicBezTo>
                <a:cubicBezTo>
                  <a:pt x="389" y="317"/>
                  <a:pt x="388" y="317"/>
                  <a:pt x="386" y="317"/>
                </a:cubicBezTo>
                <a:cubicBezTo>
                  <a:pt x="386" y="317"/>
                  <a:pt x="385" y="317"/>
                  <a:pt x="384" y="317"/>
                </a:cubicBezTo>
                <a:cubicBezTo>
                  <a:pt x="384" y="317"/>
                  <a:pt x="383" y="317"/>
                  <a:pt x="383" y="317"/>
                </a:cubicBezTo>
                <a:cubicBezTo>
                  <a:pt x="382" y="317"/>
                  <a:pt x="381" y="316"/>
                  <a:pt x="380" y="315"/>
                </a:cubicBezTo>
                <a:cubicBezTo>
                  <a:pt x="379" y="314"/>
                  <a:pt x="380" y="313"/>
                  <a:pt x="380" y="311"/>
                </a:cubicBezTo>
                <a:cubicBezTo>
                  <a:pt x="380" y="308"/>
                  <a:pt x="380" y="308"/>
                  <a:pt x="380" y="308"/>
                </a:cubicBezTo>
                <a:cubicBezTo>
                  <a:pt x="380" y="301"/>
                  <a:pt x="380" y="301"/>
                  <a:pt x="380" y="301"/>
                </a:cubicBezTo>
                <a:cubicBezTo>
                  <a:pt x="381" y="272"/>
                  <a:pt x="381" y="272"/>
                  <a:pt x="381" y="272"/>
                </a:cubicBezTo>
                <a:cubicBezTo>
                  <a:pt x="381" y="256"/>
                  <a:pt x="381" y="256"/>
                  <a:pt x="381" y="256"/>
                </a:cubicBezTo>
                <a:cubicBezTo>
                  <a:pt x="383" y="220"/>
                  <a:pt x="383" y="220"/>
                  <a:pt x="383" y="220"/>
                </a:cubicBezTo>
                <a:cubicBezTo>
                  <a:pt x="388" y="74"/>
                  <a:pt x="388" y="74"/>
                  <a:pt x="388" y="74"/>
                </a:cubicBezTo>
                <a:cubicBezTo>
                  <a:pt x="388" y="64"/>
                  <a:pt x="388" y="64"/>
                  <a:pt x="388" y="64"/>
                </a:cubicBezTo>
                <a:cubicBezTo>
                  <a:pt x="388" y="62"/>
                  <a:pt x="389" y="60"/>
                  <a:pt x="389" y="58"/>
                </a:cubicBezTo>
                <a:cubicBezTo>
                  <a:pt x="389" y="56"/>
                  <a:pt x="389" y="54"/>
                  <a:pt x="388" y="52"/>
                </a:cubicBezTo>
                <a:cubicBezTo>
                  <a:pt x="388" y="45"/>
                  <a:pt x="387" y="37"/>
                  <a:pt x="383" y="29"/>
                </a:cubicBezTo>
                <a:cubicBezTo>
                  <a:pt x="380" y="21"/>
                  <a:pt x="375" y="14"/>
                  <a:pt x="367" y="8"/>
                </a:cubicBezTo>
                <a:cubicBezTo>
                  <a:pt x="364" y="6"/>
                  <a:pt x="360" y="3"/>
                  <a:pt x="355" y="2"/>
                </a:cubicBezTo>
                <a:cubicBezTo>
                  <a:pt x="354" y="2"/>
                  <a:pt x="353" y="2"/>
                  <a:pt x="352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8" y="1"/>
                  <a:pt x="347" y="0"/>
                  <a:pt x="345" y="0"/>
                </a:cubicBezTo>
                <a:cubicBezTo>
                  <a:pt x="344" y="0"/>
                  <a:pt x="344" y="0"/>
                  <a:pt x="344" y="0"/>
                </a:cubicBezTo>
                <a:cubicBezTo>
                  <a:pt x="343" y="0"/>
                  <a:pt x="343" y="0"/>
                  <a:pt x="343" y="0"/>
                </a:cubicBezTo>
                <a:cubicBezTo>
                  <a:pt x="343" y="0"/>
                  <a:pt x="343" y="0"/>
                  <a:pt x="343" y="0"/>
                </a:cubicBezTo>
                <a:cubicBezTo>
                  <a:pt x="342" y="0"/>
                  <a:pt x="342" y="0"/>
                  <a:pt x="342" y="0"/>
                </a:cubicBezTo>
                <a:cubicBezTo>
                  <a:pt x="342" y="0"/>
                  <a:pt x="342" y="0"/>
                  <a:pt x="342" y="0"/>
                </a:cubicBezTo>
                <a:cubicBezTo>
                  <a:pt x="342" y="0"/>
                  <a:pt x="342" y="0"/>
                  <a:pt x="343" y="0"/>
                </a:cubicBezTo>
                <a:cubicBezTo>
                  <a:pt x="342" y="0"/>
                  <a:pt x="342" y="0"/>
                  <a:pt x="342" y="0"/>
                </a:cubicBezTo>
                <a:cubicBezTo>
                  <a:pt x="340" y="0"/>
                  <a:pt x="339" y="0"/>
                  <a:pt x="338" y="0"/>
                </a:cubicBezTo>
                <a:cubicBezTo>
                  <a:pt x="337" y="0"/>
                  <a:pt x="335" y="0"/>
                  <a:pt x="334" y="0"/>
                </a:cubicBezTo>
                <a:cubicBezTo>
                  <a:pt x="334" y="0"/>
                  <a:pt x="334" y="0"/>
                  <a:pt x="334" y="0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351"/>
          </a:p>
        </p:txBody>
      </p:sp>
    </p:spTree>
    <p:extLst>
      <p:ext uri="{BB962C8B-B14F-4D97-AF65-F5344CB8AC3E}">
        <p14:creationId xmlns:p14="http://schemas.microsoft.com/office/powerpoint/2010/main" val="2126058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ntents Option 2">
    <p:bg>
      <p:bgPr>
        <a:solidFill>
          <a:srgbClr val="A9A9A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2209" y="315023"/>
            <a:ext cx="6282299" cy="62736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998" y="1676402"/>
            <a:ext cx="5065351" cy="3975100"/>
          </a:xfrm>
        </p:spPr>
        <p:txBody>
          <a:bodyPr>
            <a:noAutofit/>
          </a:bodyPr>
          <a:lstStyle>
            <a:lvl1pPr marL="514338" indent="-514338">
              <a:lnSpc>
                <a:spcPct val="95000"/>
              </a:lnSpc>
              <a:spcBef>
                <a:spcPts val="200"/>
              </a:spcBef>
              <a:buFont typeface="+mj-lt"/>
              <a:buAutoNum type="arabicPeriod"/>
              <a:defRPr sz="3000" b="0" spc="-51" baseline="0">
                <a:solidFill>
                  <a:schemeClr val="tx2"/>
                </a:solidFill>
              </a:defRPr>
            </a:lvl1pPr>
            <a:lvl2pPr marL="514338" indent="-514338">
              <a:lnSpc>
                <a:spcPct val="95000"/>
              </a:lnSpc>
              <a:spcBef>
                <a:spcPts val="200"/>
              </a:spcBef>
              <a:buClr>
                <a:schemeClr val="bg2"/>
              </a:buClr>
              <a:buFont typeface="+mj-lt"/>
              <a:buAutoNum type="arabicPeriod"/>
              <a:defRPr sz="3000" b="0" spc="-51" baseline="0">
                <a:solidFill>
                  <a:schemeClr val="bg2"/>
                </a:solidFill>
              </a:defRPr>
            </a:lvl2pPr>
            <a:lvl3pPr marL="514338" indent="-514338">
              <a:lnSpc>
                <a:spcPct val="95000"/>
              </a:lnSpc>
              <a:spcBef>
                <a:spcPts val="200"/>
              </a:spcBef>
              <a:buClr>
                <a:schemeClr val="bg2"/>
              </a:buClr>
              <a:buFont typeface="+mj-lt"/>
              <a:buAutoNum type="arabicPeriod"/>
              <a:defRPr sz="3000" b="0" spc="-51" baseline="0">
                <a:solidFill>
                  <a:schemeClr val="bg2"/>
                </a:solidFill>
              </a:defRPr>
            </a:lvl3pPr>
            <a:lvl4pPr marL="514338" indent="-514338">
              <a:lnSpc>
                <a:spcPct val="95000"/>
              </a:lnSpc>
              <a:spcBef>
                <a:spcPts val="200"/>
              </a:spcBef>
              <a:buClr>
                <a:schemeClr val="bg2"/>
              </a:buClr>
              <a:buFont typeface="+mj-lt"/>
              <a:buAutoNum type="arabicPeriod"/>
              <a:defRPr sz="3000" b="0" spc="-51" baseline="0">
                <a:solidFill>
                  <a:schemeClr val="bg2"/>
                </a:solidFill>
              </a:defRPr>
            </a:lvl4pPr>
            <a:lvl5pPr marL="514338" indent="-514338">
              <a:lnSpc>
                <a:spcPct val="95000"/>
              </a:lnSpc>
              <a:spcBef>
                <a:spcPts val="200"/>
              </a:spcBef>
              <a:buClr>
                <a:schemeClr val="bg2"/>
              </a:buClr>
              <a:buFont typeface="+mj-lt"/>
              <a:buAutoNum type="arabicPeriod"/>
              <a:defRPr sz="3000" b="0" spc="-51" baseline="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452B446-18DA-4B2F-A4E9-585AB0CBB71F}" type="datetime1">
              <a:rPr lang="en-GB" smtClean="0"/>
              <a:t>22/02/2024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Presentation title [ &gt; Insert &gt; Header &amp; Footer ]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3381702-59A5-4643-AE93-D7BF7F78153B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0" name="Group 9"/>
          <p:cNvGrpSpPr/>
          <p:nvPr/>
        </p:nvGrpSpPr>
        <p:grpSpPr bwMode="ltGray">
          <a:xfrm>
            <a:off x="6119531" y="1226916"/>
            <a:ext cx="5782915" cy="4042139"/>
            <a:chOff x="5235576" y="5102226"/>
            <a:chExt cx="622300" cy="434975"/>
          </a:xfrm>
          <a:solidFill>
            <a:schemeClr val="accent3"/>
          </a:solidFill>
        </p:grpSpPr>
        <p:sp>
          <p:nvSpPr>
            <p:cNvPr id="11" name="Freeform 65"/>
            <p:cNvSpPr>
              <a:spLocks/>
            </p:cNvSpPr>
            <p:nvPr/>
          </p:nvSpPr>
          <p:spPr bwMode="ltGray">
            <a:xfrm>
              <a:off x="5281613" y="5102226"/>
              <a:ext cx="576263" cy="349250"/>
            </a:xfrm>
            <a:custGeom>
              <a:avLst/>
              <a:gdLst>
                <a:gd name="T0" fmla="*/ 373 w 1026"/>
                <a:gd name="T1" fmla="*/ 7 h 622"/>
                <a:gd name="T2" fmla="*/ 44 w 1026"/>
                <a:gd name="T3" fmla="*/ 177 h 622"/>
                <a:gd name="T4" fmla="*/ 1 w 1026"/>
                <a:gd name="T5" fmla="*/ 308 h 622"/>
                <a:gd name="T6" fmla="*/ 86 w 1026"/>
                <a:gd name="T7" fmla="*/ 449 h 622"/>
                <a:gd name="T8" fmla="*/ 138 w 1026"/>
                <a:gd name="T9" fmla="*/ 462 h 622"/>
                <a:gd name="T10" fmla="*/ 73 w 1026"/>
                <a:gd name="T11" fmla="*/ 396 h 622"/>
                <a:gd name="T12" fmla="*/ 42 w 1026"/>
                <a:gd name="T13" fmla="*/ 246 h 622"/>
                <a:gd name="T14" fmla="*/ 104 w 1026"/>
                <a:gd name="T15" fmla="*/ 158 h 622"/>
                <a:gd name="T16" fmla="*/ 255 w 1026"/>
                <a:gd name="T17" fmla="*/ 68 h 622"/>
                <a:gd name="T18" fmla="*/ 481 w 1026"/>
                <a:gd name="T19" fmla="*/ 19 h 622"/>
                <a:gd name="T20" fmla="*/ 706 w 1026"/>
                <a:gd name="T21" fmla="*/ 67 h 622"/>
                <a:gd name="T22" fmla="*/ 775 w 1026"/>
                <a:gd name="T23" fmla="*/ 166 h 622"/>
                <a:gd name="T24" fmla="*/ 777 w 1026"/>
                <a:gd name="T25" fmla="*/ 186 h 622"/>
                <a:gd name="T26" fmla="*/ 784 w 1026"/>
                <a:gd name="T27" fmla="*/ 188 h 622"/>
                <a:gd name="T28" fmla="*/ 821 w 1026"/>
                <a:gd name="T29" fmla="*/ 137 h 622"/>
                <a:gd name="T30" fmla="*/ 853 w 1026"/>
                <a:gd name="T31" fmla="*/ 131 h 622"/>
                <a:gd name="T32" fmla="*/ 893 w 1026"/>
                <a:gd name="T33" fmla="*/ 134 h 622"/>
                <a:gd name="T34" fmla="*/ 952 w 1026"/>
                <a:gd name="T35" fmla="*/ 164 h 622"/>
                <a:gd name="T36" fmla="*/ 993 w 1026"/>
                <a:gd name="T37" fmla="*/ 235 h 622"/>
                <a:gd name="T38" fmla="*/ 997 w 1026"/>
                <a:gd name="T39" fmla="*/ 256 h 622"/>
                <a:gd name="T40" fmla="*/ 945 w 1026"/>
                <a:gd name="T41" fmla="*/ 402 h 622"/>
                <a:gd name="T42" fmla="*/ 873 w 1026"/>
                <a:gd name="T43" fmla="*/ 405 h 622"/>
                <a:gd name="T44" fmla="*/ 841 w 1026"/>
                <a:gd name="T45" fmla="*/ 335 h 622"/>
                <a:gd name="T46" fmla="*/ 814 w 1026"/>
                <a:gd name="T47" fmla="*/ 310 h 622"/>
                <a:gd name="T48" fmla="*/ 791 w 1026"/>
                <a:gd name="T49" fmla="*/ 300 h 622"/>
                <a:gd name="T50" fmla="*/ 785 w 1026"/>
                <a:gd name="T51" fmla="*/ 323 h 622"/>
                <a:gd name="T52" fmla="*/ 829 w 1026"/>
                <a:gd name="T53" fmla="*/ 373 h 622"/>
                <a:gd name="T54" fmla="*/ 841 w 1026"/>
                <a:gd name="T55" fmla="*/ 441 h 622"/>
                <a:gd name="T56" fmla="*/ 818 w 1026"/>
                <a:gd name="T57" fmla="*/ 438 h 622"/>
                <a:gd name="T58" fmla="*/ 815 w 1026"/>
                <a:gd name="T59" fmla="*/ 445 h 622"/>
                <a:gd name="T60" fmla="*/ 763 w 1026"/>
                <a:gd name="T61" fmla="*/ 537 h 622"/>
                <a:gd name="T62" fmla="*/ 633 w 1026"/>
                <a:gd name="T63" fmla="*/ 584 h 622"/>
                <a:gd name="T64" fmla="*/ 484 w 1026"/>
                <a:gd name="T65" fmla="*/ 598 h 622"/>
                <a:gd name="T66" fmla="*/ 279 w 1026"/>
                <a:gd name="T67" fmla="*/ 531 h 622"/>
                <a:gd name="T68" fmla="*/ 235 w 1026"/>
                <a:gd name="T69" fmla="*/ 450 h 622"/>
                <a:gd name="T70" fmla="*/ 236 w 1026"/>
                <a:gd name="T71" fmla="*/ 430 h 622"/>
                <a:gd name="T72" fmla="*/ 230 w 1026"/>
                <a:gd name="T73" fmla="*/ 427 h 622"/>
                <a:gd name="T74" fmla="*/ 269 w 1026"/>
                <a:gd name="T75" fmla="*/ 540 h 622"/>
                <a:gd name="T76" fmla="*/ 436 w 1026"/>
                <a:gd name="T77" fmla="*/ 611 h 622"/>
                <a:gd name="T78" fmla="*/ 539 w 1026"/>
                <a:gd name="T79" fmla="*/ 622 h 622"/>
                <a:gd name="T80" fmla="*/ 654 w 1026"/>
                <a:gd name="T81" fmla="*/ 611 h 622"/>
                <a:gd name="T82" fmla="*/ 756 w 1026"/>
                <a:gd name="T83" fmla="*/ 578 h 622"/>
                <a:gd name="T84" fmla="*/ 783 w 1026"/>
                <a:gd name="T85" fmla="*/ 563 h 622"/>
                <a:gd name="T86" fmla="*/ 817 w 1026"/>
                <a:gd name="T87" fmla="*/ 537 h 622"/>
                <a:gd name="T88" fmla="*/ 896 w 1026"/>
                <a:gd name="T89" fmla="*/ 447 h 622"/>
                <a:gd name="T90" fmla="*/ 935 w 1026"/>
                <a:gd name="T91" fmla="*/ 431 h 622"/>
                <a:gd name="T92" fmla="*/ 1009 w 1026"/>
                <a:gd name="T93" fmla="*/ 341 h 622"/>
                <a:gd name="T94" fmla="*/ 1025 w 1026"/>
                <a:gd name="T95" fmla="*/ 250 h 622"/>
                <a:gd name="T96" fmla="*/ 948 w 1026"/>
                <a:gd name="T97" fmla="*/ 121 h 622"/>
                <a:gd name="T98" fmla="*/ 825 w 1026"/>
                <a:gd name="T99" fmla="*/ 103 h 622"/>
                <a:gd name="T100" fmla="*/ 776 w 1026"/>
                <a:gd name="T101" fmla="*/ 124 h 622"/>
                <a:gd name="T102" fmla="*/ 756 w 1026"/>
                <a:gd name="T103" fmla="*/ 97 h 622"/>
                <a:gd name="T104" fmla="*/ 646 w 1026"/>
                <a:gd name="T105" fmla="*/ 23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26" h="622">
                  <a:moveTo>
                    <a:pt x="476" y="0"/>
                  </a:moveTo>
                  <a:cubicBezTo>
                    <a:pt x="470" y="0"/>
                    <a:pt x="464" y="0"/>
                    <a:pt x="457" y="0"/>
                  </a:cubicBezTo>
                  <a:cubicBezTo>
                    <a:pt x="445" y="0"/>
                    <a:pt x="426" y="1"/>
                    <a:pt x="409" y="2"/>
                  </a:cubicBezTo>
                  <a:cubicBezTo>
                    <a:pt x="397" y="4"/>
                    <a:pt x="385" y="5"/>
                    <a:pt x="373" y="7"/>
                  </a:cubicBezTo>
                  <a:cubicBezTo>
                    <a:pt x="362" y="9"/>
                    <a:pt x="351" y="11"/>
                    <a:pt x="340" y="13"/>
                  </a:cubicBezTo>
                  <a:cubicBezTo>
                    <a:pt x="317" y="18"/>
                    <a:pt x="295" y="24"/>
                    <a:pt x="271" y="31"/>
                  </a:cubicBezTo>
                  <a:cubicBezTo>
                    <a:pt x="222" y="46"/>
                    <a:pt x="175" y="66"/>
                    <a:pt x="132" y="95"/>
                  </a:cubicBezTo>
                  <a:cubicBezTo>
                    <a:pt x="98" y="117"/>
                    <a:pt x="68" y="144"/>
                    <a:pt x="44" y="177"/>
                  </a:cubicBezTo>
                  <a:cubicBezTo>
                    <a:pt x="38" y="185"/>
                    <a:pt x="33" y="192"/>
                    <a:pt x="29" y="200"/>
                  </a:cubicBezTo>
                  <a:cubicBezTo>
                    <a:pt x="24" y="209"/>
                    <a:pt x="20" y="217"/>
                    <a:pt x="16" y="226"/>
                  </a:cubicBezTo>
                  <a:cubicBezTo>
                    <a:pt x="9" y="243"/>
                    <a:pt x="4" y="261"/>
                    <a:pt x="2" y="280"/>
                  </a:cubicBezTo>
                  <a:cubicBezTo>
                    <a:pt x="0" y="289"/>
                    <a:pt x="0" y="299"/>
                    <a:pt x="1" y="308"/>
                  </a:cubicBezTo>
                  <a:cubicBezTo>
                    <a:pt x="1" y="318"/>
                    <a:pt x="2" y="327"/>
                    <a:pt x="4" y="337"/>
                  </a:cubicBezTo>
                  <a:cubicBezTo>
                    <a:pt x="9" y="355"/>
                    <a:pt x="16" y="373"/>
                    <a:pt x="26" y="389"/>
                  </a:cubicBezTo>
                  <a:cubicBezTo>
                    <a:pt x="36" y="404"/>
                    <a:pt x="48" y="418"/>
                    <a:pt x="62" y="430"/>
                  </a:cubicBezTo>
                  <a:cubicBezTo>
                    <a:pt x="70" y="437"/>
                    <a:pt x="77" y="443"/>
                    <a:pt x="86" y="449"/>
                  </a:cubicBezTo>
                  <a:cubicBezTo>
                    <a:pt x="94" y="454"/>
                    <a:pt x="103" y="459"/>
                    <a:pt x="112" y="463"/>
                  </a:cubicBezTo>
                  <a:cubicBezTo>
                    <a:pt x="116" y="465"/>
                    <a:pt x="121" y="466"/>
                    <a:pt x="125" y="466"/>
                  </a:cubicBezTo>
                  <a:cubicBezTo>
                    <a:pt x="126" y="466"/>
                    <a:pt x="128" y="466"/>
                    <a:pt x="129" y="466"/>
                  </a:cubicBezTo>
                  <a:cubicBezTo>
                    <a:pt x="132" y="465"/>
                    <a:pt x="135" y="464"/>
                    <a:pt x="138" y="462"/>
                  </a:cubicBezTo>
                  <a:cubicBezTo>
                    <a:pt x="140" y="461"/>
                    <a:pt x="143" y="459"/>
                    <a:pt x="143" y="457"/>
                  </a:cubicBezTo>
                  <a:cubicBezTo>
                    <a:pt x="143" y="453"/>
                    <a:pt x="140" y="450"/>
                    <a:pt x="138" y="448"/>
                  </a:cubicBezTo>
                  <a:cubicBezTo>
                    <a:pt x="132" y="443"/>
                    <a:pt x="126" y="439"/>
                    <a:pt x="119" y="435"/>
                  </a:cubicBezTo>
                  <a:cubicBezTo>
                    <a:pt x="102" y="424"/>
                    <a:pt x="86" y="411"/>
                    <a:pt x="73" y="396"/>
                  </a:cubicBezTo>
                  <a:cubicBezTo>
                    <a:pt x="66" y="389"/>
                    <a:pt x="60" y="382"/>
                    <a:pt x="54" y="374"/>
                  </a:cubicBezTo>
                  <a:cubicBezTo>
                    <a:pt x="46" y="361"/>
                    <a:pt x="40" y="348"/>
                    <a:pt x="37" y="334"/>
                  </a:cubicBezTo>
                  <a:cubicBezTo>
                    <a:pt x="33" y="319"/>
                    <a:pt x="31" y="304"/>
                    <a:pt x="32" y="289"/>
                  </a:cubicBezTo>
                  <a:cubicBezTo>
                    <a:pt x="33" y="275"/>
                    <a:pt x="37" y="260"/>
                    <a:pt x="42" y="246"/>
                  </a:cubicBezTo>
                  <a:cubicBezTo>
                    <a:pt x="45" y="237"/>
                    <a:pt x="49" y="229"/>
                    <a:pt x="53" y="221"/>
                  </a:cubicBezTo>
                  <a:cubicBezTo>
                    <a:pt x="57" y="213"/>
                    <a:pt x="62" y="206"/>
                    <a:pt x="67" y="198"/>
                  </a:cubicBezTo>
                  <a:cubicBezTo>
                    <a:pt x="73" y="191"/>
                    <a:pt x="78" y="184"/>
                    <a:pt x="84" y="177"/>
                  </a:cubicBezTo>
                  <a:cubicBezTo>
                    <a:pt x="91" y="170"/>
                    <a:pt x="97" y="164"/>
                    <a:pt x="104" y="158"/>
                  </a:cubicBezTo>
                  <a:cubicBezTo>
                    <a:pt x="121" y="142"/>
                    <a:pt x="140" y="127"/>
                    <a:pt x="160" y="114"/>
                  </a:cubicBezTo>
                  <a:cubicBezTo>
                    <a:pt x="181" y="102"/>
                    <a:pt x="202" y="90"/>
                    <a:pt x="224" y="81"/>
                  </a:cubicBezTo>
                  <a:cubicBezTo>
                    <a:pt x="229" y="78"/>
                    <a:pt x="234" y="76"/>
                    <a:pt x="239" y="74"/>
                  </a:cubicBezTo>
                  <a:cubicBezTo>
                    <a:pt x="244" y="72"/>
                    <a:pt x="249" y="70"/>
                    <a:pt x="255" y="68"/>
                  </a:cubicBezTo>
                  <a:cubicBezTo>
                    <a:pt x="265" y="64"/>
                    <a:pt x="276" y="60"/>
                    <a:pt x="286" y="56"/>
                  </a:cubicBezTo>
                  <a:cubicBezTo>
                    <a:pt x="310" y="47"/>
                    <a:pt x="336" y="41"/>
                    <a:pt x="361" y="35"/>
                  </a:cubicBezTo>
                  <a:cubicBezTo>
                    <a:pt x="386" y="29"/>
                    <a:pt x="412" y="24"/>
                    <a:pt x="439" y="21"/>
                  </a:cubicBezTo>
                  <a:cubicBezTo>
                    <a:pt x="453" y="20"/>
                    <a:pt x="467" y="19"/>
                    <a:pt x="481" y="19"/>
                  </a:cubicBezTo>
                  <a:cubicBezTo>
                    <a:pt x="493" y="19"/>
                    <a:pt x="505" y="19"/>
                    <a:pt x="517" y="20"/>
                  </a:cubicBezTo>
                  <a:cubicBezTo>
                    <a:pt x="543" y="22"/>
                    <a:pt x="569" y="23"/>
                    <a:pt x="595" y="27"/>
                  </a:cubicBezTo>
                  <a:cubicBezTo>
                    <a:pt x="621" y="32"/>
                    <a:pt x="647" y="39"/>
                    <a:pt x="671" y="49"/>
                  </a:cubicBezTo>
                  <a:cubicBezTo>
                    <a:pt x="683" y="54"/>
                    <a:pt x="695" y="60"/>
                    <a:pt x="706" y="67"/>
                  </a:cubicBezTo>
                  <a:cubicBezTo>
                    <a:pt x="717" y="74"/>
                    <a:pt x="727" y="82"/>
                    <a:pt x="737" y="92"/>
                  </a:cubicBezTo>
                  <a:cubicBezTo>
                    <a:pt x="746" y="101"/>
                    <a:pt x="754" y="112"/>
                    <a:pt x="761" y="123"/>
                  </a:cubicBezTo>
                  <a:cubicBezTo>
                    <a:pt x="767" y="135"/>
                    <a:pt x="771" y="148"/>
                    <a:pt x="774" y="161"/>
                  </a:cubicBezTo>
                  <a:cubicBezTo>
                    <a:pt x="775" y="166"/>
                    <a:pt x="775" y="166"/>
                    <a:pt x="775" y="166"/>
                  </a:cubicBezTo>
                  <a:cubicBezTo>
                    <a:pt x="775" y="167"/>
                    <a:pt x="776" y="169"/>
                    <a:pt x="776" y="171"/>
                  </a:cubicBezTo>
                  <a:cubicBezTo>
                    <a:pt x="776" y="172"/>
                    <a:pt x="776" y="174"/>
                    <a:pt x="776" y="175"/>
                  </a:cubicBezTo>
                  <a:cubicBezTo>
                    <a:pt x="777" y="180"/>
                    <a:pt x="777" y="180"/>
                    <a:pt x="777" y="180"/>
                  </a:cubicBezTo>
                  <a:cubicBezTo>
                    <a:pt x="777" y="182"/>
                    <a:pt x="777" y="184"/>
                    <a:pt x="777" y="186"/>
                  </a:cubicBezTo>
                  <a:cubicBezTo>
                    <a:pt x="777" y="187"/>
                    <a:pt x="777" y="189"/>
                    <a:pt x="777" y="191"/>
                  </a:cubicBezTo>
                  <a:cubicBezTo>
                    <a:pt x="777" y="191"/>
                    <a:pt x="778" y="192"/>
                    <a:pt x="779" y="192"/>
                  </a:cubicBezTo>
                  <a:cubicBezTo>
                    <a:pt x="780" y="192"/>
                    <a:pt x="780" y="193"/>
                    <a:pt x="780" y="193"/>
                  </a:cubicBezTo>
                  <a:cubicBezTo>
                    <a:pt x="782" y="193"/>
                    <a:pt x="784" y="191"/>
                    <a:pt x="784" y="188"/>
                  </a:cubicBezTo>
                  <a:cubicBezTo>
                    <a:pt x="785" y="176"/>
                    <a:pt x="784" y="163"/>
                    <a:pt x="781" y="150"/>
                  </a:cubicBezTo>
                  <a:cubicBezTo>
                    <a:pt x="783" y="150"/>
                    <a:pt x="785" y="150"/>
                    <a:pt x="786" y="149"/>
                  </a:cubicBezTo>
                  <a:cubicBezTo>
                    <a:pt x="788" y="149"/>
                    <a:pt x="790" y="148"/>
                    <a:pt x="792" y="147"/>
                  </a:cubicBezTo>
                  <a:cubicBezTo>
                    <a:pt x="801" y="143"/>
                    <a:pt x="811" y="140"/>
                    <a:pt x="821" y="137"/>
                  </a:cubicBezTo>
                  <a:cubicBezTo>
                    <a:pt x="823" y="137"/>
                    <a:pt x="826" y="136"/>
                    <a:pt x="828" y="135"/>
                  </a:cubicBezTo>
                  <a:cubicBezTo>
                    <a:pt x="830" y="135"/>
                    <a:pt x="833" y="134"/>
                    <a:pt x="835" y="133"/>
                  </a:cubicBezTo>
                  <a:cubicBezTo>
                    <a:pt x="839" y="133"/>
                    <a:pt x="843" y="132"/>
                    <a:pt x="847" y="132"/>
                  </a:cubicBezTo>
                  <a:cubicBezTo>
                    <a:pt x="849" y="131"/>
                    <a:pt x="851" y="131"/>
                    <a:pt x="853" y="131"/>
                  </a:cubicBezTo>
                  <a:cubicBezTo>
                    <a:pt x="858" y="131"/>
                    <a:pt x="858" y="131"/>
                    <a:pt x="858" y="131"/>
                  </a:cubicBezTo>
                  <a:cubicBezTo>
                    <a:pt x="860" y="131"/>
                    <a:pt x="862" y="131"/>
                    <a:pt x="864" y="131"/>
                  </a:cubicBezTo>
                  <a:cubicBezTo>
                    <a:pt x="870" y="131"/>
                    <a:pt x="876" y="131"/>
                    <a:pt x="882" y="132"/>
                  </a:cubicBezTo>
                  <a:cubicBezTo>
                    <a:pt x="886" y="132"/>
                    <a:pt x="890" y="133"/>
                    <a:pt x="893" y="134"/>
                  </a:cubicBezTo>
                  <a:cubicBezTo>
                    <a:pt x="895" y="134"/>
                    <a:pt x="897" y="135"/>
                    <a:pt x="899" y="135"/>
                  </a:cubicBezTo>
                  <a:cubicBezTo>
                    <a:pt x="901" y="136"/>
                    <a:pt x="903" y="136"/>
                    <a:pt x="905" y="137"/>
                  </a:cubicBezTo>
                  <a:cubicBezTo>
                    <a:pt x="914" y="139"/>
                    <a:pt x="922" y="143"/>
                    <a:pt x="930" y="148"/>
                  </a:cubicBezTo>
                  <a:cubicBezTo>
                    <a:pt x="938" y="152"/>
                    <a:pt x="945" y="158"/>
                    <a:pt x="952" y="164"/>
                  </a:cubicBezTo>
                  <a:cubicBezTo>
                    <a:pt x="969" y="180"/>
                    <a:pt x="982" y="200"/>
                    <a:pt x="989" y="223"/>
                  </a:cubicBezTo>
                  <a:cubicBezTo>
                    <a:pt x="991" y="227"/>
                    <a:pt x="991" y="227"/>
                    <a:pt x="991" y="227"/>
                  </a:cubicBezTo>
                  <a:cubicBezTo>
                    <a:pt x="991" y="228"/>
                    <a:pt x="991" y="230"/>
                    <a:pt x="992" y="231"/>
                  </a:cubicBezTo>
                  <a:cubicBezTo>
                    <a:pt x="993" y="235"/>
                    <a:pt x="993" y="235"/>
                    <a:pt x="993" y="235"/>
                  </a:cubicBezTo>
                  <a:cubicBezTo>
                    <a:pt x="993" y="237"/>
                    <a:pt x="993" y="237"/>
                    <a:pt x="993" y="237"/>
                  </a:cubicBezTo>
                  <a:cubicBezTo>
                    <a:pt x="994" y="239"/>
                    <a:pt x="994" y="239"/>
                    <a:pt x="994" y="239"/>
                  </a:cubicBezTo>
                  <a:cubicBezTo>
                    <a:pt x="994" y="242"/>
                    <a:pt x="995" y="244"/>
                    <a:pt x="995" y="247"/>
                  </a:cubicBezTo>
                  <a:cubicBezTo>
                    <a:pt x="997" y="256"/>
                    <a:pt x="997" y="256"/>
                    <a:pt x="997" y="256"/>
                  </a:cubicBezTo>
                  <a:cubicBezTo>
                    <a:pt x="999" y="269"/>
                    <a:pt x="998" y="282"/>
                    <a:pt x="997" y="295"/>
                  </a:cubicBezTo>
                  <a:cubicBezTo>
                    <a:pt x="996" y="308"/>
                    <a:pt x="994" y="322"/>
                    <a:pt x="990" y="335"/>
                  </a:cubicBezTo>
                  <a:cubicBezTo>
                    <a:pt x="985" y="348"/>
                    <a:pt x="978" y="360"/>
                    <a:pt x="970" y="371"/>
                  </a:cubicBezTo>
                  <a:cubicBezTo>
                    <a:pt x="963" y="381"/>
                    <a:pt x="955" y="393"/>
                    <a:pt x="945" y="402"/>
                  </a:cubicBezTo>
                  <a:cubicBezTo>
                    <a:pt x="935" y="412"/>
                    <a:pt x="924" y="420"/>
                    <a:pt x="912" y="426"/>
                  </a:cubicBezTo>
                  <a:cubicBezTo>
                    <a:pt x="900" y="432"/>
                    <a:pt x="887" y="436"/>
                    <a:pt x="873" y="439"/>
                  </a:cubicBezTo>
                  <a:cubicBezTo>
                    <a:pt x="874" y="432"/>
                    <a:pt x="875" y="424"/>
                    <a:pt x="874" y="417"/>
                  </a:cubicBezTo>
                  <a:cubicBezTo>
                    <a:pt x="874" y="413"/>
                    <a:pt x="874" y="409"/>
                    <a:pt x="873" y="405"/>
                  </a:cubicBezTo>
                  <a:cubicBezTo>
                    <a:pt x="871" y="394"/>
                    <a:pt x="871" y="394"/>
                    <a:pt x="871" y="394"/>
                  </a:cubicBezTo>
                  <a:cubicBezTo>
                    <a:pt x="868" y="383"/>
                    <a:pt x="868" y="383"/>
                    <a:pt x="868" y="383"/>
                  </a:cubicBezTo>
                  <a:cubicBezTo>
                    <a:pt x="867" y="379"/>
                    <a:pt x="866" y="376"/>
                    <a:pt x="864" y="372"/>
                  </a:cubicBezTo>
                  <a:cubicBezTo>
                    <a:pt x="858" y="358"/>
                    <a:pt x="850" y="346"/>
                    <a:pt x="841" y="335"/>
                  </a:cubicBezTo>
                  <a:cubicBezTo>
                    <a:pt x="837" y="330"/>
                    <a:pt x="837" y="330"/>
                    <a:pt x="837" y="330"/>
                  </a:cubicBezTo>
                  <a:cubicBezTo>
                    <a:pt x="835" y="328"/>
                    <a:pt x="834" y="327"/>
                    <a:pt x="832" y="326"/>
                  </a:cubicBezTo>
                  <a:cubicBezTo>
                    <a:pt x="830" y="323"/>
                    <a:pt x="827" y="320"/>
                    <a:pt x="824" y="317"/>
                  </a:cubicBezTo>
                  <a:cubicBezTo>
                    <a:pt x="821" y="315"/>
                    <a:pt x="818" y="312"/>
                    <a:pt x="814" y="310"/>
                  </a:cubicBezTo>
                  <a:cubicBezTo>
                    <a:pt x="813" y="308"/>
                    <a:pt x="811" y="307"/>
                    <a:pt x="809" y="306"/>
                  </a:cubicBezTo>
                  <a:cubicBezTo>
                    <a:pt x="808" y="305"/>
                    <a:pt x="806" y="304"/>
                    <a:pt x="804" y="303"/>
                  </a:cubicBezTo>
                  <a:cubicBezTo>
                    <a:pt x="801" y="301"/>
                    <a:pt x="797" y="299"/>
                    <a:pt x="794" y="299"/>
                  </a:cubicBezTo>
                  <a:cubicBezTo>
                    <a:pt x="793" y="299"/>
                    <a:pt x="792" y="300"/>
                    <a:pt x="791" y="300"/>
                  </a:cubicBezTo>
                  <a:cubicBezTo>
                    <a:pt x="788" y="300"/>
                    <a:pt x="785" y="301"/>
                    <a:pt x="783" y="303"/>
                  </a:cubicBezTo>
                  <a:cubicBezTo>
                    <a:pt x="780" y="304"/>
                    <a:pt x="778" y="305"/>
                    <a:pt x="777" y="308"/>
                  </a:cubicBezTo>
                  <a:cubicBezTo>
                    <a:pt x="776" y="311"/>
                    <a:pt x="778" y="314"/>
                    <a:pt x="779" y="316"/>
                  </a:cubicBezTo>
                  <a:cubicBezTo>
                    <a:pt x="781" y="319"/>
                    <a:pt x="783" y="321"/>
                    <a:pt x="785" y="323"/>
                  </a:cubicBezTo>
                  <a:cubicBezTo>
                    <a:pt x="787" y="325"/>
                    <a:pt x="790" y="327"/>
                    <a:pt x="792" y="329"/>
                  </a:cubicBezTo>
                  <a:cubicBezTo>
                    <a:pt x="804" y="339"/>
                    <a:pt x="814" y="351"/>
                    <a:pt x="823" y="364"/>
                  </a:cubicBezTo>
                  <a:cubicBezTo>
                    <a:pt x="824" y="365"/>
                    <a:pt x="825" y="367"/>
                    <a:pt x="826" y="368"/>
                  </a:cubicBezTo>
                  <a:cubicBezTo>
                    <a:pt x="829" y="373"/>
                    <a:pt x="829" y="373"/>
                    <a:pt x="829" y="373"/>
                  </a:cubicBezTo>
                  <a:cubicBezTo>
                    <a:pt x="830" y="375"/>
                    <a:pt x="831" y="376"/>
                    <a:pt x="831" y="378"/>
                  </a:cubicBezTo>
                  <a:cubicBezTo>
                    <a:pt x="832" y="380"/>
                    <a:pt x="833" y="381"/>
                    <a:pt x="834" y="383"/>
                  </a:cubicBezTo>
                  <a:cubicBezTo>
                    <a:pt x="839" y="393"/>
                    <a:pt x="841" y="404"/>
                    <a:pt x="842" y="415"/>
                  </a:cubicBezTo>
                  <a:cubicBezTo>
                    <a:pt x="843" y="423"/>
                    <a:pt x="842" y="432"/>
                    <a:pt x="841" y="441"/>
                  </a:cubicBezTo>
                  <a:cubicBezTo>
                    <a:pt x="837" y="440"/>
                    <a:pt x="834" y="440"/>
                    <a:pt x="831" y="440"/>
                  </a:cubicBezTo>
                  <a:cubicBezTo>
                    <a:pt x="826" y="440"/>
                    <a:pt x="826" y="440"/>
                    <a:pt x="826" y="440"/>
                  </a:cubicBezTo>
                  <a:cubicBezTo>
                    <a:pt x="821" y="439"/>
                    <a:pt x="821" y="439"/>
                    <a:pt x="821" y="439"/>
                  </a:cubicBezTo>
                  <a:cubicBezTo>
                    <a:pt x="818" y="438"/>
                    <a:pt x="818" y="438"/>
                    <a:pt x="818" y="438"/>
                  </a:cubicBezTo>
                  <a:cubicBezTo>
                    <a:pt x="817" y="438"/>
                    <a:pt x="816" y="438"/>
                    <a:pt x="816" y="438"/>
                  </a:cubicBezTo>
                  <a:cubicBezTo>
                    <a:pt x="816" y="438"/>
                    <a:pt x="815" y="438"/>
                    <a:pt x="815" y="438"/>
                  </a:cubicBezTo>
                  <a:cubicBezTo>
                    <a:pt x="815" y="438"/>
                    <a:pt x="814" y="439"/>
                    <a:pt x="814" y="440"/>
                  </a:cubicBezTo>
                  <a:cubicBezTo>
                    <a:pt x="813" y="442"/>
                    <a:pt x="813" y="445"/>
                    <a:pt x="815" y="445"/>
                  </a:cubicBezTo>
                  <a:cubicBezTo>
                    <a:pt x="822" y="447"/>
                    <a:pt x="830" y="449"/>
                    <a:pt x="838" y="450"/>
                  </a:cubicBezTo>
                  <a:cubicBezTo>
                    <a:pt x="835" y="460"/>
                    <a:pt x="831" y="470"/>
                    <a:pt x="825" y="480"/>
                  </a:cubicBezTo>
                  <a:cubicBezTo>
                    <a:pt x="817" y="491"/>
                    <a:pt x="808" y="502"/>
                    <a:pt x="798" y="512"/>
                  </a:cubicBezTo>
                  <a:cubicBezTo>
                    <a:pt x="787" y="521"/>
                    <a:pt x="776" y="529"/>
                    <a:pt x="763" y="537"/>
                  </a:cubicBezTo>
                  <a:cubicBezTo>
                    <a:pt x="747" y="547"/>
                    <a:pt x="730" y="555"/>
                    <a:pt x="713" y="562"/>
                  </a:cubicBezTo>
                  <a:cubicBezTo>
                    <a:pt x="704" y="565"/>
                    <a:pt x="695" y="568"/>
                    <a:pt x="686" y="571"/>
                  </a:cubicBezTo>
                  <a:cubicBezTo>
                    <a:pt x="677" y="574"/>
                    <a:pt x="668" y="577"/>
                    <a:pt x="659" y="579"/>
                  </a:cubicBezTo>
                  <a:cubicBezTo>
                    <a:pt x="650" y="581"/>
                    <a:pt x="642" y="583"/>
                    <a:pt x="633" y="584"/>
                  </a:cubicBezTo>
                  <a:cubicBezTo>
                    <a:pt x="624" y="586"/>
                    <a:pt x="616" y="588"/>
                    <a:pt x="607" y="590"/>
                  </a:cubicBezTo>
                  <a:cubicBezTo>
                    <a:pt x="587" y="593"/>
                    <a:pt x="567" y="595"/>
                    <a:pt x="546" y="596"/>
                  </a:cubicBezTo>
                  <a:cubicBezTo>
                    <a:pt x="532" y="597"/>
                    <a:pt x="517" y="598"/>
                    <a:pt x="502" y="598"/>
                  </a:cubicBezTo>
                  <a:cubicBezTo>
                    <a:pt x="496" y="598"/>
                    <a:pt x="490" y="598"/>
                    <a:pt x="484" y="598"/>
                  </a:cubicBezTo>
                  <a:cubicBezTo>
                    <a:pt x="463" y="597"/>
                    <a:pt x="442" y="593"/>
                    <a:pt x="422" y="588"/>
                  </a:cubicBezTo>
                  <a:cubicBezTo>
                    <a:pt x="402" y="584"/>
                    <a:pt x="382" y="580"/>
                    <a:pt x="362" y="574"/>
                  </a:cubicBezTo>
                  <a:cubicBezTo>
                    <a:pt x="342" y="567"/>
                    <a:pt x="323" y="559"/>
                    <a:pt x="305" y="548"/>
                  </a:cubicBezTo>
                  <a:cubicBezTo>
                    <a:pt x="296" y="543"/>
                    <a:pt x="287" y="537"/>
                    <a:pt x="279" y="531"/>
                  </a:cubicBezTo>
                  <a:cubicBezTo>
                    <a:pt x="275" y="527"/>
                    <a:pt x="271" y="524"/>
                    <a:pt x="268" y="520"/>
                  </a:cubicBezTo>
                  <a:cubicBezTo>
                    <a:pt x="264" y="516"/>
                    <a:pt x="261" y="513"/>
                    <a:pt x="257" y="509"/>
                  </a:cubicBezTo>
                  <a:cubicBezTo>
                    <a:pt x="251" y="500"/>
                    <a:pt x="246" y="491"/>
                    <a:pt x="242" y="481"/>
                  </a:cubicBezTo>
                  <a:cubicBezTo>
                    <a:pt x="238" y="471"/>
                    <a:pt x="236" y="461"/>
                    <a:pt x="235" y="450"/>
                  </a:cubicBezTo>
                  <a:cubicBezTo>
                    <a:pt x="235" y="447"/>
                    <a:pt x="235" y="445"/>
                    <a:pt x="235" y="442"/>
                  </a:cubicBezTo>
                  <a:cubicBezTo>
                    <a:pt x="235" y="438"/>
                    <a:pt x="235" y="438"/>
                    <a:pt x="235" y="438"/>
                  </a:cubicBezTo>
                  <a:cubicBezTo>
                    <a:pt x="236" y="434"/>
                    <a:pt x="236" y="434"/>
                    <a:pt x="236" y="434"/>
                  </a:cubicBezTo>
                  <a:cubicBezTo>
                    <a:pt x="236" y="433"/>
                    <a:pt x="236" y="431"/>
                    <a:pt x="236" y="430"/>
                  </a:cubicBezTo>
                  <a:cubicBezTo>
                    <a:pt x="236" y="429"/>
                    <a:pt x="237" y="427"/>
                    <a:pt x="237" y="426"/>
                  </a:cubicBezTo>
                  <a:cubicBezTo>
                    <a:pt x="237" y="426"/>
                    <a:pt x="236" y="425"/>
                    <a:pt x="235" y="424"/>
                  </a:cubicBezTo>
                  <a:cubicBezTo>
                    <a:pt x="234" y="424"/>
                    <a:pt x="234" y="424"/>
                    <a:pt x="233" y="424"/>
                  </a:cubicBezTo>
                  <a:cubicBezTo>
                    <a:pt x="231" y="424"/>
                    <a:pt x="230" y="425"/>
                    <a:pt x="230" y="427"/>
                  </a:cubicBezTo>
                  <a:cubicBezTo>
                    <a:pt x="227" y="437"/>
                    <a:pt x="226" y="447"/>
                    <a:pt x="227" y="458"/>
                  </a:cubicBezTo>
                  <a:cubicBezTo>
                    <a:pt x="228" y="469"/>
                    <a:pt x="230" y="479"/>
                    <a:pt x="234" y="489"/>
                  </a:cubicBezTo>
                  <a:cubicBezTo>
                    <a:pt x="238" y="499"/>
                    <a:pt x="243" y="508"/>
                    <a:pt x="249" y="517"/>
                  </a:cubicBezTo>
                  <a:cubicBezTo>
                    <a:pt x="255" y="525"/>
                    <a:pt x="262" y="533"/>
                    <a:pt x="269" y="540"/>
                  </a:cubicBezTo>
                  <a:cubicBezTo>
                    <a:pt x="277" y="547"/>
                    <a:pt x="285" y="554"/>
                    <a:pt x="294" y="559"/>
                  </a:cubicBezTo>
                  <a:cubicBezTo>
                    <a:pt x="302" y="565"/>
                    <a:pt x="311" y="570"/>
                    <a:pt x="320" y="574"/>
                  </a:cubicBezTo>
                  <a:cubicBezTo>
                    <a:pt x="339" y="583"/>
                    <a:pt x="358" y="591"/>
                    <a:pt x="377" y="596"/>
                  </a:cubicBezTo>
                  <a:cubicBezTo>
                    <a:pt x="396" y="602"/>
                    <a:pt x="416" y="607"/>
                    <a:pt x="436" y="611"/>
                  </a:cubicBezTo>
                  <a:cubicBezTo>
                    <a:pt x="446" y="613"/>
                    <a:pt x="456" y="614"/>
                    <a:pt x="466" y="616"/>
                  </a:cubicBezTo>
                  <a:cubicBezTo>
                    <a:pt x="476" y="617"/>
                    <a:pt x="490" y="620"/>
                    <a:pt x="504" y="621"/>
                  </a:cubicBezTo>
                  <a:cubicBezTo>
                    <a:pt x="514" y="621"/>
                    <a:pt x="523" y="622"/>
                    <a:pt x="532" y="622"/>
                  </a:cubicBezTo>
                  <a:cubicBezTo>
                    <a:pt x="535" y="622"/>
                    <a:pt x="537" y="622"/>
                    <a:pt x="539" y="622"/>
                  </a:cubicBezTo>
                  <a:cubicBezTo>
                    <a:pt x="546" y="622"/>
                    <a:pt x="553" y="622"/>
                    <a:pt x="560" y="621"/>
                  </a:cubicBezTo>
                  <a:cubicBezTo>
                    <a:pt x="578" y="621"/>
                    <a:pt x="596" y="619"/>
                    <a:pt x="616" y="617"/>
                  </a:cubicBezTo>
                  <a:cubicBezTo>
                    <a:pt x="626" y="616"/>
                    <a:pt x="636" y="615"/>
                    <a:pt x="646" y="613"/>
                  </a:cubicBezTo>
                  <a:cubicBezTo>
                    <a:pt x="654" y="611"/>
                    <a:pt x="654" y="611"/>
                    <a:pt x="654" y="611"/>
                  </a:cubicBezTo>
                  <a:cubicBezTo>
                    <a:pt x="661" y="610"/>
                    <a:pt x="661" y="610"/>
                    <a:pt x="661" y="610"/>
                  </a:cubicBezTo>
                  <a:cubicBezTo>
                    <a:pt x="666" y="609"/>
                    <a:pt x="671" y="608"/>
                    <a:pt x="676" y="607"/>
                  </a:cubicBezTo>
                  <a:cubicBezTo>
                    <a:pt x="696" y="602"/>
                    <a:pt x="715" y="595"/>
                    <a:pt x="734" y="588"/>
                  </a:cubicBezTo>
                  <a:cubicBezTo>
                    <a:pt x="742" y="584"/>
                    <a:pt x="749" y="581"/>
                    <a:pt x="756" y="578"/>
                  </a:cubicBezTo>
                  <a:cubicBezTo>
                    <a:pt x="760" y="576"/>
                    <a:pt x="764" y="574"/>
                    <a:pt x="767" y="572"/>
                  </a:cubicBezTo>
                  <a:cubicBezTo>
                    <a:pt x="778" y="566"/>
                    <a:pt x="778" y="566"/>
                    <a:pt x="778" y="566"/>
                  </a:cubicBezTo>
                  <a:cubicBezTo>
                    <a:pt x="780" y="565"/>
                    <a:pt x="780" y="565"/>
                    <a:pt x="780" y="565"/>
                  </a:cubicBezTo>
                  <a:cubicBezTo>
                    <a:pt x="783" y="563"/>
                    <a:pt x="783" y="563"/>
                    <a:pt x="783" y="563"/>
                  </a:cubicBezTo>
                  <a:cubicBezTo>
                    <a:pt x="788" y="560"/>
                    <a:pt x="788" y="560"/>
                    <a:pt x="788" y="560"/>
                  </a:cubicBezTo>
                  <a:cubicBezTo>
                    <a:pt x="791" y="557"/>
                    <a:pt x="795" y="555"/>
                    <a:pt x="798" y="553"/>
                  </a:cubicBezTo>
                  <a:cubicBezTo>
                    <a:pt x="801" y="550"/>
                    <a:pt x="804" y="548"/>
                    <a:pt x="808" y="545"/>
                  </a:cubicBezTo>
                  <a:cubicBezTo>
                    <a:pt x="817" y="537"/>
                    <a:pt x="817" y="537"/>
                    <a:pt x="817" y="537"/>
                  </a:cubicBezTo>
                  <a:cubicBezTo>
                    <a:pt x="828" y="527"/>
                    <a:pt x="838" y="516"/>
                    <a:pt x="847" y="504"/>
                  </a:cubicBezTo>
                  <a:cubicBezTo>
                    <a:pt x="855" y="491"/>
                    <a:pt x="863" y="477"/>
                    <a:pt x="867" y="463"/>
                  </a:cubicBezTo>
                  <a:cubicBezTo>
                    <a:pt x="869" y="459"/>
                    <a:pt x="870" y="455"/>
                    <a:pt x="871" y="450"/>
                  </a:cubicBezTo>
                  <a:cubicBezTo>
                    <a:pt x="879" y="450"/>
                    <a:pt x="887" y="449"/>
                    <a:pt x="896" y="447"/>
                  </a:cubicBezTo>
                  <a:cubicBezTo>
                    <a:pt x="899" y="446"/>
                    <a:pt x="902" y="445"/>
                    <a:pt x="906" y="444"/>
                  </a:cubicBezTo>
                  <a:cubicBezTo>
                    <a:pt x="909" y="443"/>
                    <a:pt x="913" y="442"/>
                    <a:pt x="916" y="441"/>
                  </a:cubicBezTo>
                  <a:cubicBezTo>
                    <a:pt x="919" y="440"/>
                    <a:pt x="922" y="438"/>
                    <a:pt x="925" y="436"/>
                  </a:cubicBezTo>
                  <a:cubicBezTo>
                    <a:pt x="929" y="435"/>
                    <a:pt x="932" y="433"/>
                    <a:pt x="935" y="431"/>
                  </a:cubicBezTo>
                  <a:cubicBezTo>
                    <a:pt x="947" y="423"/>
                    <a:pt x="958" y="414"/>
                    <a:pt x="967" y="404"/>
                  </a:cubicBezTo>
                  <a:cubicBezTo>
                    <a:pt x="977" y="394"/>
                    <a:pt x="986" y="383"/>
                    <a:pt x="993" y="371"/>
                  </a:cubicBezTo>
                  <a:cubicBezTo>
                    <a:pt x="997" y="365"/>
                    <a:pt x="1001" y="359"/>
                    <a:pt x="1004" y="353"/>
                  </a:cubicBezTo>
                  <a:cubicBezTo>
                    <a:pt x="1006" y="350"/>
                    <a:pt x="1007" y="346"/>
                    <a:pt x="1009" y="341"/>
                  </a:cubicBezTo>
                  <a:cubicBezTo>
                    <a:pt x="1010" y="339"/>
                    <a:pt x="1011" y="337"/>
                    <a:pt x="1012" y="335"/>
                  </a:cubicBezTo>
                  <a:cubicBezTo>
                    <a:pt x="1013" y="333"/>
                    <a:pt x="1014" y="331"/>
                    <a:pt x="1015" y="328"/>
                  </a:cubicBezTo>
                  <a:cubicBezTo>
                    <a:pt x="1020" y="315"/>
                    <a:pt x="1022" y="302"/>
                    <a:pt x="1024" y="290"/>
                  </a:cubicBezTo>
                  <a:cubicBezTo>
                    <a:pt x="1025" y="277"/>
                    <a:pt x="1026" y="264"/>
                    <a:pt x="1025" y="250"/>
                  </a:cubicBezTo>
                  <a:cubicBezTo>
                    <a:pt x="1024" y="235"/>
                    <a:pt x="1022" y="221"/>
                    <a:pt x="1017" y="207"/>
                  </a:cubicBezTo>
                  <a:cubicBezTo>
                    <a:pt x="1013" y="193"/>
                    <a:pt x="1006" y="180"/>
                    <a:pt x="998" y="167"/>
                  </a:cubicBezTo>
                  <a:cubicBezTo>
                    <a:pt x="991" y="158"/>
                    <a:pt x="984" y="149"/>
                    <a:pt x="975" y="142"/>
                  </a:cubicBezTo>
                  <a:cubicBezTo>
                    <a:pt x="967" y="134"/>
                    <a:pt x="958" y="127"/>
                    <a:pt x="948" y="121"/>
                  </a:cubicBezTo>
                  <a:cubicBezTo>
                    <a:pt x="930" y="111"/>
                    <a:pt x="911" y="105"/>
                    <a:pt x="891" y="101"/>
                  </a:cubicBezTo>
                  <a:cubicBezTo>
                    <a:pt x="881" y="99"/>
                    <a:pt x="871" y="99"/>
                    <a:pt x="861" y="99"/>
                  </a:cubicBezTo>
                  <a:cubicBezTo>
                    <a:pt x="852" y="99"/>
                    <a:pt x="842" y="100"/>
                    <a:pt x="832" y="102"/>
                  </a:cubicBezTo>
                  <a:cubicBezTo>
                    <a:pt x="830" y="102"/>
                    <a:pt x="827" y="103"/>
                    <a:pt x="825" y="103"/>
                  </a:cubicBezTo>
                  <a:cubicBezTo>
                    <a:pt x="822" y="104"/>
                    <a:pt x="820" y="104"/>
                    <a:pt x="818" y="105"/>
                  </a:cubicBezTo>
                  <a:cubicBezTo>
                    <a:pt x="811" y="107"/>
                    <a:pt x="811" y="107"/>
                    <a:pt x="811" y="107"/>
                  </a:cubicBezTo>
                  <a:cubicBezTo>
                    <a:pt x="808" y="108"/>
                    <a:pt x="806" y="109"/>
                    <a:pt x="804" y="109"/>
                  </a:cubicBezTo>
                  <a:cubicBezTo>
                    <a:pt x="794" y="113"/>
                    <a:pt x="784" y="117"/>
                    <a:pt x="776" y="124"/>
                  </a:cubicBezTo>
                  <a:cubicBezTo>
                    <a:pt x="775" y="125"/>
                    <a:pt x="774" y="126"/>
                    <a:pt x="773" y="126"/>
                  </a:cubicBezTo>
                  <a:cubicBezTo>
                    <a:pt x="771" y="122"/>
                    <a:pt x="769" y="117"/>
                    <a:pt x="767" y="113"/>
                  </a:cubicBezTo>
                  <a:cubicBezTo>
                    <a:pt x="765" y="110"/>
                    <a:pt x="763" y="108"/>
                    <a:pt x="762" y="105"/>
                  </a:cubicBezTo>
                  <a:cubicBezTo>
                    <a:pt x="760" y="102"/>
                    <a:pt x="758" y="99"/>
                    <a:pt x="756" y="97"/>
                  </a:cubicBezTo>
                  <a:cubicBezTo>
                    <a:pt x="752" y="92"/>
                    <a:pt x="748" y="87"/>
                    <a:pt x="744" y="82"/>
                  </a:cubicBezTo>
                  <a:cubicBezTo>
                    <a:pt x="735" y="73"/>
                    <a:pt x="725" y="65"/>
                    <a:pt x="715" y="57"/>
                  </a:cubicBezTo>
                  <a:cubicBezTo>
                    <a:pt x="704" y="49"/>
                    <a:pt x="693" y="43"/>
                    <a:pt x="682" y="37"/>
                  </a:cubicBezTo>
                  <a:cubicBezTo>
                    <a:pt x="670" y="32"/>
                    <a:pt x="658" y="27"/>
                    <a:pt x="646" y="23"/>
                  </a:cubicBezTo>
                  <a:cubicBezTo>
                    <a:pt x="621" y="15"/>
                    <a:pt x="597" y="10"/>
                    <a:pt x="572" y="6"/>
                  </a:cubicBezTo>
                  <a:cubicBezTo>
                    <a:pt x="546" y="3"/>
                    <a:pt x="521" y="1"/>
                    <a:pt x="496" y="0"/>
                  </a:cubicBezTo>
                  <a:cubicBezTo>
                    <a:pt x="489" y="0"/>
                    <a:pt x="483" y="0"/>
                    <a:pt x="47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2" name="Freeform 66"/>
            <p:cNvSpPr>
              <a:spLocks noEditPoints="1"/>
            </p:cNvSpPr>
            <p:nvPr/>
          </p:nvSpPr>
          <p:spPr bwMode="ltGray">
            <a:xfrm>
              <a:off x="5235576" y="5489576"/>
              <a:ext cx="47625" cy="47625"/>
            </a:xfrm>
            <a:custGeom>
              <a:avLst/>
              <a:gdLst>
                <a:gd name="T0" fmla="*/ 48 w 87"/>
                <a:gd name="T1" fmla="*/ 60 h 83"/>
                <a:gd name="T2" fmla="*/ 47 w 87"/>
                <a:gd name="T3" fmla="*/ 60 h 83"/>
                <a:gd name="T4" fmla="*/ 44 w 87"/>
                <a:gd name="T5" fmla="*/ 60 h 83"/>
                <a:gd name="T6" fmla="*/ 41 w 87"/>
                <a:gd name="T7" fmla="*/ 59 h 83"/>
                <a:gd name="T8" fmla="*/ 35 w 87"/>
                <a:gd name="T9" fmla="*/ 57 h 83"/>
                <a:gd name="T10" fmla="*/ 34 w 87"/>
                <a:gd name="T11" fmla="*/ 57 h 83"/>
                <a:gd name="T12" fmla="*/ 33 w 87"/>
                <a:gd name="T13" fmla="*/ 57 h 83"/>
                <a:gd name="T14" fmla="*/ 32 w 87"/>
                <a:gd name="T15" fmla="*/ 56 h 83"/>
                <a:gd name="T16" fmla="*/ 32 w 87"/>
                <a:gd name="T17" fmla="*/ 56 h 83"/>
                <a:gd name="T18" fmla="*/ 33 w 87"/>
                <a:gd name="T19" fmla="*/ 55 h 83"/>
                <a:gd name="T20" fmla="*/ 33 w 87"/>
                <a:gd name="T21" fmla="*/ 55 h 83"/>
                <a:gd name="T22" fmla="*/ 33 w 87"/>
                <a:gd name="T23" fmla="*/ 55 h 83"/>
                <a:gd name="T24" fmla="*/ 33 w 87"/>
                <a:gd name="T25" fmla="*/ 55 h 83"/>
                <a:gd name="T26" fmla="*/ 33 w 87"/>
                <a:gd name="T27" fmla="*/ 55 h 83"/>
                <a:gd name="T28" fmla="*/ 34 w 87"/>
                <a:gd name="T29" fmla="*/ 53 h 83"/>
                <a:gd name="T30" fmla="*/ 35 w 87"/>
                <a:gd name="T31" fmla="*/ 52 h 83"/>
                <a:gd name="T32" fmla="*/ 36 w 87"/>
                <a:gd name="T33" fmla="*/ 51 h 83"/>
                <a:gd name="T34" fmla="*/ 39 w 87"/>
                <a:gd name="T35" fmla="*/ 49 h 83"/>
                <a:gd name="T36" fmla="*/ 51 w 87"/>
                <a:gd name="T37" fmla="*/ 41 h 83"/>
                <a:gd name="T38" fmla="*/ 67 w 87"/>
                <a:gd name="T39" fmla="*/ 34 h 83"/>
                <a:gd name="T40" fmla="*/ 71 w 87"/>
                <a:gd name="T41" fmla="*/ 33 h 83"/>
                <a:gd name="T42" fmla="*/ 72 w 87"/>
                <a:gd name="T43" fmla="*/ 37 h 83"/>
                <a:gd name="T44" fmla="*/ 71 w 87"/>
                <a:gd name="T45" fmla="*/ 46 h 83"/>
                <a:gd name="T46" fmla="*/ 68 w 87"/>
                <a:gd name="T47" fmla="*/ 50 h 83"/>
                <a:gd name="T48" fmla="*/ 66 w 87"/>
                <a:gd name="T49" fmla="*/ 53 h 83"/>
                <a:gd name="T50" fmla="*/ 60 w 87"/>
                <a:gd name="T51" fmla="*/ 57 h 83"/>
                <a:gd name="T52" fmla="*/ 51 w 87"/>
                <a:gd name="T53" fmla="*/ 60 h 83"/>
                <a:gd name="T54" fmla="*/ 49 w 87"/>
                <a:gd name="T55" fmla="*/ 60 h 83"/>
                <a:gd name="T56" fmla="*/ 48 w 87"/>
                <a:gd name="T57" fmla="*/ 60 h 83"/>
                <a:gd name="T58" fmla="*/ 80 w 87"/>
                <a:gd name="T59" fmla="*/ 0 h 83"/>
                <a:gd name="T60" fmla="*/ 79 w 87"/>
                <a:gd name="T61" fmla="*/ 0 h 83"/>
                <a:gd name="T62" fmla="*/ 67 w 87"/>
                <a:gd name="T63" fmla="*/ 1 h 83"/>
                <a:gd name="T64" fmla="*/ 61 w 87"/>
                <a:gd name="T65" fmla="*/ 3 h 83"/>
                <a:gd name="T66" fmla="*/ 52 w 87"/>
                <a:gd name="T67" fmla="*/ 6 h 83"/>
                <a:gd name="T68" fmla="*/ 43 w 87"/>
                <a:gd name="T69" fmla="*/ 10 h 83"/>
                <a:gd name="T70" fmla="*/ 34 w 87"/>
                <a:gd name="T71" fmla="*/ 15 h 83"/>
                <a:gd name="T72" fmla="*/ 24 w 87"/>
                <a:gd name="T73" fmla="*/ 20 h 83"/>
                <a:gd name="T74" fmla="*/ 19 w 87"/>
                <a:gd name="T75" fmla="*/ 24 h 83"/>
                <a:gd name="T76" fmla="*/ 16 w 87"/>
                <a:gd name="T77" fmla="*/ 26 h 83"/>
                <a:gd name="T78" fmla="*/ 14 w 87"/>
                <a:gd name="T79" fmla="*/ 28 h 83"/>
                <a:gd name="T80" fmla="*/ 3 w 87"/>
                <a:gd name="T81" fmla="*/ 44 h 83"/>
                <a:gd name="T82" fmla="*/ 3 w 87"/>
                <a:gd name="T83" fmla="*/ 64 h 83"/>
                <a:gd name="T84" fmla="*/ 4 w 87"/>
                <a:gd name="T85" fmla="*/ 68 h 83"/>
                <a:gd name="T86" fmla="*/ 7 w 87"/>
                <a:gd name="T87" fmla="*/ 72 h 83"/>
                <a:gd name="T88" fmla="*/ 10 w 87"/>
                <a:gd name="T89" fmla="*/ 75 h 83"/>
                <a:gd name="T90" fmla="*/ 14 w 87"/>
                <a:gd name="T91" fmla="*/ 77 h 83"/>
                <a:gd name="T92" fmla="*/ 31 w 87"/>
                <a:gd name="T93" fmla="*/ 83 h 83"/>
                <a:gd name="T94" fmla="*/ 31 w 87"/>
                <a:gd name="T95" fmla="*/ 83 h 83"/>
                <a:gd name="T96" fmla="*/ 46 w 87"/>
                <a:gd name="T97" fmla="*/ 80 h 83"/>
                <a:gd name="T98" fmla="*/ 61 w 87"/>
                <a:gd name="T99" fmla="*/ 77 h 83"/>
                <a:gd name="T100" fmla="*/ 73 w 87"/>
                <a:gd name="T101" fmla="*/ 69 h 83"/>
                <a:gd name="T102" fmla="*/ 82 w 87"/>
                <a:gd name="T103" fmla="*/ 57 h 83"/>
                <a:gd name="T104" fmla="*/ 84 w 87"/>
                <a:gd name="T105" fmla="*/ 50 h 83"/>
                <a:gd name="T106" fmla="*/ 84 w 87"/>
                <a:gd name="T107" fmla="*/ 42 h 83"/>
                <a:gd name="T108" fmla="*/ 80 w 87"/>
                <a:gd name="T109" fmla="*/ 30 h 83"/>
                <a:gd name="T110" fmla="*/ 85 w 87"/>
                <a:gd name="T111" fmla="*/ 27 h 83"/>
                <a:gd name="T112" fmla="*/ 87 w 87"/>
                <a:gd name="T113" fmla="*/ 22 h 83"/>
                <a:gd name="T114" fmla="*/ 87 w 87"/>
                <a:gd name="T115" fmla="*/ 14 h 83"/>
                <a:gd name="T116" fmla="*/ 86 w 87"/>
                <a:gd name="T117" fmla="*/ 7 h 83"/>
                <a:gd name="T118" fmla="*/ 84 w 87"/>
                <a:gd name="T119" fmla="*/ 2 h 83"/>
                <a:gd name="T120" fmla="*/ 80 w 87"/>
                <a:gd name="T121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7" h="83">
                  <a:moveTo>
                    <a:pt x="48" y="60"/>
                  </a:moveTo>
                  <a:cubicBezTo>
                    <a:pt x="48" y="60"/>
                    <a:pt x="47" y="60"/>
                    <a:pt x="47" y="60"/>
                  </a:cubicBezTo>
                  <a:cubicBezTo>
                    <a:pt x="46" y="60"/>
                    <a:pt x="45" y="60"/>
                    <a:pt x="44" y="60"/>
                  </a:cubicBezTo>
                  <a:cubicBezTo>
                    <a:pt x="43" y="60"/>
                    <a:pt x="42" y="59"/>
                    <a:pt x="41" y="59"/>
                  </a:cubicBezTo>
                  <a:cubicBezTo>
                    <a:pt x="39" y="58"/>
                    <a:pt x="37" y="58"/>
                    <a:pt x="35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3" y="55"/>
                    <a:pt x="33" y="55"/>
                    <a:pt x="33" y="55"/>
                  </a:cubicBezTo>
                  <a:cubicBezTo>
                    <a:pt x="33" y="55"/>
                    <a:pt x="33" y="55"/>
                    <a:pt x="33" y="55"/>
                  </a:cubicBezTo>
                  <a:cubicBezTo>
                    <a:pt x="33" y="55"/>
                    <a:pt x="33" y="55"/>
                    <a:pt x="33" y="55"/>
                  </a:cubicBezTo>
                  <a:cubicBezTo>
                    <a:pt x="33" y="55"/>
                    <a:pt x="33" y="55"/>
                    <a:pt x="33" y="55"/>
                  </a:cubicBezTo>
                  <a:cubicBezTo>
                    <a:pt x="33" y="55"/>
                    <a:pt x="33" y="55"/>
                    <a:pt x="33" y="55"/>
                  </a:cubicBezTo>
                  <a:cubicBezTo>
                    <a:pt x="33" y="55"/>
                    <a:pt x="34" y="54"/>
                    <a:pt x="34" y="53"/>
                  </a:cubicBezTo>
                  <a:cubicBezTo>
                    <a:pt x="35" y="52"/>
                    <a:pt x="35" y="52"/>
                    <a:pt x="35" y="52"/>
                  </a:cubicBezTo>
                  <a:cubicBezTo>
                    <a:pt x="35" y="52"/>
                    <a:pt x="36" y="51"/>
                    <a:pt x="36" y="51"/>
                  </a:cubicBezTo>
                  <a:cubicBezTo>
                    <a:pt x="37" y="50"/>
                    <a:pt x="38" y="49"/>
                    <a:pt x="39" y="49"/>
                  </a:cubicBezTo>
                  <a:cubicBezTo>
                    <a:pt x="42" y="46"/>
                    <a:pt x="47" y="43"/>
                    <a:pt x="51" y="41"/>
                  </a:cubicBezTo>
                  <a:cubicBezTo>
                    <a:pt x="56" y="39"/>
                    <a:pt x="62" y="36"/>
                    <a:pt x="67" y="34"/>
                  </a:cubicBezTo>
                  <a:cubicBezTo>
                    <a:pt x="68" y="34"/>
                    <a:pt x="70" y="33"/>
                    <a:pt x="71" y="33"/>
                  </a:cubicBezTo>
                  <a:cubicBezTo>
                    <a:pt x="72" y="34"/>
                    <a:pt x="72" y="36"/>
                    <a:pt x="72" y="37"/>
                  </a:cubicBezTo>
                  <a:cubicBezTo>
                    <a:pt x="73" y="40"/>
                    <a:pt x="72" y="44"/>
                    <a:pt x="71" y="46"/>
                  </a:cubicBezTo>
                  <a:cubicBezTo>
                    <a:pt x="70" y="48"/>
                    <a:pt x="69" y="49"/>
                    <a:pt x="68" y="50"/>
                  </a:cubicBezTo>
                  <a:cubicBezTo>
                    <a:pt x="68" y="51"/>
                    <a:pt x="67" y="52"/>
                    <a:pt x="66" y="53"/>
                  </a:cubicBezTo>
                  <a:cubicBezTo>
                    <a:pt x="65" y="54"/>
                    <a:pt x="63" y="56"/>
                    <a:pt x="60" y="57"/>
                  </a:cubicBezTo>
                  <a:cubicBezTo>
                    <a:pt x="57" y="59"/>
                    <a:pt x="54" y="60"/>
                    <a:pt x="51" y="60"/>
                  </a:cubicBezTo>
                  <a:cubicBezTo>
                    <a:pt x="50" y="60"/>
                    <a:pt x="50" y="60"/>
                    <a:pt x="49" y="60"/>
                  </a:cubicBezTo>
                  <a:cubicBezTo>
                    <a:pt x="49" y="60"/>
                    <a:pt x="48" y="60"/>
                    <a:pt x="48" y="60"/>
                  </a:cubicBezTo>
                  <a:moveTo>
                    <a:pt x="80" y="0"/>
                  </a:moveTo>
                  <a:cubicBezTo>
                    <a:pt x="80" y="0"/>
                    <a:pt x="80" y="0"/>
                    <a:pt x="79" y="0"/>
                  </a:cubicBezTo>
                  <a:cubicBezTo>
                    <a:pt x="75" y="0"/>
                    <a:pt x="71" y="0"/>
                    <a:pt x="67" y="1"/>
                  </a:cubicBezTo>
                  <a:cubicBezTo>
                    <a:pt x="65" y="1"/>
                    <a:pt x="63" y="2"/>
                    <a:pt x="61" y="3"/>
                  </a:cubicBezTo>
                  <a:cubicBezTo>
                    <a:pt x="58" y="4"/>
                    <a:pt x="55" y="5"/>
                    <a:pt x="52" y="6"/>
                  </a:cubicBezTo>
                  <a:cubicBezTo>
                    <a:pt x="49" y="7"/>
                    <a:pt x="46" y="9"/>
                    <a:pt x="43" y="10"/>
                  </a:cubicBezTo>
                  <a:cubicBezTo>
                    <a:pt x="40" y="12"/>
                    <a:pt x="37" y="13"/>
                    <a:pt x="34" y="15"/>
                  </a:cubicBezTo>
                  <a:cubicBezTo>
                    <a:pt x="31" y="16"/>
                    <a:pt x="28" y="18"/>
                    <a:pt x="24" y="20"/>
                  </a:cubicBezTo>
                  <a:cubicBezTo>
                    <a:pt x="22" y="21"/>
                    <a:pt x="21" y="23"/>
                    <a:pt x="19" y="24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5" y="26"/>
                    <a:pt x="15" y="27"/>
                    <a:pt x="14" y="28"/>
                  </a:cubicBezTo>
                  <a:cubicBezTo>
                    <a:pt x="9" y="32"/>
                    <a:pt x="5" y="37"/>
                    <a:pt x="3" y="44"/>
                  </a:cubicBezTo>
                  <a:cubicBezTo>
                    <a:pt x="1" y="50"/>
                    <a:pt x="0" y="57"/>
                    <a:pt x="3" y="64"/>
                  </a:cubicBezTo>
                  <a:cubicBezTo>
                    <a:pt x="3" y="65"/>
                    <a:pt x="4" y="66"/>
                    <a:pt x="4" y="68"/>
                  </a:cubicBezTo>
                  <a:cubicBezTo>
                    <a:pt x="5" y="69"/>
                    <a:pt x="6" y="70"/>
                    <a:pt x="7" y="72"/>
                  </a:cubicBezTo>
                  <a:cubicBezTo>
                    <a:pt x="8" y="73"/>
                    <a:pt x="9" y="74"/>
                    <a:pt x="10" y="75"/>
                  </a:cubicBezTo>
                  <a:cubicBezTo>
                    <a:pt x="11" y="76"/>
                    <a:pt x="12" y="77"/>
                    <a:pt x="14" y="77"/>
                  </a:cubicBezTo>
                  <a:cubicBezTo>
                    <a:pt x="20" y="81"/>
                    <a:pt x="25" y="83"/>
                    <a:pt x="31" y="83"/>
                  </a:cubicBezTo>
                  <a:cubicBezTo>
                    <a:pt x="31" y="83"/>
                    <a:pt x="31" y="83"/>
                    <a:pt x="31" y="83"/>
                  </a:cubicBezTo>
                  <a:cubicBezTo>
                    <a:pt x="37" y="83"/>
                    <a:pt x="42" y="81"/>
                    <a:pt x="46" y="80"/>
                  </a:cubicBezTo>
                  <a:cubicBezTo>
                    <a:pt x="51" y="79"/>
                    <a:pt x="56" y="79"/>
                    <a:pt x="61" y="77"/>
                  </a:cubicBezTo>
                  <a:cubicBezTo>
                    <a:pt x="66" y="76"/>
                    <a:pt x="70" y="72"/>
                    <a:pt x="73" y="69"/>
                  </a:cubicBezTo>
                  <a:cubicBezTo>
                    <a:pt x="77" y="66"/>
                    <a:pt x="80" y="61"/>
                    <a:pt x="82" y="57"/>
                  </a:cubicBezTo>
                  <a:cubicBezTo>
                    <a:pt x="83" y="54"/>
                    <a:pt x="83" y="52"/>
                    <a:pt x="84" y="50"/>
                  </a:cubicBezTo>
                  <a:cubicBezTo>
                    <a:pt x="84" y="47"/>
                    <a:pt x="84" y="45"/>
                    <a:pt x="84" y="42"/>
                  </a:cubicBezTo>
                  <a:cubicBezTo>
                    <a:pt x="83" y="38"/>
                    <a:pt x="82" y="34"/>
                    <a:pt x="80" y="30"/>
                  </a:cubicBezTo>
                  <a:cubicBezTo>
                    <a:pt x="82" y="29"/>
                    <a:pt x="83" y="28"/>
                    <a:pt x="85" y="27"/>
                  </a:cubicBezTo>
                  <a:cubicBezTo>
                    <a:pt x="86" y="26"/>
                    <a:pt x="87" y="25"/>
                    <a:pt x="87" y="22"/>
                  </a:cubicBezTo>
                  <a:cubicBezTo>
                    <a:pt x="87" y="19"/>
                    <a:pt x="87" y="17"/>
                    <a:pt x="87" y="14"/>
                  </a:cubicBezTo>
                  <a:cubicBezTo>
                    <a:pt x="87" y="12"/>
                    <a:pt x="87" y="10"/>
                    <a:pt x="86" y="7"/>
                  </a:cubicBezTo>
                  <a:cubicBezTo>
                    <a:pt x="86" y="4"/>
                    <a:pt x="85" y="2"/>
                    <a:pt x="84" y="2"/>
                  </a:cubicBezTo>
                  <a:cubicBezTo>
                    <a:pt x="83" y="0"/>
                    <a:pt x="81" y="0"/>
                    <a:pt x="80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3" name="Freeform 67"/>
            <p:cNvSpPr>
              <a:spLocks/>
            </p:cNvSpPr>
            <p:nvPr/>
          </p:nvSpPr>
          <p:spPr bwMode="ltGray">
            <a:xfrm>
              <a:off x="5286376" y="5411788"/>
              <a:ext cx="85725" cy="71438"/>
            </a:xfrm>
            <a:custGeom>
              <a:avLst/>
              <a:gdLst>
                <a:gd name="T0" fmla="*/ 56 w 154"/>
                <a:gd name="T1" fmla="*/ 5 h 129"/>
                <a:gd name="T2" fmla="*/ 22 w 154"/>
                <a:gd name="T3" fmla="*/ 24 h 129"/>
                <a:gd name="T4" fmla="*/ 7 w 154"/>
                <a:gd name="T5" fmla="*/ 44 h 129"/>
                <a:gd name="T6" fmla="*/ 1 w 154"/>
                <a:gd name="T7" fmla="*/ 62 h 129"/>
                <a:gd name="T8" fmla="*/ 0 w 154"/>
                <a:gd name="T9" fmla="*/ 65 h 129"/>
                <a:gd name="T10" fmla="*/ 6 w 154"/>
                <a:gd name="T11" fmla="*/ 68 h 129"/>
                <a:gd name="T12" fmla="*/ 16 w 154"/>
                <a:gd name="T13" fmla="*/ 49 h 129"/>
                <a:gd name="T14" fmla="*/ 35 w 154"/>
                <a:gd name="T15" fmla="*/ 32 h 129"/>
                <a:gd name="T16" fmla="*/ 44 w 154"/>
                <a:gd name="T17" fmla="*/ 27 h 129"/>
                <a:gd name="T18" fmla="*/ 48 w 154"/>
                <a:gd name="T19" fmla="*/ 25 h 129"/>
                <a:gd name="T20" fmla="*/ 59 w 154"/>
                <a:gd name="T21" fmla="*/ 21 h 129"/>
                <a:gd name="T22" fmla="*/ 63 w 154"/>
                <a:gd name="T23" fmla="*/ 20 h 129"/>
                <a:gd name="T24" fmla="*/ 65 w 154"/>
                <a:gd name="T25" fmla="*/ 20 h 129"/>
                <a:gd name="T26" fmla="*/ 74 w 154"/>
                <a:gd name="T27" fmla="*/ 19 h 129"/>
                <a:gd name="T28" fmla="*/ 91 w 154"/>
                <a:gd name="T29" fmla="*/ 22 h 129"/>
                <a:gd name="T30" fmla="*/ 105 w 154"/>
                <a:gd name="T31" fmla="*/ 30 h 129"/>
                <a:gd name="T32" fmla="*/ 119 w 154"/>
                <a:gd name="T33" fmla="*/ 42 h 129"/>
                <a:gd name="T34" fmla="*/ 121 w 154"/>
                <a:gd name="T35" fmla="*/ 45 h 129"/>
                <a:gd name="T36" fmla="*/ 122 w 154"/>
                <a:gd name="T37" fmla="*/ 65 h 129"/>
                <a:gd name="T38" fmla="*/ 94 w 154"/>
                <a:gd name="T39" fmla="*/ 94 h 129"/>
                <a:gd name="T40" fmla="*/ 80 w 154"/>
                <a:gd name="T41" fmla="*/ 98 h 129"/>
                <a:gd name="T42" fmla="*/ 75 w 154"/>
                <a:gd name="T43" fmla="*/ 98 h 129"/>
                <a:gd name="T44" fmla="*/ 70 w 154"/>
                <a:gd name="T45" fmla="*/ 98 h 129"/>
                <a:gd name="T46" fmla="*/ 50 w 154"/>
                <a:gd name="T47" fmla="*/ 90 h 129"/>
                <a:gd name="T48" fmla="*/ 34 w 154"/>
                <a:gd name="T49" fmla="*/ 63 h 129"/>
                <a:gd name="T50" fmla="*/ 22 w 154"/>
                <a:gd name="T51" fmla="*/ 59 h 129"/>
                <a:gd name="T52" fmla="*/ 13 w 154"/>
                <a:gd name="T53" fmla="*/ 61 h 129"/>
                <a:gd name="T54" fmla="*/ 8 w 154"/>
                <a:gd name="T55" fmla="*/ 73 h 129"/>
                <a:gd name="T56" fmla="*/ 19 w 154"/>
                <a:gd name="T57" fmla="*/ 102 h 129"/>
                <a:gd name="T58" fmla="*/ 23 w 154"/>
                <a:gd name="T59" fmla="*/ 108 h 129"/>
                <a:gd name="T60" fmla="*/ 32 w 154"/>
                <a:gd name="T61" fmla="*/ 117 h 129"/>
                <a:gd name="T62" fmla="*/ 44 w 154"/>
                <a:gd name="T63" fmla="*/ 124 h 129"/>
                <a:gd name="T64" fmla="*/ 52 w 154"/>
                <a:gd name="T65" fmla="*/ 127 h 129"/>
                <a:gd name="T66" fmla="*/ 63 w 154"/>
                <a:gd name="T67" fmla="*/ 129 h 129"/>
                <a:gd name="T68" fmla="*/ 72 w 154"/>
                <a:gd name="T69" fmla="*/ 129 h 129"/>
                <a:gd name="T70" fmla="*/ 123 w 154"/>
                <a:gd name="T71" fmla="*/ 115 h 129"/>
                <a:gd name="T72" fmla="*/ 153 w 154"/>
                <a:gd name="T73" fmla="*/ 68 h 129"/>
                <a:gd name="T74" fmla="*/ 150 w 154"/>
                <a:gd name="T75" fmla="*/ 42 h 129"/>
                <a:gd name="T76" fmla="*/ 108 w 154"/>
                <a:gd name="T77" fmla="*/ 7 h 129"/>
                <a:gd name="T78" fmla="*/ 78 w 154"/>
                <a:gd name="T79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4" h="129">
                  <a:moveTo>
                    <a:pt x="78" y="0"/>
                  </a:moveTo>
                  <a:cubicBezTo>
                    <a:pt x="70" y="0"/>
                    <a:pt x="63" y="2"/>
                    <a:pt x="56" y="5"/>
                  </a:cubicBezTo>
                  <a:cubicBezTo>
                    <a:pt x="48" y="7"/>
                    <a:pt x="40" y="11"/>
                    <a:pt x="32" y="16"/>
                  </a:cubicBezTo>
                  <a:cubicBezTo>
                    <a:pt x="29" y="18"/>
                    <a:pt x="25" y="21"/>
                    <a:pt x="22" y="24"/>
                  </a:cubicBezTo>
                  <a:cubicBezTo>
                    <a:pt x="19" y="27"/>
                    <a:pt x="16" y="30"/>
                    <a:pt x="14" y="33"/>
                  </a:cubicBezTo>
                  <a:cubicBezTo>
                    <a:pt x="11" y="37"/>
                    <a:pt x="9" y="40"/>
                    <a:pt x="7" y="44"/>
                  </a:cubicBezTo>
                  <a:cubicBezTo>
                    <a:pt x="5" y="48"/>
                    <a:pt x="4" y="52"/>
                    <a:pt x="3" y="56"/>
                  </a:cubicBezTo>
                  <a:cubicBezTo>
                    <a:pt x="2" y="58"/>
                    <a:pt x="2" y="60"/>
                    <a:pt x="1" y="62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1" y="64"/>
                    <a:pt x="0" y="65"/>
                    <a:pt x="0" y="65"/>
                  </a:cubicBezTo>
                  <a:cubicBezTo>
                    <a:pt x="1" y="65"/>
                    <a:pt x="1" y="66"/>
                    <a:pt x="2" y="66"/>
                  </a:cubicBezTo>
                  <a:cubicBezTo>
                    <a:pt x="4" y="67"/>
                    <a:pt x="5" y="68"/>
                    <a:pt x="6" y="68"/>
                  </a:cubicBezTo>
                  <a:cubicBezTo>
                    <a:pt x="7" y="68"/>
                    <a:pt x="7" y="67"/>
                    <a:pt x="7" y="67"/>
                  </a:cubicBezTo>
                  <a:cubicBezTo>
                    <a:pt x="10" y="61"/>
                    <a:pt x="13" y="54"/>
                    <a:pt x="16" y="49"/>
                  </a:cubicBezTo>
                  <a:cubicBezTo>
                    <a:pt x="20" y="43"/>
                    <a:pt x="25" y="38"/>
                    <a:pt x="30" y="34"/>
                  </a:cubicBezTo>
                  <a:cubicBezTo>
                    <a:pt x="32" y="33"/>
                    <a:pt x="33" y="33"/>
                    <a:pt x="35" y="32"/>
                  </a:cubicBezTo>
                  <a:cubicBezTo>
                    <a:pt x="36" y="31"/>
                    <a:pt x="38" y="30"/>
                    <a:pt x="39" y="29"/>
                  </a:cubicBezTo>
                  <a:cubicBezTo>
                    <a:pt x="41" y="29"/>
                    <a:pt x="42" y="28"/>
                    <a:pt x="44" y="27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51" y="24"/>
                    <a:pt x="55" y="22"/>
                    <a:pt x="58" y="21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5" y="20"/>
                    <a:pt x="65" y="20"/>
                    <a:pt x="65" y="20"/>
                  </a:cubicBezTo>
                  <a:cubicBezTo>
                    <a:pt x="67" y="19"/>
                    <a:pt x="67" y="19"/>
                    <a:pt x="67" y="19"/>
                  </a:cubicBezTo>
                  <a:cubicBezTo>
                    <a:pt x="69" y="19"/>
                    <a:pt x="71" y="19"/>
                    <a:pt x="74" y="19"/>
                  </a:cubicBezTo>
                  <a:cubicBezTo>
                    <a:pt x="78" y="19"/>
                    <a:pt x="82" y="20"/>
                    <a:pt x="86" y="21"/>
                  </a:cubicBezTo>
                  <a:cubicBezTo>
                    <a:pt x="88" y="21"/>
                    <a:pt x="90" y="21"/>
                    <a:pt x="91" y="22"/>
                  </a:cubicBezTo>
                  <a:cubicBezTo>
                    <a:pt x="93" y="22"/>
                    <a:pt x="94" y="23"/>
                    <a:pt x="95" y="24"/>
                  </a:cubicBezTo>
                  <a:cubicBezTo>
                    <a:pt x="98" y="25"/>
                    <a:pt x="102" y="27"/>
                    <a:pt x="105" y="30"/>
                  </a:cubicBezTo>
                  <a:cubicBezTo>
                    <a:pt x="110" y="33"/>
                    <a:pt x="114" y="36"/>
                    <a:pt x="117" y="40"/>
                  </a:cubicBezTo>
                  <a:cubicBezTo>
                    <a:pt x="118" y="41"/>
                    <a:pt x="118" y="42"/>
                    <a:pt x="119" y="42"/>
                  </a:cubicBezTo>
                  <a:cubicBezTo>
                    <a:pt x="120" y="44"/>
                    <a:pt x="120" y="44"/>
                    <a:pt x="120" y="44"/>
                  </a:cubicBezTo>
                  <a:cubicBezTo>
                    <a:pt x="120" y="44"/>
                    <a:pt x="120" y="45"/>
                    <a:pt x="121" y="45"/>
                  </a:cubicBezTo>
                  <a:cubicBezTo>
                    <a:pt x="122" y="47"/>
                    <a:pt x="122" y="50"/>
                    <a:pt x="123" y="52"/>
                  </a:cubicBezTo>
                  <a:cubicBezTo>
                    <a:pt x="124" y="57"/>
                    <a:pt x="123" y="61"/>
                    <a:pt x="122" y="65"/>
                  </a:cubicBezTo>
                  <a:cubicBezTo>
                    <a:pt x="121" y="70"/>
                    <a:pt x="119" y="74"/>
                    <a:pt x="115" y="78"/>
                  </a:cubicBezTo>
                  <a:cubicBezTo>
                    <a:pt x="110" y="84"/>
                    <a:pt x="103" y="90"/>
                    <a:pt x="94" y="94"/>
                  </a:cubicBezTo>
                  <a:cubicBezTo>
                    <a:pt x="91" y="95"/>
                    <a:pt x="87" y="96"/>
                    <a:pt x="83" y="97"/>
                  </a:cubicBezTo>
                  <a:cubicBezTo>
                    <a:pt x="82" y="97"/>
                    <a:pt x="81" y="97"/>
                    <a:pt x="80" y="98"/>
                  </a:cubicBezTo>
                  <a:cubicBezTo>
                    <a:pt x="76" y="98"/>
                    <a:pt x="76" y="98"/>
                    <a:pt x="76" y="98"/>
                  </a:cubicBezTo>
                  <a:cubicBezTo>
                    <a:pt x="75" y="98"/>
                    <a:pt x="75" y="98"/>
                    <a:pt x="75" y="98"/>
                  </a:cubicBezTo>
                  <a:cubicBezTo>
                    <a:pt x="73" y="98"/>
                    <a:pt x="73" y="98"/>
                    <a:pt x="73" y="98"/>
                  </a:cubicBezTo>
                  <a:cubicBezTo>
                    <a:pt x="70" y="98"/>
                    <a:pt x="70" y="98"/>
                    <a:pt x="70" y="98"/>
                  </a:cubicBezTo>
                  <a:cubicBezTo>
                    <a:pt x="65" y="98"/>
                    <a:pt x="62" y="97"/>
                    <a:pt x="59" y="96"/>
                  </a:cubicBezTo>
                  <a:cubicBezTo>
                    <a:pt x="55" y="95"/>
                    <a:pt x="53" y="93"/>
                    <a:pt x="50" y="90"/>
                  </a:cubicBezTo>
                  <a:cubicBezTo>
                    <a:pt x="47" y="87"/>
                    <a:pt x="44" y="83"/>
                    <a:pt x="42" y="79"/>
                  </a:cubicBezTo>
                  <a:cubicBezTo>
                    <a:pt x="40" y="74"/>
                    <a:pt x="38" y="68"/>
                    <a:pt x="34" y="63"/>
                  </a:cubicBezTo>
                  <a:cubicBezTo>
                    <a:pt x="33" y="62"/>
                    <a:pt x="32" y="60"/>
                    <a:pt x="28" y="60"/>
                  </a:cubicBezTo>
                  <a:cubicBezTo>
                    <a:pt x="26" y="60"/>
                    <a:pt x="24" y="59"/>
                    <a:pt x="22" y="59"/>
                  </a:cubicBezTo>
                  <a:cubicBezTo>
                    <a:pt x="21" y="59"/>
                    <a:pt x="21" y="59"/>
                    <a:pt x="20" y="59"/>
                  </a:cubicBezTo>
                  <a:cubicBezTo>
                    <a:pt x="18" y="60"/>
                    <a:pt x="16" y="60"/>
                    <a:pt x="13" y="61"/>
                  </a:cubicBezTo>
                  <a:cubicBezTo>
                    <a:pt x="10" y="62"/>
                    <a:pt x="9" y="64"/>
                    <a:pt x="8" y="65"/>
                  </a:cubicBezTo>
                  <a:cubicBezTo>
                    <a:pt x="7" y="68"/>
                    <a:pt x="7" y="71"/>
                    <a:pt x="8" y="73"/>
                  </a:cubicBezTo>
                  <a:cubicBezTo>
                    <a:pt x="10" y="81"/>
                    <a:pt x="12" y="88"/>
                    <a:pt x="16" y="97"/>
                  </a:cubicBezTo>
                  <a:cubicBezTo>
                    <a:pt x="17" y="99"/>
                    <a:pt x="18" y="100"/>
                    <a:pt x="19" y="102"/>
                  </a:cubicBezTo>
                  <a:cubicBezTo>
                    <a:pt x="21" y="105"/>
                    <a:pt x="21" y="105"/>
                    <a:pt x="21" y="105"/>
                  </a:cubicBezTo>
                  <a:cubicBezTo>
                    <a:pt x="22" y="106"/>
                    <a:pt x="23" y="107"/>
                    <a:pt x="23" y="108"/>
                  </a:cubicBezTo>
                  <a:cubicBezTo>
                    <a:pt x="25" y="110"/>
                    <a:pt x="26" y="111"/>
                    <a:pt x="27" y="113"/>
                  </a:cubicBezTo>
                  <a:cubicBezTo>
                    <a:pt x="29" y="114"/>
                    <a:pt x="30" y="115"/>
                    <a:pt x="32" y="117"/>
                  </a:cubicBezTo>
                  <a:cubicBezTo>
                    <a:pt x="35" y="119"/>
                    <a:pt x="38" y="121"/>
                    <a:pt x="42" y="123"/>
                  </a:cubicBezTo>
                  <a:cubicBezTo>
                    <a:pt x="43" y="123"/>
                    <a:pt x="44" y="124"/>
                    <a:pt x="44" y="124"/>
                  </a:cubicBezTo>
                  <a:cubicBezTo>
                    <a:pt x="47" y="125"/>
                    <a:pt x="47" y="125"/>
                    <a:pt x="47" y="125"/>
                  </a:cubicBezTo>
                  <a:cubicBezTo>
                    <a:pt x="49" y="126"/>
                    <a:pt x="51" y="127"/>
                    <a:pt x="52" y="127"/>
                  </a:cubicBezTo>
                  <a:cubicBezTo>
                    <a:pt x="54" y="127"/>
                    <a:pt x="56" y="128"/>
                    <a:pt x="58" y="128"/>
                  </a:cubicBezTo>
                  <a:cubicBezTo>
                    <a:pt x="63" y="129"/>
                    <a:pt x="63" y="129"/>
                    <a:pt x="63" y="129"/>
                  </a:cubicBezTo>
                  <a:cubicBezTo>
                    <a:pt x="64" y="129"/>
                    <a:pt x="66" y="129"/>
                    <a:pt x="68" y="129"/>
                  </a:cubicBezTo>
                  <a:cubicBezTo>
                    <a:pt x="72" y="129"/>
                    <a:pt x="72" y="129"/>
                    <a:pt x="72" y="129"/>
                  </a:cubicBezTo>
                  <a:cubicBezTo>
                    <a:pt x="75" y="129"/>
                    <a:pt x="78" y="129"/>
                    <a:pt x="82" y="129"/>
                  </a:cubicBezTo>
                  <a:cubicBezTo>
                    <a:pt x="97" y="128"/>
                    <a:pt x="111" y="123"/>
                    <a:pt x="123" y="115"/>
                  </a:cubicBezTo>
                  <a:cubicBezTo>
                    <a:pt x="131" y="109"/>
                    <a:pt x="137" y="103"/>
                    <a:pt x="143" y="95"/>
                  </a:cubicBezTo>
                  <a:cubicBezTo>
                    <a:pt x="148" y="87"/>
                    <a:pt x="152" y="78"/>
                    <a:pt x="153" y="68"/>
                  </a:cubicBezTo>
                  <a:cubicBezTo>
                    <a:pt x="154" y="64"/>
                    <a:pt x="154" y="59"/>
                    <a:pt x="153" y="55"/>
                  </a:cubicBezTo>
                  <a:cubicBezTo>
                    <a:pt x="153" y="50"/>
                    <a:pt x="151" y="46"/>
                    <a:pt x="150" y="42"/>
                  </a:cubicBezTo>
                  <a:cubicBezTo>
                    <a:pt x="145" y="33"/>
                    <a:pt x="140" y="25"/>
                    <a:pt x="132" y="19"/>
                  </a:cubicBezTo>
                  <a:cubicBezTo>
                    <a:pt x="125" y="13"/>
                    <a:pt x="116" y="10"/>
                    <a:pt x="108" y="7"/>
                  </a:cubicBezTo>
                  <a:cubicBezTo>
                    <a:pt x="99" y="4"/>
                    <a:pt x="91" y="1"/>
                    <a:pt x="82" y="0"/>
                  </a:cubicBezTo>
                  <a:cubicBezTo>
                    <a:pt x="81" y="0"/>
                    <a:pt x="79" y="0"/>
                    <a:pt x="78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763" y="6260401"/>
            <a:ext cx="1170000" cy="26099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622209" y="315023"/>
            <a:ext cx="6282299" cy="6273668"/>
          </a:xfrm>
          <a:prstGeom prst="rect">
            <a:avLst/>
          </a:prstGeom>
        </p:spPr>
      </p:pic>
      <p:grpSp>
        <p:nvGrpSpPr>
          <p:cNvPr id="17" name="Group 16"/>
          <p:cNvGrpSpPr/>
          <p:nvPr userDrawn="1"/>
        </p:nvGrpSpPr>
        <p:grpSpPr bwMode="ltGray">
          <a:xfrm>
            <a:off x="6119531" y="1226916"/>
            <a:ext cx="5782915" cy="4042139"/>
            <a:chOff x="5235576" y="5102226"/>
            <a:chExt cx="622300" cy="434975"/>
          </a:xfrm>
          <a:solidFill>
            <a:schemeClr val="accent3"/>
          </a:solidFill>
        </p:grpSpPr>
        <p:sp>
          <p:nvSpPr>
            <p:cNvPr id="18" name="Freeform 65"/>
            <p:cNvSpPr>
              <a:spLocks/>
            </p:cNvSpPr>
            <p:nvPr/>
          </p:nvSpPr>
          <p:spPr bwMode="ltGray">
            <a:xfrm>
              <a:off x="5281613" y="5102226"/>
              <a:ext cx="576263" cy="349250"/>
            </a:xfrm>
            <a:custGeom>
              <a:avLst/>
              <a:gdLst>
                <a:gd name="T0" fmla="*/ 373 w 1026"/>
                <a:gd name="T1" fmla="*/ 7 h 622"/>
                <a:gd name="T2" fmla="*/ 44 w 1026"/>
                <a:gd name="T3" fmla="*/ 177 h 622"/>
                <a:gd name="T4" fmla="*/ 1 w 1026"/>
                <a:gd name="T5" fmla="*/ 308 h 622"/>
                <a:gd name="T6" fmla="*/ 86 w 1026"/>
                <a:gd name="T7" fmla="*/ 449 h 622"/>
                <a:gd name="T8" fmla="*/ 138 w 1026"/>
                <a:gd name="T9" fmla="*/ 462 h 622"/>
                <a:gd name="T10" fmla="*/ 73 w 1026"/>
                <a:gd name="T11" fmla="*/ 396 h 622"/>
                <a:gd name="T12" fmla="*/ 42 w 1026"/>
                <a:gd name="T13" fmla="*/ 246 h 622"/>
                <a:gd name="T14" fmla="*/ 104 w 1026"/>
                <a:gd name="T15" fmla="*/ 158 h 622"/>
                <a:gd name="T16" fmla="*/ 255 w 1026"/>
                <a:gd name="T17" fmla="*/ 68 h 622"/>
                <a:gd name="T18" fmla="*/ 481 w 1026"/>
                <a:gd name="T19" fmla="*/ 19 h 622"/>
                <a:gd name="T20" fmla="*/ 706 w 1026"/>
                <a:gd name="T21" fmla="*/ 67 h 622"/>
                <a:gd name="T22" fmla="*/ 775 w 1026"/>
                <a:gd name="T23" fmla="*/ 166 h 622"/>
                <a:gd name="T24" fmla="*/ 777 w 1026"/>
                <a:gd name="T25" fmla="*/ 186 h 622"/>
                <a:gd name="T26" fmla="*/ 784 w 1026"/>
                <a:gd name="T27" fmla="*/ 188 h 622"/>
                <a:gd name="T28" fmla="*/ 821 w 1026"/>
                <a:gd name="T29" fmla="*/ 137 h 622"/>
                <a:gd name="T30" fmla="*/ 853 w 1026"/>
                <a:gd name="T31" fmla="*/ 131 h 622"/>
                <a:gd name="T32" fmla="*/ 893 w 1026"/>
                <a:gd name="T33" fmla="*/ 134 h 622"/>
                <a:gd name="T34" fmla="*/ 952 w 1026"/>
                <a:gd name="T35" fmla="*/ 164 h 622"/>
                <a:gd name="T36" fmla="*/ 993 w 1026"/>
                <a:gd name="T37" fmla="*/ 235 h 622"/>
                <a:gd name="T38" fmla="*/ 997 w 1026"/>
                <a:gd name="T39" fmla="*/ 256 h 622"/>
                <a:gd name="T40" fmla="*/ 945 w 1026"/>
                <a:gd name="T41" fmla="*/ 402 h 622"/>
                <a:gd name="T42" fmla="*/ 873 w 1026"/>
                <a:gd name="T43" fmla="*/ 405 h 622"/>
                <a:gd name="T44" fmla="*/ 841 w 1026"/>
                <a:gd name="T45" fmla="*/ 335 h 622"/>
                <a:gd name="T46" fmla="*/ 814 w 1026"/>
                <a:gd name="T47" fmla="*/ 310 h 622"/>
                <a:gd name="T48" fmla="*/ 791 w 1026"/>
                <a:gd name="T49" fmla="*/ 300 h 622"/>
                <a:gd name="T50" fmla="*/ 785 w 1026"/>
                <a:gd name="T51" fmla="*/ 323 h 622"/>
                <a:gd name="T52" fmla="*/ 829 w 1026"/>
                <a:gd name="T53" fmla="*/ 373 h 622"/>
                <a:gd name="T54" fmla="*/ 841 w 1026"/>
                <a:gd name="T55" fmla="*/ 441 h 622"/>
                <a:gd name="T56" fmla="*/ 818 w 1026"/>
                <a:gd name="T57" fmla="*/ 438 h 622"/>
                <a:gd name="T58" fmla="*/ 815 w 1026"/>
                <a:gd name="T59" fmla="*/ 445 h 622"/>
                <a:gd name="T60" fmla="*/ 763 w 1026"/>
                <a:gd name="T61" fmla="*/ 537 h 622"/>
                <a:gd name="T62" fmla="*/ 633 w 1026"/>
                <a:gd name="T63" fmla="*/ 584 h 622"/>
                <a:gd name="T64" fmla="*/ 484 w 1026"/>
                <a:gd name="T65" fmla="*/ 598 h 622"/>
                <a:gd name="T66" fmla="*/ 279 w 1026"/>
                <a:gd name="T67" fmla="*/ 531 h 622"/>
                <a:gd name="T68" fmla="*/ 235 w 1026"/>
                <a:gd name="T69" fmla="*/ 450 h 622"/>
                <a:gd name="T70" fmla="*/ 236 w 1026"/>
                <a:gd name="T71" fmla="*/ 430 h 622"/>
                <a:gd name="T72" fmla="*/ 230 w 1026"/>
                <a:gd name="T73" fmla="*/ 427 h 622"/>
                <a:gd name="T74" fmla="*/ 269 w 1026"/>
                <a:gd name="T75" fmla="*/ 540 h 622"/>
                <a:gd name="T76" fmla="*/ 436 w 1026"/>
                <a:gd name="T77" fmla="*/ 611 h 622"/>
                <a:gd name="T78" fmla="*/ 539 w 1026"/>
                <a:gd name="T79" fmla="*/ 622 h 622"/>
                <a:gd name="T80" fmla="*/ 654 w 1026"/>
                <a:gd name="T81" fmla="*/ 611 h 622"/>
                <a:gd name="T82" fmla="*/ 756 w 1026"/>
                <a:gd name="T83" fmla="*/ 578 h 622"/>
                <a:gd name="T84" fmla="*/ 783 w 1026"/>
                <a:gd name="T85" fmla="*/ 563 h 622"/>
                <a:gd name="T86" fmla="*/ 817 w 1026"/>
                <a:gd name="T87" fmla="*/ 537 h 622"/>
                <a:gd name="T88" fmla="*/ 896 w 1026"/>
                <a:gd name="T89" fmla="*/ 447 h 622"/>
                <a:gd name="T90" fmla="*/ 935 w 1026"/>
                <a:gd name="T91" fmla="*/ 431 h 622"/>
                <a:gd name="T92" fmla="*/ 1009 w 1026"/>
                <a:gd name="T93" fmla="*/ 341 h 622"/>
                <a:gd name="T94" fmla="*/ 1025 w 1026"/>
                <a:gd name="T95" fmla="*/ 250 h 622"/>
                <a:gd name="T96" fmla="*/ 948 w 1026"/>
                <a:gd name="T97" fmla="*/ 121 h 622"/>
                <a:gd name="T98" fmla="*/ 825 w 1026"/>
                <a:gd name="T99" fmla="*/ 103 h 622"/>
                <a:gd name="T100" fmla="*/ 776 w 1026"/>
                <a:gd name="T101" fmla="*/ 124 h 622"/>
                <a:gd name="T102" fmla="*/ 756 w 1026"/>
                <a:gd name="T103" fmla="*/ 97 h 622"/>
                <a:gd name="T104" fmla="*/ 646 w 1026"/>
                <a:gd name="T105" fmla="*/ 23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26" h="622">
                  <a:moveTo>
                    <a:pt x="476" y="0"/>
                  </a:moveTo>
                  <a:cubicBezTo>
                    <a:pt x="470" y="0"/>
                    <a:pt x="464" y="0"/>
                    <a:pt x="457" y="0"/>
                  </a:cubicBezTo>
                  <a:cubicBezTo>
                    <a:pt x="445" y="0"/>
                    <a:pt x="426" y="1"/>
                    <a:pt x="409" y="2"/>
                  </a:cubicBezTo>
                  <a:cubicBezTo>
                    <a:pt x="397" y="4"/>
                    <a:pt x="385" y="5"/>
                    <a:pt x="373" y="7"/>
                  </a:cubicBezTo>
                  <a:cubicBezTo>
                    <a:pt x="362" y="9"/>
                    <a:pt x="351" y="11"/>
                    <a:pt x="340" y="13"/>
                  </a:cubicBezTo>
                  <a:cubicBezTo>
                    <a:pt x="317" y="18"/>
                    <a:pt x="295" y="24"/>
                    <a:pt x="271" y="31"/>
                  </a:cubicBezTo>
                  <a:cubicBezTo>
                    <a:pt x="222" y="46"/>
                    <a:pt x="175" y="66"/>
                    <a:pt x="132" y="95"/>
                  </a:cubicBezTo>
                  <a:cubicBezTo>
                    <a:pt x="98" y="117"/>
                    <a:pt x="68" y="144"/>
                    <a:pt x="44" y="177"/>
                  </a:cubicBezTo>
                  <a:cubicBezTo>
                    <a:pt x="38" y="185"/>
                    <a:pt x="33" y="192"/>
                    <a:pt x="29" y="200"/>
                  </a:cubicBezTo>
                  <a:cubicBezTo>
                    <a:pt x="24" y="209"/>
                    <a:pt x="20" y="217"/>
                    <a:pt x="16" y="226"/>
                  </a:cubicBezTo>
                  <a:cubicBezTo>
                    <a:pt x="9" y="243"/>
                    <a:pt x="4" y="261"/>
                    <a:pt x="2" y="280"/>
                  </a:cubicBezTo>
                  <a:cubicBezTo>
                    <a:pt x="0" y="289"/>
                    <a:pt x="0" y="299"/>
                    <a:pt x="1" y="308"/>
                  </a:cubicBezTo>
                  <a:cubicBezTo>
                    <a:pt x="1" y="318"/>
                    <a:pt x="2" y="327"/>
                    <a:pt x="4" y="337"/>
                  </a:cubicBezTo>
                  <a:cubicBezTo>
                    <a:pt x="9" y="355"/>
                    <a:pt x="16" y="373"/>
                    <a:pt x="26" y="389"/>
                  </a:cubicBezTo>
                  <a:cubicBezTo>
                    <a:pt x="36" y="404"/>
                    <a:pt x="48" y="418"/>
                    <a:pt x="62" y="430"/>
                  </a:cubicBezTo>
                  <a:cubicBezTo>
                    <a:pt x="70" y="437"/>
                    <a:pt x="77" y="443"/>
                    <a:pt x="86" y="449"/>
                  </a:cubicBezTo>
                  <a:cubicBezTo>
                    <a:pt x="94" y="454"/>
                    <a:pt x="103" y="459"/>
                    <a:pt x="112" y="463"/>
                  </a:cubicBezTo>
                  <a:cubicBezTo>
                    <a:pt x="116" y="465"/>
                    <a:pt x="121" y="466"/>
                    <a:pt x="125" y="466"/>
                  </a:cubicBezTo>
                  <a:cubicBezTo>
                    <a:pt x="126" y="466"/>
                    <a:pt x="128" y="466"/>
                    <a:pt x="129" y="466"/>
                  </a:cubicBezTo>
                  <a:cubicBezTo>
                    <a:pt x="132" y="465"/>
                    <a:pt x="135" y="464"/>
                    <a:pt x="138" y="462"/>
                  </a:cubicBezTo>
                  <a:cubicBezTo>
                    <a:pt x="140" y="461"/>
                    <a:pt x="143" y="459"/>
                    <a:pt x="143" y="457"/>
                  </a:cubicBezTo>
                  <a:cubicBezTo>
                    <a:pt x="143" y="453"/>
                    <a:pt x="140" y="450"/>
                    <a:pt x="138" y="448"/>
                  </a:cubicBezTo>
                  <a:cubicBezTo>
                    <a:pt x="132" y="443"/>
                    <a:pt x="126" y="439"/>
                    <a:pt x="119" y="435"/>
                  </a:cubicBezTo>
                  <a:cubicBezTo>
                    <a:pt x="102" y="424"/>
                    <a:pt x="86" y="411"/>
                    <a:pt x="73" y="396"/>
                  </a:cubicBezTo>
                  <a:cubicBezTo>
                    <a:pt x="66" y="389"/>
                    <a:pt x="60" y="382"/>
                    <a:pt x="54" y="374"/>
                  </a:cubicBezTo>
                  <a:cubicBezTo>
                    <a:pt x="46" y="361"/>
                    <a:pt x="40" y="348"/>
                    <a:pt x="37" y="334"/>
                  </a:cubicBezTo>
                  <a:cubicBezTo>
                    <a:pt x="33" y="319"/>
                    <a:pt x="31" y="304"/>
                    <a:pt x="32" y="289"/>
                  </a:cubicBezTo>
                  <a:cubicBezTo>
                    <a:pt x="33" y="275"/>
                    <a:pt x="37" y="260"/>
                    <a:pt x="42" y="246"/>
                  </a:cubicBezTo>
                  <a:cubicBezTo>
                    <a:pt x="45" y="237"/>
                    <a:pt x="49" y="229"/>
                    <a:pt x="53" y="221"/>
                  </a:cubicBezTo>
                  <a:cubicBezTo>
                    <a:pt x="57" y="213"/>
                    <a:pt x="62" y="206"/>
                    <a:pt x="67" y="198"/>
                  </a:cubicBezTo>
                  <a:cubicBezTo>
                    <a:pt x="73" y="191"/>
                    <a:pt x="78" y="184"/>
                    <a:pt x="84" y="177"/>
                  </a:cubicBezTo>
                  <a:cubicBezTo>
                    <a:pt x="91" y="170"/>
                    <a:pt x="97" y="164"/>
                    <a:pt x="104" y="158"/>
                  </a:cubicBezTo>
                  <a:cubicBezTo>
                    <a:pt x="121" y="142"/>
                    <a:pt x="140" y="127"/>
                    <a:pt x="160" y="114"/>
                  </a:cubicBezTo>
                  <a:cubicBezTo>
                    <a:pt x="181" y="102"/>
                    <a:pt x="202" y="90"/>
                    <a:pt x="224" y="81"/>
                  </a:cubicBezTo>
                  <a:cubicBezTo>
                    <a:pt x="229" y="78"/>
                    <a:pt x="234" y="76"/>
                    <a:pt x="239" y="74"/>
                  </a:cubicBezTo>
                  <a:cubicBezTo>
                    <a:pt x="244" y="72"/>
                    <a:pt x="249" y="70"/>
                    <a:pt x="255" y="68"/>
                  </a:cubicBezTo>
                  <a:cubicBezTo>
                    <a:pt x="265" y="64"/>
                    <a:pt x="276" y="60"/>
                    <a:pt x="286" y="56"/>
                  </a:cubicBezTo>
                  <a:cubicBezTo>
                    <a:pt x="310" y="47"/>
                    <a:pt x="336" y="41"/>
                    <a:pt x="361" y="35"/>
                  </a:cubicBezTo>
                  <a:cubicBezTo>
                    <a:pt x="386" y="29"/>
                    <a:pt x="412" y="24"/>
                    <a:pt x="439" y="21"/>
                  </a:cubicBezTo>
                  <a:cubicBezTo>
                    <a:pt x="453" y="20"/>
                    <a:pt x="467" y="19"/>
                    <a:pt x="481" y="19"/>
                  </a:cubicBezTo>
                  <a:cubicBezTo>
                    <a:pt x="493" y="19"/>
                    <a:pt x="505" y="19"/>
                    <a:pt x="517" y="20"/>
                  </a:cubicBezTo>
                  <a:cubicBezTo>
                    <a:pt x="543" y="22"/>
                    <a:pt x="569" y="23"/>
                    <a:pt x="595" y="27"/>
                  </a:cubicBezTo>
                  <a:cubicBezTo>
                    <a:pt x="621" y="32"/>
                    <a:pt x="647" y="39"/>
                    <a:pt x="671" y="49"/>
                  </a:cubicBezTo>
                  <a:cubicBezTo>
                    <a:pt x="683" y="54"/>
                    <a:pt x="695" y="60"/>
                    <a:pt x="706" y="67"/>
                  </a:cubicBezTo>
                  <a:cubicBezTo>
                    <a:pt x="717" y="74"/>
                    <a:pt x="727" y="82"/>
                    <a:pt x="737" y="92"/>
                  </a:cubicBezTo>
                  <a:cubicBezTo>
                    <a:pt x="746" y="101"/>
                    <a:pt x="754" y="112"/>
                    <a:pt x="761" y="123"/>
                  </a:cubicBezTo>
                  <a:cubicBezTo>
                    <a:pt x="767" y="135"/>
                    <a:pt x="771" y="148"/>
                    <a:pt x="774" y="161"/>
                  </a:cubicBezTo>
                  <a:cubicBezTo>
                    <a:pt x="775" y="166"/>
                    <a:pt x="775" y="166"/>
                    <a:pt x="775" y="166"/>
                  </a:cubicBezTo>
                  <a:cubicBezTo>
                    <a:pt x="775" y="167"/>
                    <a:pt x="776" y="169"/>
                    <a:pt x="776" y="171"/>
                  </a:cubicBezTo>
                  <a:cubicBezTo>
                    <a:pt x="776" y="172"/>
                    <a:pt x="776" y="174"/>
                    <a:pt x="776" y="175"/>
                  </a:cubicBezTo>
                  <a:cubicBezTo>
                    <a:pt x="777" y="180"/>
                    <a:pt x="777" y="180"/>
                    <a:pt x="777" y="180"/>
                  </a:cubicBezTo>
                  <a:cubicBezTo>
                    <a:pt x="777" y="182"/>
                    <a:pt x="777" y="184"/>
                    <a:pt x="777" y="186"/>
                  </a:cubicBezTo>
                  <a:cubicBezTo>
                    <a:pt x="777" y="187"/>
                    <a:pt x="777" y="189"/>
                    <a:pt x="777" y="191"/>
                  </a:cubicBezTo>
                  <a:cubicBezTo>
                    <a:pt x="777" y="191"/>
                    <a:pt x="778" y="192"/>
                    <a:pt x="779" y="192"/>
                  </a:cubicBezTo>
                  <a:cubicBezTo>
                    <a:pt x="780" y="192"/>
                    <a:pt x="780" y="193"/>
                    <a:pt x="780" y="193"/>
                  </a:cubicBezTo>
                  <a:cubicBezTo>
                    <a:pt x="782" y="193"/>
                    <a:pt x="784" y="191"/>
                    <a:pt x="784" y="188"/>
                  </a:cubicBezTo>
                  <a:cubicBezTo>
                    <a:pt x="785" y="176"/>
                    <a:pt x="784" y="163"/>
                    <a:pt x="781" y="150"/>
                  </a:cubicBezTo>
                  <a:cubicBezTo>
                    <a:pt x="783" y="150"/>
                    <a:pt x="785" y="150"/>
                    <a:pt x="786" y="149"/>
                  </a:cubicBezTo>
                  <a:cubicBezTo>
                    <a:pt x="788" y="149"/>
                    <a:pt x="790" y="148"/>
                    <a:pt x="792" y="147"/>
                  </a:cubicBezTo>
                  <a:cubicBezTo>
                    <a:pt x="801" y="143"/>
                    <a:pt x="811" y="140"/>
                    <a:pt x="821" y="137"/>
                  </a:cubicBezTo>
                  <a:cubicBezTo>
                    <a:pt x="823" y="137"/>
                    <a:pt x="826" y="136"/>
                    <a:pt x="828" y="135"/>
                  </a:cubicBezTo>
                  <a:cubicBezTo>
                    <a:pt x="830" y="135"/>
                    <a:pt x="833" y="134"/>
                    <a:pt x="835" y="133"/>
                  </a:cubicBezTo>
                  <a:cubicBezTo>
                    <a:pt x="839" y="133"/>
                    <a:pt x="843" y="132"/>
                    <a:pt x="847" y="132"/>
                  </a:cubicBezTo>
                  <a:cubicBezTo>
                    <a:pt x="849" y="131"/>
                    <a:pt x="851" y="131"/>
                    <a:pt x="853" y="131"/>
                  </a:cubicBezTo>
                  <a:cubicBezTo>
                    <a:pt x="858" y="131"/>
                    <a:pt x="858" y="131"/>
                    <a:pt x="858" y="131"/>
                  </a:cubicBezTo>
                  <a:cubicBezTo>
                    <a:pt x="860" y="131"/>
                    <a:pt x="862" y="131"/>
                    <a:pt x="864" y="131"/>
                  </a:cubicBezTo>
                  <a:cubicBezTo>
                    <a:pt x="870" y="131"/>
                    <a:pt x="876" y="131"/>
                    <a:pt x="882" y="132"/>
                  </a:cubicBezTo>
                  <a:cubicBezTo>
                    <a:pt x="886" y="132"/>
                    <a:pt x="890" y="133"/>
                    <a:pt x="893" y="134"/>
                  </a:cubicBezTo>
                  <a:cubicBezTo>
                    <a:pt x="895" y="134"/>
                    <a:pt x="897" y="135"/>
                    <a:pt x="899" y="135"/>
                  </a:cubicBezTo>
                  <a:cubicBezTo>
                    <a:pt x="901" y="136"/>
                    <a:pt x="903" y="136"/>
                    <a:pt x="905" y="137"/>
                  </a:cubicBezTo>
                  <a:cubicBezTo>
                    <a:pt x="914" y="139"/>
                    <a:pt x="922" y="143"/>
                    <a:pt x="930" y="148"/>
                  </a:cubicBezTo>
                  <a:cubicBezTo>
                    <a:pt x="938" y="152"/>
                    <a:pt x="945" y="158"/>
                    <a:pt x="952" y="164"/>
                  </a:cubicBezTo>
                  <a:cubicBezTo>
                    <a:pt x="969" y="180"/>
                    <a:pt x="982" y="200"/>
                    <a:pt x="989" y="223"/>
                  </a:cubicBezTo>
                  <a:cubicBezTo>
                    <a:pt x="991" y="227"/>
                    <a:pt x="991" y="227"/>
                    <a:pt x="991" y="227"/>
                  </a:cubicBezTo>
                  <a:cubicBezTo>
                    <a:pt x="991" y="228"/>
                    <a:pt x="991" y="230"/>
                    <a:pt x="992" y="231"/>
                  </a:cubicBezTo>
                  <a:cubicBezTo>
                    <a:pt x="993" y="235"/>
                    <a:pt x="993" y="235"/>
                    <a:pt x="993" y="235"/>
                  </a:cubicBezTo>
                  <a:cubicBezTo>
                    <a:pt x="993" y="237"/>
                    <a:pt x="993" y="237"/>
                    <a:pt x="993" y="237"/>
                  </a:cubicBezTo>
                  <a:cubicBezTo>
                    <a:pt x="994" y="239"/>
                    <a:pt x="994" y="239"/>
                    <a:pt x="994" y="239"/>
                  </a:cubicBezTo>
                  <a:cubicBezTo>
                    <a:pt x="994" y="242"/>
                    <a:pt x="995" y="244"/>
                    <a:pt x="995" y="247"/>
                  </a:cubicBezTo>
                  <a:cubicBezTo>
                    <a:pt x="997" y="256"/>
                    <a:pt x="997" y="256"/>
                    <a:pt x="997" y="256"/>
                  </a:cubicBezTo>
                  <a:cubicBezTo>
                    <a:pt x="999" y="269"/>
                    <a:pt x="998" y="282"/>
                    <a:pt x="997" y="295"/>
                  </a:cubicBezTo>
                  <a:cubicBezTo>
                    <a:pt x="996" y="308"/>
                    <a:pt x="994" y="322"/>
                    <a:pt x="990" y="335"/>
                  </a:cubicBezTo>
                  <a:cubicBezTo>
                    <a:pt x="985" y="348"/>
                    <a:pt x="978" y="360"/>
                    <a:pt x="970" y="371"/>
                  </a:cubicBezTo>
                  <a:cubicBezTo>
                    <a:pt x="963" y="381"/>
                    <a:pt x="955" y="393"/>
                    <a:pt x="945" y="402"/>
                  </a:cubicBezTo>
                  <a:cubicBezTo>
                    <a:pt x="935" y="412"/>
                    <a:pt x="924" y="420"/>
                    <a:pt x="912" y="426"/>
                  </a:cubicBezTo>
                  <a:cubicBezTo>
                    <a:pt x="900" y="432"/>
                    <a:pt x="887" y="436"/>
                    <a:pt x="873" y="439"/>
                  </a:cubicBezTo>
                  <a:cubicBezTo>
                    <a:pt x="874" y="432"/>
                    <a:pt x="875" y="424"/>
                    <a:pt x="874" y="417"/>
                  </a:cubicBezTo>
                  <a:cubicBezTo>
                    <a:pt x="874" y="413"/>
                    <a:pt x="874" y="409"/>
                    <a:pt x="873" y="405"/>
                  </a:cubicBezTo>
                  <a:cubicBezTo>
                    <a:pt x="871" y="394"/>
                    <a:pt x="871" y="394"/>
                    <a:pt x="871" y="394"/>
                  </a:cubicBezTo>
                  <a:cubicBezTo>
                    <a:pt x="868" y="383"/>
                    <a:pt x="868" y="383"/>
                    <a:pt x="868" y="383"/>
                  </a:cubicBezTo>
                  <a:cubicBezTo>
                    <a:pt x="867" y="379"/>
                    <a:pt x="866" y="376"/>
                    <a:pt x="864" y="372"/>
                  </a:cubicBezTo>
                  <a:cubicBezTo>
                    <a:pt x="858" y="358"/>
                    <a:pt x="850" y="346"/>
                    <a:pt x="841" y="335"/>
                  </a:cubicBezTo>
                  <a:cubicBezTo>
                    <a:pt x="837" y="330"/>
                    <a:pt x="837" y="330"/>
                    <a:pt x="837" y="330"/>
                  </a:cubicBezTo>
                  <a:cubicBezTo>
                    <a:pt x="835" y="328"/>
                    <a:pt x="834" y="327"/>
                    <a:pt x="832" y="326"/>
                  </a:cubicBezTo>
                  <a:cubicBezTo>
                    <a:pt x="830" y="323"/>
                    <a:pt x="827" y="320"/>
                    <a:pt x="824" y="317"/>
                  </a:cubicBezTo>
                  <a:cubicBezTo>
                    <a:pt x="821" y="315"/>
                    <a:pt x="818" y="312"/>
                    <a:pt x="814" y="310"/>
                  </a:cubicBezTo>
                  <a:cubicBezTo>
                    <a:pt x="813" y="308"/>
                    <a:pt x="811" y="307"/>
                    <a:pt x="809" y="306"/>
                  </a:cubicBezTo>
                  <a:cubicBezTo>
                    <a:pt x="808" y="305"/>
                    <a:pt x="806" y="304"/>
                    <a:pt x="804" y="303"/>
                  </a:cubicBezTo>
                  <a:cubicBezTo>
                    <a:pt x="801" y="301"/>
                    <a:pt x="797" y="299"/>
                    <a:pt x="794" y="299"/>
                  </a:cubicBezTo>
                  <a:cubicBezTo>
                    <a:pt x="793" y="299"/>
                    <a:pt x="792" y="300"/>
                    <a:pt x="791" y="300"/>
                  </a:cubicBezTo>
                  <a:cubicBezTo>
                    <a:pt x="788" y="300"/>
                    <a:pt x="785" y="301"/>
                    <a:pt x="783" y="303"/>
                  </a:cubicBezTo>
                  <a:cubicBezTo>
                    <a:pt x="780" y="304"/>
                    <a:pt x="778" y="305"/>
                    <a:pt x="777" y="308"/>
                  </a:cubicBezTo>
                  <a:cubicBezTo>
                    <a:pt x="776" y="311"/>
                    <a:pt x="778" y="314"/>
                    <a:pt x="779" y="316"/>
                  </a:cubicBezTo>
                  <a:cubicBezTo>
                    <a:pt x="781" y="319"/>
                    <a:pt x="783" y="321"/>
                    <a:pt x="785" y="323"/>
                  </a:cubicBezTo>
                  <a:cubicBezTo>
                    <a:pt x="787" y="325"/>
                    <a:pt x="790" y="327"/>
                    <a:pt x="792" y="329"/>
                  </a:cubicBezTo>
                  <a:cubicBezTo>
                    <a:pt x="804" y="339"/>
                    <a:pt x="814" y="351"/>
                    <a:pt x="823" y="364"/>
                  </a:cubicBezTo>
                  <a:cubicBezTo>
                    <a:pt x="824" y="365"/>
                    <a:pt x="825" y="367"/>
                    <a:pt x="826" y="368"/>
                  </a:cubicBezTo>
                  <a:cubicBezTo>
                    <a:pt x="829" y="373"/>
                    <a:pt x="829" y="373"/>
                    <a:pt x="829" y="373"/>
                  </a:cubicBezTo>
                  <a:cubicBezTo>
                    <a:pt x="830" y="375"/>
                    <a:pt x="831" y="376"/>
                    <a:pt x="831" y="378"/>
                  </a:cubicBezTo>
                  <a:cubicBezTo>
                    <a:pt x="832" y="380"/>
                    <a:pt x="833" y="381"/>
                    <a:pt x="834" y="383"/>
                  </a:cubicBezTo>
                  <a:cubicBezTo>
                    <a:pt x="839" y="393"/>
                    <a:pt x="841" y="404"/>
                    <a:pt x="842" y="415"/>
                  </a:cubicBezTo>
                  <a:cubicBezTo>
                    <a:pt x="843" y="423"/>
                    <a:pt x="842" y="432"/>
                    <a:pt x="841" y="441"/>
                  </a:cubicBezTo>
                  <a:cubicBezTo>
                    <a:pt x="837" y="440"/>
                    <a:pt x="834" y="440"/>
                    <a:pt x="831" y="440"/>
                  </a:cubicBezTo>
                  <a:cubicBezTo>
                    <a:pt x="826" y="440"/>
                    <a:pt x="826" y="440"/>
                    <a:pt x="826" y="440"/>
                  </a:cubicBezTo>
                  <a:cubicBezTo>
                    <a:pt x="821" y="439"/>
                    <a:pt x="821" y="439"/>
                    <a:pt x="821" y="439"/>
                  </a:cubicBezTo>
                  <a:cubicBezTo>
                    <a:pt x="818" y="438"/>
                    <a:pt x="818" y="438"/>
                    <a:pt x="818" y="438"/>
                  </a:cubicBezTo>
                  <a:cubicBezTo>
                    <a:pt x="817" y="438"/>
                    <a:pt x="816" y="438"/>
                    <a:pt x="816" y="438"/>
                  </a:cubicBezTo>
                  <a:cubicBezTo>
                    <a:pt x="816" y="438"/>
                    <a:pt x="815" y="438"/>
                    <a:pt x="815" y="438"/>
                  </a:cubicBezTo>
                  <a:cubicBezTo>
                    <a:pt x="815" y="438"/>
                    <a:pt x="814" y="439"/>
                    <a:pt x="814" y="440"/>
                  </a:cubicBezTo>
                  <a:cubicBezTo>
                    <a:pt x="813" y="442"/>
                    <a:pt x="813" y="445"/>
                    <a:pt x="815" y="445"/>
                  </a:cubicBezTo>
                  <a:cubicBezTo>
                    <a:pt x="822" y="447"/>
                    <a:pt x="830" y="449"/>
                    <a:pt x="838" y="450"/>
                  </a:cubicBezTo>
                  <a:cubicBezTo>
                    <a:pt x="835" y="460"/>
                    <a:pt x="831" y="470"/>
                    <a:pt x="825" y="480"/>
                  </a:cubicBezTo>
                  <a:cubicBezTo>
                    <a:pt x="817" y="491"/>
                    <a:pt x="808" y="502"/>
                    <a:pt x="798" y="512"/>
                  </a:cubicBezTo>
                  <a:cubicBezTo>
                    <a:pt x="787" y="521"/>
                    <a:pt x="776" y="529"/>
                    <a:pt x="763" y="537"/>
                  </a:cubicBezTo>
                  <a:cubicBezTo>
                    <a:pt x="747" y="547"/>
                    <a:pt x="730" y="555"/>
                    <a:pt x="713" y="562"/>
                  </a:cubicBezTo>
                  <a:cubicBezTo>
                    <a:pt x="704" y="565"/>
                    <a:pt x="695" y="568"/>
                    <a:pt x="686" y="571"/>
                  </a:cubicBezTo>
                  <a:cubicBezTo>
                    <a:pt x="677" y="574"/>
                    <a:pt x="668" y="577"/>
                    <a:pt x="659" y="579"/>
                  </a:cubicBezTo>
                  <a:cubicBezTo>
                    <a:pt x="650" y="581"/>
                    <a:pt x="642" y="583"/>
                    <a:pt x="633" y="584"/>
                  </a:cubicBezTo>
                  <a:cubicBezTo>
                    <a:pt x="624" y="586"/>
                    <a:pt x="616" y="588"/>
                    <a:pt x="607" y="590"/>
                  </a:cubicBezTo>
                  <a:cubicBezTo>
                    <a:pt x="587" y="593"/>
                    <a:pt x="567" y="595"/>
                    <a:pt x="546" y="596"/>
                  </a:cubicBezTo>
                  <a:cubicBezTo>
                    <a:pt x="532" y="597"/>
                    <a:pt x="517" y="598"/>
                    <a:pt x="502" y="598"/>
                  </a:cubicBezTo>
                  <a:cubicBezTo>
                    <a:pt x="496" y="598"/>
                    <a:pt x="490" y="598"/>
                    <a:pt x="484" y="598"/>
                  </a:cubicBezTo>
                  <a:cubicBezTo>
                    <a:pt x="463" y="597"/>
                    <a:pt x="442" y="593"/>
                    <a:pt x="422" y="588"/>
                  </a:cubicBezTo>
                  <a:cubicBezTo>
                    <a:pt x="402" y="584"/>
                    <a:pt x="382" y="580"/>
                    <a:pt x="362" y="574"/>
                  </a:cubicBezTo>
                  <a:cubicBezTo>
                    <a:pt x="342" y="567"/>
                    <a:pt x="323" y="559"/>
                    <a:pt x="305" y="548"/>
                  </a:cubicBezTo>
                  <a:cubicBezTo>
                    <a:pt x="296" y="543"/>
                    <a:pt x="287" y="537"/>
                    <a:pt x="279" y="531"/>
                  </a:cubicBezTo>
                  <a:cubicBezTo>
                    <a:pt x="275" y="527"/>
                    <a:pt x="271" y="524"/>
                    <a:pt x="268" y="520"/>
                  </a:cubicBezTo>
                  <a:cubicBezTo>
                    <a:pt x="264" y="516"/>
                    <a:pt x="261" y="513"/>
                    <a:pt x="257" y="509"/>
                  </a:cubicBezTo>
                  <a:cubicBezTo>
                    <a:pt x="251" y="500"/>
                    <a:pt x="246" y="491"/>
                    <a:pt x="242" y="481"/>
                  </a:cubicBezTo>
                  <a:cubicBezTo>
                    <a:pt x="238" y="471"/>
                    <a:pt x="236" y="461"/>
                    <a:pt x="235" y="450"/>
                  </a:cubicBezTo>
                  <a:cubicBezTo>
                    <a:pt x="235" y="447"/>
                    <a:pt x="235" y="445"/>
                    <a:pt x="235" y="442"/>
                  </a:cubicBezTo>
                  <a:cubicBezTo>
                    <a:pt x="235" y="438"/>
                    <a:pt x="235" y="438"/>
                    <a:pt x="235" y="438"/>
                  </a:cubicBezTo>
                  <a:cubicBezTo>
                    <a:pt x="236" y="434"/>
                    <a:pt x="236" y="434"/>
                    <a:pt x="236" y="434"/>
                  </a:cubicBezTo>
                  <a:cubicBezTo>
                    <a:pt x="236" y="433"/>
                    <a:pt x="236" y="431"/>
                    <a:pt x="236" y="430"/>
                  </a:cubicBezTo>
                  <a:cubicBezTo>
                    <a:pt x="236" y="429"/>
                    <a:pt x="237" y="427"/>
                    <a:pt x="237" y="426"/>
                  </a:cubicBezTo>
                  <a:cubicBezTo>
                    <a:pt x="237" y="426"/>
                    <a:pt x="236" y="425"/>
                    <a:pt x="235" y="424"/>
                  </a:cubicBezTo>
                  <a:cubicBezTo>
                    <a:pt x="234" y="424"/>
                    <a:pt x="234" y="424"/>
                    <a:pt x="233" y="424"/>
                  </a:cubicBezTo>
                  <a:cubicBezTo>
                    <a:pt x="231" y="424"/>
                    <a:pt x="230" y="425"/>
                    <a:pt x="230" y="427"/>
                  </a:cubicBezTo>
                  <a:cubicBezTo>
                    <a:pt x="227" y="437"/>
                    <a:pt x="226" y="447"/>
                    <a:pt x="227" y="458"/>
                  </a:cubicBezTo>
                  <a:cubicBezTo>
                    <a:pt x="228" y="469"/>
                    <a:pt x="230" y="479"/>
                    <a:pt x="234" y="489"/>
                  </a:cubicBezTo>
                  <a:cubicBezTo>
                    <a:pt x="238" y="499"/>
                    <a:pt x="243" y="508"/>
                    <a:pt x="249" y="517"/>
                  </a:cubicBezTo>
                  <a:cubicBezTo>
                    <a:pt x="255" y="525"/>
                    <a:pt x="262" y="533"/>
                    <a:pt x="269" y="540"/>
                  </a:cubicBezTo>
                  <a:cubicBezTo>
                    <a:pt x="277" y="547"/>
                    <a:pt x="285" y="554"/>
                    <a:pt x="294" y="559"/>
                  </a:cubicBezTo>
                  <a:cubicBezTo>
                    <a:pt x="302" y="565"/>
                    <a:pt x="311" y="570"/>
                    <a:pt x="320" y="574"/>
                  </a:cubicBezTo>
                  <a:cubicBezTo>
                    <a:pt x="339" y="583"/>
                    <a:pt x="358" y="591"/>
                    <a:pt x="377" y="596"/>
                  </a:cubicBezTo>
                  <a:cubicBezTo>
                    <a:pt x="396" y="602"/>
                    <a:pt x="416" y="607"/>
                    <a:pt x="436" y="611"/>
                  </a:cubicBezTo>
                  <a:cubicBezTo>
                    <a:pt x="446" y="613"/>
                    <a:pt x="456" y="614"/>
                    <a:pt x="466" y="616"/>
                  </a:cubicBezTo>
                  <a:cubicBezTo>
                    <a:pt x="476" y="617"/>
                    <a:pt x="490" y="620"/>
                    <a:pt x="504" y="621"/>
                  </a:cubicBezTo>
                  <a:cubicBezTo>
                    <a:pt x="514" y="621"/>
                    <a:pt x="523" y="622"/>
                    <a:pt x="532" y="622"/>
                  </a:cubicBezTo>
                  <a:cubicBezTo>
                    <a:pt x="535" y="622"/>
                    <a:pt x="537" y="622"/>
                    <a:pt x="539" y="622"/>
                  </a:cubicBezTo>
                  <a:cubicBezTo>
                    <a:pt x="546" y="622"/>
                    <a:pt x="553" y="622"/>
                    <a:pt x="560" y="621"/>
                  </a:cubicBezTo>
                  <a:cubicBezTo>
                    <a:pt x="578" y="621"/>
                    <a:pt x="596" y="619"/>
                    <a:pt x="616" y="617"/>
                  </a:cubicBezTo>
                  <a:cubicBezTo>
                    <a:pt x="626" y="616"/>
                    <a:pt x="636" y="615"/>
                    <a:pt x="646" y="613"/>
                  </a:cubicBezTo>
                  <a:cubicBezTo>
                    <a:pt x="654" y="611"/>
                    <a:pt x="654" y="611"/>
                    <a:pt x="654" y="611"/>
                  </a:cubicBezTo>
                  <a:cubicBezTo>
                    <a:pt x="661" y="610"/>
                    <a:pt x="661" y="610"/>
                    <a:pt x="661" y="610"/>
                  </a:cubicBezTo>
                  <a:cubicBezTo>
                    <a:pt x="666" y="609"/>
                    <a:pt x="671" y="608"/>
                    <a:pt x="676" y="607"/>
                  </a:cubicBezTo>
                  <a:cubicBezTo>
                    <a:pt x="696" y="602"/>
                    <a:pt x="715" y="595"/>
                    <a:pt x="734" y="588"/>
                  </a:cubicBezTo>
                  <a:cubicBezTo>
                    <a:pt x="742" y="584"/>
                    <a:pt x="749" y="581"/>
                    <a:pt x="756" y="578"/>
                  </a:cubicBezTo>
                  <a:cubicBezTo>
                    <a:pt x="760" y="576"/>
                    <a:pt x="764" y="574"/>
                    <a:pt x="767" y="572"/>
                  </a:cubicBezTo>
                  <a:cubicBezTo>
                    <a:pt x="778" y="566"/>
                    <a:pt x="778" y="566"/>
                    <a:pt x="778" y="566"/>
                  </a:cubicBezTo>
                  <a:cubicBezTo>
                    <a:pt x="780" y="565"/>
                    <a:pt x="780" y="565"/>
                    <a:pt x="780" y="565"/>
                  </a:cubicBezTo>
                  <a:cubicBezTo>
                    <a:pt x="783" y="563"/>
                    <a:pt x="783" y="563"/>
                    <a:pt x="783" y="563"/>
                  </a:cubicBezTo>
                  <a:cubicBezTo>
                    <a:pt x="788" y="560"/>
                    <a:pt x="788" y="560"/>
                    <a:pt x="788" y="560"/>
                  </a:cubicBezTo>
                  <a:cubicBezTo>
                    <a:pt x="791" y="557"/>
                    <a:pt x="795" y="555"/>
                    <a:pt x="798" y="553"/>
                  </a:cubicBezTo>
                  <a:cubicBezTo>
                    <a:pt x="801" y="550"/>
                    <a:pt x="804" y="548"/>
                    <a:pt x="808" y="545"/>
                  </a:cubicBezTo>
                  <a:cubicBezTo>
                    <a:pt x="817" y="537"/>
                    <a:pt x="817" y="537"/>
                    <a:pt x="817" y="537"/>
                  </a:cubicBezTo>
                  <a:cubicBezTo>
                    <a:pt x="828" y="527"/>
                    <a:pt x="838" y="516"/>
                    <a:pt x="847" y="504"/>
                  </a:cubicBezTo>
                  <a:cubicBezTo>
                    <a:pt x="855" y="491"/>
                    <a:pt x="863" y="477"/>
                    <a:pt x="867" y="463"/>
                  </a:cubicBezTo>
                  <a:cubicBezTo>
                    <a:pt x="869" y="459"/>
                    <a:pt x="870" y="455"/>
                    <a:pt x="871" y="450"/>
                  </a:cubicBezTo>
                  <a:cubicBezTo>
                    <a:pt x="879" y="450"/>
                    <a:pt x="887" y="449"/>
                    <a:pt x="896" y="447"/>
                  </a:cubicBezTo>
                  <a:cubicBezTo>
                    <a:pt x="899" y="446"/>
                    <a:pt x="902" y="445"/>
                    <a:pt x="906" y="444"/>
                  </a:cubicBezTo>
                  <a:cubicBezTo>
                    <a:pt x="909" y="443"/>
                    <a:pt x="913" y="442"/>
                    <a:pt x="916" y="441"/>
                  </a:cubicBezTo>
                  <a:cubicBezTo>
                    <a:pt x="919" y="440"/>
                    <a:pt x="922" y="438"/>
                    <a:pt x="925" y="436"/>
                  </a:cubicBezTo>
                  <a:cubicBezTo>
                    <a:pt x="929" y="435"/>
                    <a:pt x="932" y="433"/>
                    <a:pt x="935" y="431"/>
                  </a:cubicBezTo>
                  <a:cubicBezTo>
                    <a:pt x="947" y="423"/>
                    <a:pt x="958" y="414"/>
                    <a:pt x="967" y="404"/>
                  </a:cubicBezTo>
                  <a:cubicBezTo>
                    <a:pt x="977" y="394"/>
                    <a:pt x="986" y="383"/>
                    <a:pt x="993" y="371"/>
                  </a:cubicBezTo>
                  <a:cubicBezTo>
                    <a:pt x="997" y="365"/>
                    <a:pt x="1001" y="359"/>
                    <a:pt x="1004" y="353"/>
                  </a:cubicBezTo>
                  <a:cubicBezTo>
                    <a:pt x="1006" y="350"/>
                    <a:pt x="1007" y="346"/>
                    <a:pt x="1009" y="341"/>
                  </a:cubicBezTo>
                  <a:cubicBezTo>
                    <a:pt x="1010" y="339"/>
                    <a:pt x="1011" y="337"/>
                    <a:pt x="1012" y="335"/>
                  </a:cubicBezTo>
                  <a:cubicBezTo>
                    <a:pt x="1013" y="333"/>
                    <a:pt x="1014" y="331"/>
                    <a:pt x="1015" y="328"/>
                  </a:cubicBezTo>
                  <a:cubicBezTo>
                    <a:pt x="1020" y="315"/>
                    <a:pt x="1022" y="302"/>
                    <a:pt x="1024" y="290"/>
                  </a:cubicBezTo>
                  <a:cubicBezTo>
                    <a:pt x="1025" y="277"/>
                    <a:pt x="1026" y="264"/>
                    <a:pt x="1025" y="250"/>
                  </a:cubicBezTo>
                  <a:cubicBezTo>
                    <a:pt x="1024" y="235"/>
                    <a:pt x="1022" y="221"/>
                    <a:pt x="1017" y="207"/>
                  </a:cubicBezTo>
                  <a:cubicBezTo>
                    <a:pt x="1013" y="193"/>
                    <a:pt x="1006" y="180"/>
                    <a:pt x="998" y="167"/>
                  </a:cubicBezTo>
                  <a:cubicBezTo>
                    <a:pt x="991" y="158"/>
                    <a:pt x="984" y="149"/>
                    <a:pt x="975" y="142"/>
                  </a:cubicBezTo>
                  <a:cubicBezTo>
                    <a:pt x="967" y="134"/>
                    <a:pt x="958" y="127"/>
                    <a:pt x="948" y="121"/>
                  </a:cubicBezTo>
                  <a:cubicBezTo>
                    <a:pt x="930" y="111"/>
                    <a:pt x="911" y="105"/>
                    <a:pt x="891" y="101"/>
                  </a:cubicBezTo>
                  <a:cubicBezTo>
                    <a:pt x="881" y="99"/>
                    <a:pt x="871" y="99"/>
                    <a:pt x="861" y="99"/>
                  </a:cubicBezTo>
                  <a:cubicBezTo>
                    <a:pt x="852" y="99"/>
                    <a:pt x="842" y="100"/>
                    <a:pt x="832" y="102"/>
                  </a:cubicBezTo>
                  <a:cubicBezTo>
                    <a:pt x="830" y="102"/>
                    <a:pt x="827" y="103"/>
                    <a:pt x="825" y="103"/>
                  </a:cubicBezTo>
                  <a:cubicBezTo>
                    <a:pt x="822" y="104"/>
                    <a:pt x="820" y="104"/>
                    <a:pt x="818" y="105"/>
                  </a:cubicBezTo>
                  <a:cubicBezTo>
                    <a:pt x="811" y="107"/>
                    <a:pt x="811" y="107"/>
                    <a:pt x="811" y="107"/>
                  </a:cubicBezTo>
                  <a:cubicBezTo>
                    <a:pt x="808" y="108"/>
                    <a:pt x="806" y="109"/>
                    <a:pt x="804" y="109"/>
                  </a:cubicBezTo>
                  <a:cubicBezTo>
                    <a:pt x="794" y="113"/>
                    <a:pt x="784" y="117"/>
                    <a:pt x="776" y="124"/>
                  </a:cubicBezTo>
                  <a:cubicBezTo>
                    <a:pt x="775" y="125"/>
                    <a:pt x="774" y="126"/>
                    <a:pt x="773" y="126"/>
                  </a:cubicBezTo>
                  <a:cubicBezTo>
                    <a:pt x="771" y="122"/>
                    <a:pt x="769" y="117"/>
                    <a:pt x="767" y="113"/>
                  </a:cubicBezTo>
                  <a:cubicBezTo>
                    <a:pt x="765" y="110"/>
                    <a:pt x="763" y="108"/>
                    <a:pt x="762" y="105"/>
                  </a:cubicBezTo>
                  <a:cubicBezTo>
                    <a:pt x="760" y="102"/>
                    <a:pt x="758" y="99"/>
                    <a:pt x="756" y="97"/>
                  </a:cubicBezTo>
                  <a:cubicBezTo>
                    <a:pt x="752" y="92"/>
                    <a:pt x="748" y="87"/>
                    <a:pt x="744" y="82"/>
                  </a:cubicBezTo>
                  <a:cubicBezTo>
                    <a:pt x="735" y="73"/>
                    <a:pt x="725" y="65"/>
                    <a:pt x="715" y="57"/>
                  </a:cubicBezTo>
                  <a:cubicBezTo>
                    <a:pt x="704" y="49"/>
                    <a:pt x="693" y="43"/>
                    <a:pt x="682" y="37"/>
                  </a:cubicBezTo>
                  <a:cubicBezTo>
                    <a:pt x="670" y="32"/>
                    <a:pt x="658" y="27"/>
                    <a:pt x="646" y="23"/>
                  </a:cubicBezTo>
                  <a:cubicBezTo>
                    <a:pt x="621" y="15"/>
                    <a:pt x="597" y="10"/>
                    <a:pt x="572" y="6"/>
                  </a:cubicBezTo>
                  <a:cubicBezTo>
                    <a:pt x="546" y="3"/>
                    <a:pt x="521" y="1"/>
                    <a:pt x="496" y="0"/>
                  </a:cubicBezTo>
                  <a:cubicBezTo>
                    <a:pt x="489" y="0"/>
                    <a:pt x="483" y="0"/>
                    <a:pt x="47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9" name="Freeform 66"/>
            <p:cNvSpPr>
              <a:spLocks noEditPoints="1"/>
            </p:cNvSpPr>
            <p:nvPr/>
          </p:nvSpPr>
          <p:spPr bwMode="ltGray">
            <a:xfrm>
              <a:off x="5235576" y="5489576"/>
              <a:ext cx="47625" cy="47625"/>
            </a:xfrm>
            <a:custGeom>
              <a:avLst/>
              <a:gdLst>
                <a:gd name="T0" fmla="*/ 48 w 87"/>
                <a:gd name="T1" fmla="*/ 60 h 83"/>
                <a:gd name="T2" fmla="*/ 47 w 87"/>
                <a:gd name="T3" fmla="*/ 60 h 83"/>
                <a:gd name="T4" fmla="*/ 44 w 87"/>
                <a:gd name="T5" fmla="*/ 60 h 83"/>
                <a:gd name="T6" fmla="*/ 41 w 87"/>
                <a:gd name="T7" fmla="*/ 59 h 83"/>
                <a:gd name="T8" fmla="*/ 35 w 87"/>
                <a:gd name="T9" fmla="*/ 57 h 83"/>
                <a:gd name="T10" fmla="*/ 34 w 87"/>
                <a:gd name="T11" fmla="*/ 57 h 83"/>
                <a:gd name="T12" fmla="*/ 33 w 87"/>
                <a:gd name="T13" fmla="*/ 57 h 83"/>
                <a:gd name="T14" fmla="*/ 32 w 87"/>
                <a:gd name="T15" fmla="*/ 56 h 83"/>
                <a:gd name="T16" fmla="*/ 32 w 87"/>
                <a:gd name="T17" fmla="*/ 56 h 83"/>
                <a:gd name="T18" fmla="*/ 33 w 87"/>
                <a:gd name="T19" fmla="*/ 55 h 83"/>
                <a:gd name="T20" fmla="*/ 33 w 87"/>
                <a:gd name="T21" fmla="*/ 55 h 83"/>
                <a:gd name="T22" fmla="*/ 33 w 87"/>
                <a:gd name="T23" fmla="*/ 55 h 83"/>
                <a:gd name="T24" fmla="*/ 33 w 87"/>
                <a:gd name="T25" fmla="*/ 55 h 83"/>
                <a:gd name="T26" fmla="*/ 33 w 87"/>
                <a:gd name="T27" fmla="*/ 55 h 83"/>
                <a:gd name="T28" fmla="*/ 34 w 87"/>
                <a:gd name="T29" fmla="*/ 53 h 83"/>
                <a:gd name="T30" fmla="*/ 35 w 87"/>
                <a:gd name="T31" fmla="*/ 52 h 83"/>
                <a:gd name="T32" fmla="*/ 36 w 87"/>
                <a:gd name="T33" fmla="*/ 51 h 83"/>
                <a:gd name="T34" fmla="*/ 39 w 87"/>
                <a:gd name="T35" fmla="*/ 49 h 83"/>
                <a:gd name="T36" fmla="*/ 51 w 87"/>
                <a:gd name="T37" fmla="*/ 41 h 83"/>
                <a:gd name="T38" fmla="*/ 67 w 87"/>
                <a:gd name="T39" fmla="*/ 34 h 83"/>
                <a:gd name="T40" fmla="*/ 71 w 87"/>
                <a:gd name="T41" fmla="*/ 33 h 83"/>
                <a:gd name="T42" fmla="*/ 72 w 87"/>
                <a:gd name="T43" fmla="*/ 37 h 83"/>
                <a:gd name="T44" fmla="*/ 71 w 87"/>
                <a:gd name="T45" fmla="*/ 46 h 83"/>
                <a:gd name="T46" fmla="*/ 68 w 87"/>
                <a:gd name="T47" fmla="*/ 50 h 83"/>
                <a:gd name="T48" fmla="*/ 66 w 87"/>
                <a:gd name="T49" fmla="*/ 53 h 83"/>
                <a:gd name="T50" fmla="*/ 60 w 87"/>
                <a:gd name="T51" fmla="*/ 57 h 83"/>
                <a:gd name="T52" fmla="*/ 51 w 87"/>
                <a:gd name="T53" fmla="*/ 60 h 83"/>
                <a:gd name="T54" fmla="*/ 49 w 87"/>
                <a:gd name="T55" fmla="*/ 60 h 83"/>
                <a:gd name="T56" fmla="*/ 48 w 87"/>
                <a:gd name="T57" fmla="*/ 60 h 83"/>
                <a:gd name="T58" fmla="*/ 80 w 87"/>
                <a:gd name="T59" fmla="*/ 0 h 83"/>
                <a:gd name="T60" fmla="*/ 79 w 87"/>
                <a:gd name="T61" fmla="*/ 0 h 83"/>
                <a:gd name="T62" fmla="*/ 67 w 87"/>
                <a:gd name="T63" fmla="*/ 1 h 83"/>
                <a:gd name="T64" fmla="*/ 61 w 87"/>
                <a:gd name="T65" fmla="*/ 3 h 83"/>
                <a:gd name="T66" fmla="*/ 52 w 87"/>
                <a:gd name="T67" fmla="*/ 6 h 83"/>
                <a:gd name="T68" fmla="*/ 43 w 87"/>
                <a:gd name="T69" fmla="*/ 10 h 83"/>
                <a:gd name="T70" fmla="*/ 34 w 87"/>
                <a:gd name="T71" fmla="*/ 15 h 83"/>
                <a:gd name="T72" fmla="*/ 24 w 87"/>
                <a:gd name="T73" fmla="*/ 20 h 83"/>
                <a:gd name="T74" fmla="*/ 19 w 87"/>
                <a:gd name="T75" fmla="*/ 24 h 83"/>
                <a:gd name="T76" fmla="*/ 16 w 87"/>
                <a:gd name="T77" fmla="*/ 26 h 83"/>
                <a:gd name="T78" fmla="*/ 14 w 87"/>
                <a:gd name="T79" fmla="*/ 28 h 83"/>
                <a:gd name="T80" fmla="*/ 3 w 87"/>
                <a:gd name="T81" fmla="*/ 44 h 83"/>
                <a:gd name="T82" fmla="*/ 3 w 87"/>
                <a:gd name="T83" fmla="*/ 64 h 83"/>
                <a:gd name="T84" fmla="*/ 4 w 87"/>
                <a:gd name="T85" fmla="*/ 68 h 83"/>
                <a:gd name="T86" fmla="*/ 7 w 87"/>
                <a:gd name="T87" fmla="*/ 72 h 83"/>
                <a:gd name="T88" fmla="*/ 10 w 87"/>
                <a:gd name="T89" fmla="*/ 75 h 83"/>
                <a:gd name="T90" fmla="*/ 14 w 87"/>
                <a:gd name="T91" fmla="*/ 77 h 83"/>
                <a:gd name="T92" fmla="*/ 31 w 87"/>
                <a:gd name="T93" fmla="*/ 83 h 83"/>
                <a:gd name="T94" fmla="*/ 31 w 87"/>
                <a:gd name="T95" fmla="*/ 83 h 83"/>
                <a:gd name="T96" fmla="*/ 46 w 87"/>
                <a:gd name="T97" fmla="*/ 80 h 83"/>
                <a:gd name="T98" fmla="*/ 61 w 87"/>
                <a:gd name="T99" fmla="*/ 77 h 83"/>
                <a:gd name="T100" fmla="*/ 73 w 87"/>
                <a:gd name="T101" fmla="*/ 69 h 83"/>
                <a:gd name="T102" fmla="*/ 82 w 87"/>
                <a:gd name="T103" fmla="*/ 57 h 83"/>
                <a:gd name="T104" fmla="*/ 84 w 87"/>
                <a:gd name="T105" fmla="*/ 50 h 83"/>
                <a:gd name="T106" fmla="*/ 84 w 87"/>
                <a:gd name="T107" fmla="*/ 42 h 83"/>
                <a:gd name="T108" fmla="*/ 80 w 87"/>
                <a:gd name="T109" fmla="*/ 30 h 83"/>
                <a:gd name="T110" fmla="*/ 85 w 87"/>
                <a:gd name="T111" fmla="*/ 27 h 83"/>
                <a:gd name="T112" fmla="*/ 87 w 87"/>
                <a:gd name="T113" fmla="*/ 22 h 83"/>
                <a:gd name="T114" fmla="*/ 87 w 87"/>
                <a:gd name="T115" fmla="*/ 14 h 83"/>
                <a:gd name="T116" fmla="*/ 86 w 87"/>
                <a:gd name="T117" fmla="*/ 7 h 83"/>
                <a:gd name="T118" fmla="*/ 84 w 87"/>
                <a:gd name="T119" fmla="*/ 2 h 83"/>
                <a:gd name="T120" fmla="*/ 80 w 87"/>
                <a:gd name="T121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7" h="83">
                  <a:moveTo>
                    <a:pt x="48" y="60"/>
                  </a:moveTo>
                  <a:cubicBezTo>
                    <a:pt x="48" y="60"/>
                    <a:pt x="47" y="60"/>
                    <a:pt x="47" y="60"/>
                  </a:cubicBezTo>
                  <a:cubicBezTo>
                    <a:pt x="46" y="60"/>
                    <a:pt x="45" y="60"/>
                    <a:pt x="44" y="60"/>
                  </a:cubicBezTo>
                  <a:cubicBezTo>
                    <a:pt x="43" y="60"/>
                    <a:pt x="42" y="59"/>
                    <a:pt x="41" y="59"/>
                  </a:cubicBezTo>
                  <a:cubicBezTo>
                    <a:pt x="39" y="58"/>
                    <a:pt x="37" y="58"/>
                    <a:pt x="35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3" y="55"/>
                    <a:pt x="33" y="55"/>
                    <a:pt x="33" y="55"/>
                  </a:cubicBezTo>
                  <a:cubicBezTo>
                    <a:pt x="33" y="55"/>
                    <a:pt x="33" y="55"/>
                    <a:pt x="33" y="55"/>
                  </a:cubicBezTo>
                  <a:cubicBezTo>
                    <a:pt x="33" y="55"/>
                    <a:pt x="33" y="55"/>
                    <a:pt x="33" y="55"/>
                  </a:cubicBezTo>
                  <a:cubicBezTo>
                    <a:pt x="33" y="55"/>
                    <a:pt x="33" y="55"/>
                    <a:pt x="33" y="55"/>
                  </a:cubicBezTo>
                  <a:cubicBezTo>
                    <a:pt x="33" y="55"/>
                    <a:pt x="33" y="55"/>
                    <a:pt x="33" y="55"/>
                  </a:cubicBezTo>
                  <a:cubicBezTo>
                    <a:pt x="33" y="55"/>
                    <a:pt x="34" y="54"/>
                    <a:pt x="34" y="53"/>
                  </a:cubicBezTo>
                  <a:cubicBezTo>
                    <a:pt x="35" y="52"/>
                    <a:pt x="35" y="52"/>
                    <a:pt x="35" y="52"/>
                  </a:cubicBezTo>
                  <a:cubicBezTo>
                    <a:pt x="35" y="52"/>
                    <a:pt x="36" y="51"/>
                    <a:pt x="36" y="51"/>
                  </a:cubicBezTo>
                  <a:cubicBezTo>
                    <a:pt x="37" y="50"/>
                    <a:pt x="38" y="49"/>
                    <a:pt x="39" y="49"/>
                  </a:cubicBezTo>
                  <a:cubicBezTo>
                    <a:pt x="42" y="46"/>
                    <a:pt x="47" y="43"/>
                    <a:pt x="51" y="41"/>
                  </a:cubicBezTo>
                  <a:cubicBezTo>
                    <a:pt x="56" y="39"/>
                    <a:pt x="62" y="36"/>
                    <a:pt x="67" y="34"/>
                  </a:cubicBezTo>
                  <a:cubicBezTo>
                    <a:pt x="68" y="34"/>
                    <a:pt x="70" y="33"/>
                    <a:pt x="71" y="33"/>
                  </a:cubicBezTo>
                  <a:cubicBezTo>
                    <a:pt x="72" y="34"/>
                    <a:pt x="72" y="36"/>
                    <a:pt x="72" y="37"/>
                  </a:cubicBezTo>
                  <a:cubicBezTo>
                    <a:pt x="73" y="40"/>
                    <a:pt x="72" y="44"/>
                    <a:pt x="71" y="46"/>
                  </a:cubicBezTo>
                  <a:cubicBezTo>
                    <a:pt x="70" y="48"/>
                    <a:pt x="69" y="49"/>
                    <a:pt x="68" y="50"/>
                  </a:cubicBezTo>
                  <a:cubicBezTo>
                    <a:pt x="68" y="51"/>
                    <a:pt x="67" y="52"/>
                    <a:pt x="66" y="53"/>
                  </a:cubicBezTo>
                  <a:cubicBezTo>
                    <a:pt x="65" y="54"/>
                    <a:pt x="63" y="56"/>
                    <a:pt x="60" y="57"/>
                  </a:cubicBezTo>
                  <a:cubicBezTo>
                    <a:pt x="57" y="59"/>
                    <a:pt x="54" y="60"/>
                    <a:pt x="51" y="60"/>
                  </a:cubicBezTo>
                  <a:cubicBezTo>
                    <a:pt x="50" y="60"/>
                    <a:pt x="50" y="60"/>
                    <a:pt x="49" y="60"/>
                  </a:cubicBezTo>
                  <a:cubicBezTo>
                    <a:pt x="49" y="60"/>
                    <a:pt x="48" y="60"/>
                    <a:pt x="48" y="60"/>
                  </a:cubicBezTo>
                  <a:moveTo>
                    <a:pt x="80" y="0"/>
                  </a:moveTo>
                  <a:cubicBezTo>
                    <a:pt x="80" y="0"/>
                    <a:pt x="80" y="0"/>
                    <a:pt x="79" y="0"/>
                  </a:cubicBezTo>
                  <a:cubicBezTo>
                    <a:pt x="75" y="0"/>
                    <a:pt x="71" y="0"/>
                    <a:pt x="67" y="1"/>
                  </a:cubicBezTo>
                  <a:cubicBezTo>
                    <a:pt x="65" y="1"/>
                    <a:pt x="63" y="2"/>
                    <a:pt x="61" y="3"/>
                  </a:cubicBezTo>
                  <a:cubicBezTo>
                    <a:pt x="58" y="4"/>
                    <a:pt x="55" y="5"/>
                    <a:pt x="52" y="6"/>
                  </a:cubicBezTo>
                  <a:cubicBezTo>
                    <a:pt x="49" y="7"/>
                    <a:pt x="46" y="9"/>
                    <a:pt x="43" y="10"/>
                  </a:cubicBezTo>
                  <a:cubicBezTo>
                    <a:pt x="40" y="12"/>
                    <a:pt x="37" y="13"/>
                    <a:pt x="34" y="15"/>
                  </a:cubicBezTo>
                  <a:cubicBezTo>
                    <a:pt x="31" y="16"/>
                    <a:pt x="28" y="18"/>
                    <a:pt x="24" y="20"/>
                  </a:cubicBezTo>
                  <a:cubicBezTo>
                    <a:pt x="22" y="21"/>
                    <a:pt x="21" y="23"/>
                    <a:pt x="19" y="24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5" y="26"/>
                    <a:pt x="15" y="27"/>
                    <a:pt x="14" y="28"/>
                  </a:cubicBezTo>
                  <a:cubicBezTo>
                    <a:pt x="9" y="32"/>
                    <a:pt x="5" y="37"/>
                    <a:pt x="3" y="44"/>
                  </a:cubicBezTo>
                  <a:cubicBezTo>
                    <a:pt x="1" y="50"/>
                    <a:pt x="0" y="57"/>
                    <a:pt x="3" y="64"/>
                  </a:cubicBezTo>
                  <a:cubicBezTo>
                    <a:pt x="3" y="65"/>
                    <a:pt x="4" y="66"/>
                    <a:pt x="4" y="68"/>
                  </a:cubicBezTo>
                  <a:cubicBezTo>
                    <a:pt x="5" y="69"/>
                    <a:pt x="6" y="70"/>
                    <a:pt x="7" y="72"/>
                  </a:cubicBezTo>
                  <a:cubicBezTo>
                    <a:pt x="8" y="73"/>
                    <a:pt x="9" y="74"/>
                    <a:pt x="10" y="75"/>
                  </a:cubicBezTo>
                  <a:cubicBezTo>
                    <a:pt x="11" y="76"/>
                    <a:pt x="12" y="77"/>
                    <a:pt x="14" y="77"/>
                  </a:cubicBezTo>
                  <a:cubicBezTo>
                    <a:pt x="20" y="81"/>
                    <a:pt x="25" y="83"/>
                    <a:pt x="31" y="83"/>
                  </a:cubicBezTo>
                  <a:cubicBezTo>
                    <a:pt x="31" y="83"/>
                    <a:pt x="31" y="83"/>
                    <a:pt x="31" y="83"/>
                  </a:cubicBezTo>
                  <a:cubicBezTo>
                    <a:pt x="37" y="83"/>
                    <a:pt x="42" y="81"/>
                    <a:pt x="46" y="80"/>
                  </a:cubicBezTo>
                  <a:cubicBezTo>
                    <a:pt x="51" y="79"/>
                    <a:pt x="56" y="79"/>
                    <a:pt x="61" y="77"/>
                  </a:cubicBezTo>
                  <a:cubicBezTo>
                    <a:pt x="66" y="76"/>
                    <a:pt x="70" y="72"/>
                    <a:pt x="73" y="69"/>
                  </a:cubicBezTo>
                  <a:cubicBezTo>
                    <a:pt x="77" y="66"/>
                    <a:pt x="80" y="61"/>
                    <a:pt x="82" y="57"/>
                  </a:cubicBezTo>
                  <a:cubicBezTo>
                    <a:pt x="83" y="54"/>
                    <a:pt x="83" y="52"/>
                    <a:pt x="84" y="50"/>
                  </a:cubicBezTo>
                  <a:cubicBezTo>
                    <a:pt x="84" y="47"/>
                    <a:pt x="84" y="45"/>
                    <a:pt x="84" y="42"/>
                  </a:cubicBezTo>
                  <a:cubicBezTo>
                    <a:pt x="83" y="38"/>
                    <a:pt x="82" y="34"/>
                    <a:pt x="80" y="30"/>
                  </a:cubicBezTo>
                  <a:cubicBezTo>
                    <a:pt x="82" y="29"/>
                    <a:pt x="83" y="28"/>
                    <a:pt x="85" y="27"/>
                  </a:cubicBezTo>
                  <a:cubicBezTo>
                    <a:pt x="86" y="26"/>
                    <a:pt x="87" y="25"/>
                    <a:pt x="87" y="22"/>
                  </a:cubicBezTo>
                  <a:cubicBezTo>
                    <a:pt x="87" y="19"/>
                    <a:pt x="87" y="17"/>
                    <a:pt x="87" y="14"/>
                  </a:cubicBezTo>
                  <a:cubicBezTo>
                    <a:pt x="87" y="12"/>
                    <a:pt x="87" y="10"/>
                    <a:pt x="86" y="7"/>
                  </a:cubicBezTo>
                  <a:cubicBezTo>
                    <a:pt x="86" y="4"/>
                    <a:pt x="85" y="2"/>
                    <a:pt x="84" y="2"/>
                  </a:cubicBezTo>
                  <a:cubicBezTo>
                    <a:pt x="83" y="0"/>
                    <a:pt x="81" y="0"/>
                    <a:pt x="80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20" name="Freeform 67"/>
            <p:cNvSpPr>
              <a:spLocks/>
            </p:cNvSpPr>
            <p:nvPr/>
          </p:nvSpPr>
          <p:spPr bwMode="ltGray">
            <a:xfrm>
              <a:off x="5286376" y="5411788"/>
              <a:ext cx="85725" cy="71438"/>
            </a:xfrm>
            <a:custGeom>
              <a:avLst/>
              <a:gdLst>
                <a:gd name="T0" fmla="*/ 56 w 154"/>
                <a:gd name="T1" fmla="*/ 5 h 129"/>
                <a:gd name="T2" fmla="*/ 22 w 154"/>
                <a:gd name="T3" fmla="*/ 24 h 129"/>
                <a:gd name="T4" fmla="*/ 7 w 154"/>
                <a:gd name="T5" fmla="*/ 44 h 129"/>
                <a:gd name="T6" fmla="*/ 1 w 154"/>
                <a:gd name="T7" fmla="*/ 62 h 129"/>
                <a:gd name="T8" fmla="*/ 0 w 154"/>
                <a:gd name="T9" fmla="*/ 65 h 129"/>
                <a:gd name="T10" fmla="*/ 6 w 154"/>
                <a:gd name="T11" fmla="*/ 68 h 129"/>
                <a:gd name="T12" fmla="*/ 16 w 154"/>
                <a:gd name="T13" fmla="*/ 49 h 129"/>
                <a:gd name="T14" fmla="*/ 35 w 154"/>
                <a:gd name="T15" fmla="*/ 32 h 129"/>
                <a:gd name="T16" fmla="*/ 44 w 154"/>
                <a:gd name="T17" fmla="*/ 27 h 129"/>
                <a:gd name="T18" fmla="*/ 48 w 154"/>
                <a:gd name="T19" fmla="*/ 25 h 129"/>
                <a:gd name="T20" fmla="*/ 59 w 154"/>
                <a:gd name="T21" fmla="*/ 21 h 129"/>
                <a:gd name="T22" fmla="*/ 63 w 154"/>
                <a:gd name="T23" fmla="*/ 20 h 129"/>
                <a:gd name="T24" fmla="*/ 65 w 154"/>
                <a:gd name="T25" fmla="*/ 20 h 129"/>
                <a:gd name="T26" fmla="*/ 74 w 154"/>
                <a:gd name="T27" fmla="*/ 19 h 129"/>
                <a:gd name="T28" fmla="*/ 91 w 154"/>
                <a:gd name="T29" fmla="*/ 22 h 129"/>
                <a:gd name="T30" fmla="*/ 105 w 154"/>
                <a:gd name="T31" fmla="*/ 30 h 129"/>
                <a:gd name="T32" fmla="*/ 119 w 154"/>
                <a:gd name="T33" fmla="*/ 42 h 129"/>
                <a:gd name="T34" fmla="*/ 121 w 154"/>
                <a:gd name="T35" fmla="*/ 45 h 129"/>
                <a:gd name="T36" fmla="*/ 122 w 154"/>
                <a:gd name="T37" fmla="*/ 65 h 129"/>
                <a:gd name="T38" fmla="*/ 94 w 154"/>
                <a:gd name="T39" fmla="*/ 94 h 129"/>
                <a:gd name="T40" fmla="*/ 80 w 154"/>
                <a:gd name="T41" fmla="*/ 98 h 129"/>
                <a:gd name="T42" fmla="*/ 75 w 154"/>
                <a:gd name="T43" fmla="*/ 98 h 129"/>
                <a:gd name="T44" fmla="*/ 70 w 154"/>
                <a:gd name="T45" fmla="*/ 98 h 129"/>
                <a:gd name="T46" fmla="*/ 50 w 154"/>
                <a:gd name="T47" fmla="*/ 90 h 129"/>
                <a:gd name="T48" fmla="*/ 34 w 154"/>
                <a:gd name="T49" fmla="*/ 63 h 129"/>
                <a:gd name="T50" fmla="*/ 22 w 154"/>
                <a:gd name="T51" fmla="*/ 59 h 129"/>
                <a:gd name="T52" fmla="*/ 13 w 154"/>
                <a:gd name="T53" fmla="*/ 61 h 129"/>
                <a:gd name="T54" fmla="*/ 8 w 154"/>
                <a:gd name="T55" fmla="*/ 73 h 129"/>
                <a:gd name="T56" fmla="*/ 19 w 154"/>
                <a:gd name="T57" fmla="*/ 102 h 129"/>
                <a:gd name="T58" fmla="*/ 23 w 154"/>
                <a:gd name="T59" fmla="*/ 108 h 129"/>
                <a:gd name="T60" fmla="*/ 32 w 154"/>
                <a:gd name="T61" fmla="*/ 117 h 129"/>
                <a:gd name="T62" fmla="*/ 44 w 154"/>
                <a:gd name="T63" fmla="*/ 124 h 129"/>
                <a:gd name="T64" fmla="*/ 52 w 154"/>
                <a:gd name="T65" fmla="*/ 127 h 129"/>
                <a:gd name="T66" fmla="*/ 63 w 154"/>
                <a:gd name="T67" fmla="*/ 129 h 129"/>
                <a:gd name="T68" fmla="*/ 72 w 154"/>
                <a:gd name="T69" fmla="*/ 129 h 129"/>
                <a:gd name="T70" fmla="*/ 123 w 154"/>
                <a:gd name="T71" fmla="*/ 115 h 129"/>
                <a:gd name="T72" fmla="*/ 153 w 154"/>
                <a:gd name="T73" fmla="*/ 68 h 129"/>
                <a:gd name="T74" fmla="*/ 150 w 154"/>
                <a:gd name="T75" fmla="*/ 42 h 129"/>
                <a:gd name="T76" fmla="*/ 108 w 154"/>
                <a:gd name="T77" fmla="*/ 7 h 129"/>
                <a:gd name="T78" fmla="*/ 78 w 154"/>
                <a:gd name="T79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4" h="129">
                  <a:moveTo>
                    <a:pt x="78" y="0"/>
                  </a:moveTo>
                  <a:cubicBezTo>
                    <a:pt x="70" y="0"/>
                    <a:pt x="63" y="2"/>
                    <a:pt x="56" y="5"/>
                  </a:cubicBezTo>
                  <a:cubicBezTo>
                    <a:pt x="48" y="7"/>
                    <a:pt x="40" y="11"/>
                    <a:pt x="32" y="16"/>
                  </a:cubicBezTo>
                  <a:cubicBezTo>
                    <a:pt x="29" y="18"/>
                    <a:pt x="25" y="21"/>
                    <a:pt x="22" y="24"/>
                  </a:cubicBezTo>
                  <a:cubicBezTo>
                    <a:pt x="19" y="27"/>
                    <a:pt x="16" y="30"/>
                    <a:pt x="14" y="33"/>
                  </a:cubicBezTo>
                  <a:cubicBezTo>
                    <a:pt x="11" y="37"/>
                    <a:pt x="9" y="40"/>
                    <a:pt x="7" y="44"/>
                  </a:cubicBezTo>
                  <a:cubicBezTo>
                    <a:pt x="5" y="48"/>
                    <a:pt x="4" y="52"/>
                    <a:pt x="3" y="56"/>
                  </a:cubicBezTo>
                  <a:cubicBezTo>
                    <a:pt x="2" y="58"/>
                    <a:pt x="2" y="60"/>
                    <a:pt x="1" y="62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1" y="64"/>
                    <a:pt x="0" y="65"/>
                    <a:pt x="0" y="65"/>
                  </a:cubicBezTo>
                  <a:cubicBezTo>
                    <a:pt x="1" y="65"/>
                    <a:pt x="1" y="66"/>
                    <a:pt x="2" y="66"/>
                  </a:cubicBezTo>
                  <a:cubicBezTo>
                    <a:pt x="4" y="67"/>
                    <a:pt x="5" y="68"/>
                    <a:pt x="6" y="68"/>
                  </a:cubicBezTo>
                  <a:cubicBezTo>
                    <a:pt x="7" y="68"/>
                    <a:pt x="7" y="67"/>
                    <a:pt x="7" y="67"/>
                  </a:cubicBezTo>
                  <a:cubicBezTo>
                    <a:pt x="10" y="61"/>
                    <a:pt x="13" y="54"/>
                    <a:pt x="16" y="49"/>
                  </a:cubicBezTo>
                  <a:cubicBezTo>
                    <a:pt x="20" y="43"/>
                    <a:pt x="25" y="38"/>
                    <a:pt x="30" y="34"/>
                  </a:cubicBezTo>
                  <a:cubicBezTo>
                    <a:pt x="32" y="33"/>
                    <a:pt x="33" y="33"/>
                    <a:pt x="35" y="32"/>
                  </a:cubicBezTo>
                  <a:cubicBezTo>
                    <a:pt x="36" y="31"/>
                    <a:pt x="38" y="30"/>
                    <a:pt x="39" y="29"/>
                  </a:cubicBezTo>
                  <a:cubicBezTo>
                    <a:pt x="41" y="29"/>
                    <a:pt x="42" y="28"/>
                    <a:pt x="44" y="27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51" y="24"/>
                    <a:pt x="55" y="22"/>
                    <a:pt x="58" y="21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5" y="20"/>
                    <a:pt x="65" y="20"/>
                    <a:pt x="65" y="20"/>
                  </a:cubicBezTo>
                  <a:cubicBezTo>
                    <a:pt x="67" y="19"/>
                    <a:pt x="67" y="19"/>
                    <a:pt x="67" y="19"/>
                  </a:cubicBezTo>
                  <a:cubicBezTo>
                    <a:pt x="69" y="19"/>
                    <a:pt x="71" y="19"/>
                    <a:pt x="74" y="19"/>
                  </a:cubicBezTo>
                  <a:cubicBezTo>
                    <a:pt x="78" y="19"/>
                    <a:pt x="82" y="20"/>
                    <a:pt x="86" y="21"/>
                  </a:cubicBezTo>
                  <a:cubicBezTo>
                    <a:pt x="88" y="21"/>
                    <a:pt x="90" y="21"/>
                    <a:pt x="91" y="22"/>
                  </a:cubicBezTo>
                  <a:cubicBezTo>
                    <a:pt x="93" y="22"/>
                    <a:pt x="94" y="23"/>
                    <a:pt x="95" y="24"/>
                  </a:cubicBezTo>
                  <a:cubicBezTo>
                    <a:pt x="98" y="25"/>
                    <a:pt x="102" y="27"/>
                    <a:pt x="105" y="30"/>
                  </a:cubicBezTo>
                  <a:cubicBezTo>
                    <a:pt x="110" y="33"/>
                    <a:pt x="114" y="36"/>
                    <a:pt x="117" y="40"/>
                  </a:cubicBezTo>
                  <a:cubicBezTo>
                    <a:pt x="118" y="41"/>
                    <a:pt x="118" y="42"/>
                    <a:pt x="119" y="42"/>
                  </a:cubicBezTo>
                  <a:cubicBezTo>
                    <a:pt x="120" y="44"/>
                    <a:pt x="120" y="44"/>
                    <a:pt x="120" y="44"/>
                  </a:cubicBezTo>
                  <a:cubicBezTo>
                    <a:pt x="120" y="44"/>
                    <a:pt x="120" y="45"/>
                    <a:pt x="121" y="45"/>
                  </a:cubicBezTo>
                  <a:cubicBezTo>
                    <a:pt x="122" y="47"/>
                    <a:pt x="122" y="50"/>
                    <a:pt x="123" y="52"/>
                  </a:cubicBezTo>
                  <a:cubicBezTo>
                    <a:pt x="124" y="57"/>
                    <a:pt x="123" y="61"/>
                    <a:pt x="122" y="65"/>
                  </a:cubicBezTo>
                  <a:cubicBezTo>
                    <a:pt x="121" y="70"/>
                    <a:pt x="119" y="74"/>
                    <a:pt x="115" y="78"/>
                  </a:cubicBezTo>
                  <a:cubicBezTo>
                    <a:pt x="110" y="84"/>
                    <a:pt x="103" y="90"/>
                    <a:pt x="94" y="94"/>
                  </a:cubicBezTo>
                  <a:cubicBezTo>
                    <a:pt x="91" y="95"/>
                    <a:pt x="87" y="96"/>
                    <a:pt x="83" y="97"/>
                  </a:cubicBezTo>
                  <a:cubicBezTo>
                    <a:pt x="82" y="97"/>
                    <a:pt x="81" y="97"/>
                    <a:pt x="80" y="98"/>
                  </a:cubicBezTo>
                  <a:cubicBezTo>
                    <a:pt x="76" y="98"/>
                    <a:pt x="76" y="98"/>
                    <a:pt x="76" y="98"/>
                  </a:cubicBezTo>
                  <a:cubicBezTo>
                    <a:pt x="75" y="98"/>
                    <a:pt x="75" y="98"/>
                    <a:pt x="75" y="98"/>
                  </a:cubicBezTo>
                  <a:cubicBezTo>
                    <a:pt x="73" y="98"/>
                    <a:pt x="73" y="98"/>
                    <a:pt x="73" y="98"/>
                  </a:cubicBezTo>
                  <a:cubicBezTo>
                    <a:pt x="70" y="98"/>
                    <a:pt x="70" y="98"/>
                    <a:pt x="70" y="98"/>
                  </a:cubicBezTo>
                  <a:cubicBezTo>
                    <a:pt x="65" y="98"/>
                    <a:pt x="62" y="97"/>
                    <a:pt x="59" y="96"/>
                  </a:cubicBezTo>
                  <a:cubicBezTo>
                    <a:pt x="55" y="95"/>
                    <a:pt x="53" y="93"/>
                    <a:pt x="50" y="90"/>
                  </a:cubicBezTo>
                  <a:cubicBezTo>
                    <a:pt x="47" y="87"/>
                    <a:pt x="44" y="83"/>
                    <a:pt x="42" y="79"/>
                  </a:cubicBezTo>
                  <a:cubicBezTo>
                    <a:pt x="40" y="74"/>
                    <a:pt x="38" y="68"/>
                    <a:pt x="34" y="63"/>
                  </a:cubicBezTo>
                  <a:cubicBezTo>
                    <a:pt x="33" y="62"/>
                    <a:pt x="32" y="60"/>
                    <a:pt x="28" y="60"/>
                  </a:cubicBezTo>
                  <a:cubicBezTo>
                    <a:pt x="26" y="60"/>
                    <a:pt x="24" y="59"/>
                    <a:pt x="22" y="59"/>
                  </a:cubicBezTo>
                  <a:cubicBezTo>
                    <a:pt x="21" y="59"/>
                    <a:pt x="21" y="59"/>
                    <a:pt x="20" y="59"/>
                  </a:cubicBezTo>
                  <a:cubicBezTo>
                    <a:pt x="18" y="60"/>
                    <a:pt x="16" y="60"/>
                    <a:pt x="13" y="61"/>
                  </a:cubicBezTo>
                  <a:cubicBezTo>
                    <a:pt x="10" y="62"/>
                    <a:pt x="9" y="64"/>
                    <a:pt x="8" y="65"/>
                  </a:cubicBezTo>
                  <a:cubicBezTo>
                    <a:pt x="7" y="68"/>
                    <a:pt x="7" y="71"/>
                    <a:pt x="8" y="73"/>
                  </a:cubicBezTo>
                  <a:cubicBezTo>
                    <a:pt x="10" y="81"/>
                    <a:pt x="12" y="88"/>
                    <a:pt x="16" y="97"/>
                  </a:cubicBezTo>
                  <a:cubicBezTo>
                    <a:pt x="17" y="99"/>
                    <a:pt x="18" y="100"/>
                    <a:pt x="19" y="102"/>
                  </a:cubicBezTo>
                  <a:cubicBezTo>
                    <a:pt x="21" y="105"/>
                    <a:pt x="21" y="105"/>
                    <a:pt x="21" y="105"/>
                  </a:cubicBezTo>
                  <a:cubicBezTo>
                    <a:pt x="22" y="106"/>
                    <a:pt x="23" y="107"/>
                    <a:pt x="23" y="108"/>
                  </a:cubicBezTo>
                  <a:cubicBezTo>
                    <a:pt x="25" y="110"/>
                    <a:pt x="26" y="111"/>
                    <a:pt x="27" y="113"/>
                  </a:cubicBezTo>
                  <a:cubicBezTo>
                    <a:pt x="29" y="114"/>
                    <a:pt x="30" y="115"/>
                    <a:pt x="32" y="117"/>
                  </a:cubicBezTo>
                  <a:cubicBezTo>
                    <a:pt x="35" y="119"/>
                    <a:pt x="38" y="121"/>
                    <a:pt x="42" y="123"/>
                  </a:cubicBezTo>
                  <a:cubicBezTo>
                    <a:pt x="43" y="123"/>
                    <a:pt x="44" y="124"/>
                    <a:pt x="44" y="124"/>
                  </a:cubicBezTo>
                  <a:cubicBezTo>
                    <a:pt x="47" y="125"/>
                    <a:pt x="47" y="125"/>
                    <a:pt x="47" y="125"/>
                  </a:cubicBezTo>
                  <a:cubicBezTo>
                    <a:pt x="49" y="126"/>
                    <a:pt x="51" y="127"/>
                    <a:pt x="52" y="127"/>
                  </a:cubicBezTo>
                  <a:cubicBezTo>
                    <a:pt x="54" y="127"/>
                    <a:pt x="56" y="128"/>
                    <a:pt x="58" y="128"/>
                  </a:cubicBezTo>
                  <a:cubicBezTo>
                    <a:pt x="63" y="129"/>
                    <a:pt x="63" y="129"/>
                    <a:pt x="63" y="129"/>
                  </a:cubicBezTo>
                  <a:cubicBezTo>
                    <a:pt x="64" y="129"/>
                    <a:pt x="66" y="129"/>
                    <a:pt x="68" y="129"/>
                  </a:cubicBezTo>
                  <a:cubicBezTo>
                    <a:pt x="72" y="129"/>
                    <a:pt x="72" y="129"/>
                    <a:pt x="72" y="129"/>
                  </a:cubicBezTo>
                  <a:cubicBezTo>
                    <a:pt x="75" y="129"/>
                    <a:pt x="78" y="129"/>
                    <a:pt x="82" y="129"/>
                  </a:cubicBezTo>
                  <a:cubicBezTo>
                    <a:pt x="97" y="128"/>
                    <a:pt x="111" y="123"/>
                    <a:pt x="123" y="115"/>
                  </a:cubicBezTo>
                  <a:cubicBezTo>
                    <a:pt x="131" y="109"/>
                    <a:pt x="137" y="103"/>
                    <a:pt x="143" y="95"/>
                  </a:cubicBezTo>
                  <a:cubicBezTo>
                    <a:pt x="148" y="87"/>
                    <a:pt x="152" y="78"/>
                    <a:pt x="153" y="68"/>
                  </a:cubicBezTo>
                  <a:cubicBezTo>
                    <a:pt x="154" y="64"/>
                    <a:pt x="154" y="59"/>
                    <a:pt x="153" y="55"/>
                  </a:cubicBezTo>
                  <a:cubicBezTo>
                    <a:pt x="153" y="50"/>
                    <a:pt x="151" y="46"/>
                    <a:pt x="150" y="42"/>
                  </a:cubicBezTo>
                  <a:cubicBezTo>
                    <a:pt x="145" y="33"/>
                    <a:pt x="140" y="25"/>
                    <a:pt x="132" y="19"/>
                  </a:cubicBezTo>
                  <a:cubicBezTo>
                    <a:pt x="125" y="13"/>
                    <a:pt x="116" y="10"/>
                    <a:pt x="108" y="7"/>
                  </a:cubicBezTo>
                  <a:cubicBezTo>
                    <a:pt x="99" y="4"/>
                    <a:pt x="91" y="1"/>
                    <a:pt x="82" y="0"/>
                  </a:cubicBezTo>
                  <a:cubicBezTo>
                    <a:pt x="81" y="0"/>
                    <a:pt x="79" y="0"/>
                    <a:pt x="78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</p:grp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5763" y="6260401"/>
            <a:ext cx="1170000" cy="260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217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ntents Option 3">
    <p:bg>
      <p:bgPr>
        <a:solidFill>
          <a:srgbClr val="A9A9A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2209" y="315023"/>
            <a:ext cx="6282299" cy="62736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998" y="1676402"/>
            <a:ext cx="5065351" cy="3975100"/>
          </a:xfrm>
        </p:spPr>
        <p:txBody>
          <a:bodyPr>
            <a:noAutofit/>
          </a:bodyPr>
          <a:lstStyle>
            <a:lvl1pPr marL="514338" indent="-514338">
              <a:lnSpc>
                <a:spcPct val="95000"/>
              </a:lnSpc>
              <a:spcBef>
                <a:spcPts val="200"/>
              </a:spcBef>
              <a:buFont typeface="+mj-lt"/>
              <a:buAutoNum type="arabicPeriod"/>
              <a:defRPr sz="3000" b="0" spc="-51" baseline="0">
                <a:solidFill>
                  <a:schemeClr val="tx2"/>
                </a:solidFill>
              </a:defRPr>
            </a:lvl1pPr>
            <a:lvl2pPr marL="514338" indent="-514338">
              <a:lnSpc>
                <a:spcPct val="95000"/>
              </a:lnSpc>
              <a:spcBef>
                <a:spcPts val="200"/>
              </a:spcBef>
              <a:buClr>
                <a:schemeClr val="bg2"/>
              </a:buClr>
              <a:buFont typeface="+mj-lt"/>
              <a:buAutoNum type="arabicPeriod"/>
              <a:defRPr sz="3000" b="0" spc="-51" baseline="0">
                <a:solidFill>
                  <a:schemeClr val="bg2"/>
                </a:solidFill>
              </a:defRPr>
            </a:lvl2pPr>
            <a:lvl3pPr marL="514338" indent="-514338">
              <a:lnSpc>
                <a:spcPct val="95000"/>
              </a:lnSpc>
              <a:spcBef>
                <a:spcPts val="200"/>
              </a:spcBef>
              <a:buClr>
                <a:schemeClr val="bg2"/>
              </a:buClr>
              <a:buFont typeface="+mj-lt"/>
              <a:buAutoNum type="arabicPeriod"/>
              <a:defRPr sz="3000" b="0" spc="-51" baseline="0">
                <a:solidFill>
                  <a:schemeClr val="bg2"/>
                </a:solidFill>
              </a:defRPr>
            </a:lvl3pPr>
            <a:lvl4pPr marL="514338" indent="-514338">
              <a:lnSpc>
                <a:spcPct val="95000"/>
              </a:lnSpc>
              <a:spcBef>
                <a:spcPts val="200"/>
              </a:spcBef>
              <a:buClr>
                <a:schemeClr val="bg2"/>
              </a:buClr>
              <a:buFont typeface="+mj-lt"/>
              <a:buAutoNum type="arabicPeriod"/>
              <a:defRPr sz="3000" b="0" spc="-51" baseline="0">
                <a:solidFill>
                  <a:schemeClr val="bg2"/>
                </a:solidFill>
              </a:defRPr>
            </a:lvl4pPr>
            <a:lvl5pPr marL="514338" indent="-514338">
              <a:lnSpc>
                <a:spcPct val="95000"/>
              </a:lnSpc>
              <a:spcBef>
                <a:spcPts val="200"/>
              </a:spcBef>
              <a:buClr>
                <a:schemeClr val="bg2"/>
              </a:buClr>
              <a:buFont typeface="+mj-lt"/>
              <a:buAutoNum type="arabicPeriod"/>
              <a:defRPr sz="3000" b="0" spc="-51" baseline="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A7753D6-8C44-4AB3-B30C-0CE1C025F3DA}" type="datetime1">
              <a:rPr lang="en-GB" smtClean="0"/>
              <a:t>22/02/2024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Presentation title [ &gt; Insert &gt; Header &amp; Footer ]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3381702-59A5-4643-AE93-D7BF7F78153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Freeform 30"/>
          <p:cNvSpPr>
            <a:spLocks/>
          </p:cNvSpPr>
          <p:nvPr/>
        </p:nvSpPr>
        <p:spPr bwMode="ltGray">
          <a:xfrm>
            <a:off x="6528123" y="1364578"/>
            <a:ext cx="4431659" cy="4333901"/>
          </a:xfrm>
          <a:custGeom>
            <a:avLst/>
            <a:gdLst>
              <a:gd name="T0" fmla="*/ 477 w 767"/>
              <a:gd name="T1" fmla="*/ 4 h 748"/>
              <a:gd name="T2" fmla="*/ 476 w 767"/>
              <a:gd name="T3" fmla="*/ 4 h 748"/>
              <a:gd name="T4" fmla="*/ 472 w 767"/>
              <a:gd name="T5" fmla="*/ 15 h 748"/>
              <a:gd name="T6" fmla="*/ 470 w 767"/>
              <a:gd name="T7" fmla="*/ 24 h 748"/>
              <a:gd name="T8" fmla="*/ 445 w 767"/>
              <a:gd name="T9" fmla="*/ 105 h 748"/>
              <a:gd name="T10" fmla="*/ 414 w 767"/>
              <a:gd name="T11" fmla="*/ 200 h 748"/>
              <a:gd name="T12" fmla="*/ 369 w 767"/>
              <a:gd name="T13" fmla="*/ 319 h 748"/>
              <a:gd name="T14" fmla="*/ 351 w 767"/>
              <a:gd name="T15" fmla="*/ 235 h 748"/>
              <a:gd name="T16" fmla="*/ 313 w 767"/>
              <a:gd name="T17" fmla="*/ 65 h 748"/>
              <a:gd name="T18" fmla="*/ 307 w 767"/>
              <a:gd name="T19" fmla="*/ 50 h 748"/>
              <a:gd name="T20" fmla="*/ 317 w 767"/>
              <a:gd name="T21" fmla="*/ 130 h 748"/>
              <a:gd name="T22" fmla="*/ 334 w 767"/>
              <a:gd name="T23" fmla="*/ 250 h 748"/>
              <a:gd name="T24" fmla="*/ 345 w 767"/>
              <a:gd name="T25" fmla="*/ 341 h 748"/>
              <a:gd name="T26" fmla="*/ 289 w 767"/>
              <a:gd name="T27" fmla="*/ 301 h 748"/>
              <a:gd name="T28" fmla="*/ 191 w 767"/>
              <a:gd name="T29" fmla="*/ 238 h 748"/>
              <a:gd name="T30" fmla="*/ 119 w 767"/>
              <a:gd name="T31" fmla="*/ 200 h 748"/>
              <a:gd name="T32" fmla="*/ 111 w 767"/>
              <a:gd name="T33" fmla="*/ 199 h 748"/>
              <a:gd name="T34" fmla="*/ 200 w 767"/>
              <a:gd name="T35" fmla="*/ 261 h 748"/>
              <a:gd name="T36" fmla="*/ 306 w 767"/>
              <a:gd name="T37" fmla="*/ 337 h 748"/>
              <a:gd name="T38" fmla="*/ 322 w 767"/>
              <a:gd name="T39" fmla="*/ 389 h 748"/>
              <a:gd name="T40" fmla="*/ 119 w 767"/>
              <a:gd name="T41" fmla="*/ 475 h 748"/>
              <a:gd name="T42" fmla="*/ 4 w 767"/>
              <a:gd name="T43" fmla="*/ 529 h 748"/>
              <a:gd name="T44" fmla="*/ 5 w 767"/>
              <a:gd name="T45" fmla="*/ 536 h 748"/>
              <a:gd name="T46" fmla="*/ 193 w 767"/>
              <a:gd name="T47" fmla="*/ 463 h 748"/>
              <a:gd name="T48" fmla="*/ 333 w 767"/>
              <a:gd name="T49" fmla="*/ 411 h 748"/>
              <a:gd name="T50" fmla="*/ 276 w 767"/>
              <a:gd name="T51" fmla="*/ 559 h 748"/>
              <a:gd name="T52" fmla="*/ 237 w 767"/>
              <a:gd name="T53" fmla="*/ 657 h 748"/>
              <a:gd name="T54" fmla="*/ 213 w 767"/>
              <a:gd name="T55" fmla="*/ 743 h 748"/>
              <a:gd name="T56" fmla="*/ 236 w 767"/>
              <a:gd name="T57" fmla="*/ 732 h 748"/>
              <a:gd name="T58" fmla="*/ 277 w 767"/>
              <a:gd name="T59" fmla="*/ 639 h 748"/>
              <a:gd name="T60" fmla="*/ 339 w 767"/>
              <a:gd name="T61" fmla="*/ 482 h 748"/>
              <a:gd name="T62" fmla="*/ 372 w 767"/>
              <a:gd name="T63" fmla="*/ 512 h 748"/>
              <a:gd name="T64" fmla="*/ 404 w 767"/>
              <a:gd name="T65" fmla="*/ 682 h 748"/>
              <a:gd name="T66" fmla="*/ 425 w 767"/>
              <a:gd name="T67" fmla="*/ 693 h 748"/>
              <a:gd name="T68" fmla="*/ 423 w 767"/>
              <a:gd name="T69" fmla="*/ 620 h 748"/>
              <a:gd name="T70" fmla="*/ 398 w 767"/>
              <a:gd name="T71" fmla="*/ 478 h 748"/>
              <a:gd name="T72" fmla="*/ 458 w 767"/>
              <a:gd name="T73" fmla="*/ 459 h 748"/>
              <a:gd name="T74" fmla="*/ 605 w 767"/>
              <a:gd name="T75" fmla="*/ 577 h 748"/>
              <a:gd name="T76" fmla="*/ 665 w 767"/>
              <a:gd name="T77" fmla="*/ 621 h 748"/>
              <a:gd name="T78" fmla="*/ 670 w 767"/>
              <a:gd name="T79" fmla="*/ 595 h 748"/>
              <a:gd name="T80" fmla="*/ 581 w 767"/>
              <a:gd name="T81" fmla="*/ 518 h 748"/>
              <a:gd name="T82" fmla="*/ 437 w 767"/>
              <a:gd name="T83" fmla="*/ 403 h 748"/>
              <a:gd name="T84" fmla="*/ 556 w 767"/>
              <a:gd name="T85" fmla="*/ 322 h 748"/>
              <a:gd name="T86" fmla="*/ 756 w 767"/>
              <a:gd name="T87" fmla="*/ 231 h 748"/>
              <a:gd name="T88" fmla="*/ 758 w 767"/>
              <a:gd name="T89" fmla="*/ 204 h 748"/>
              <a:gd name="T90" fmla="*/ 677 w 767"/>
              <a:gd name="T91" fmla="*/ 234 h 748"/>
              <a:gd name="T92" fmla="*/ 509 w 767"/>
              <a:gd name="T93" fmla="*/ 308 h 748"/>
              <a:gd name="T94" fmla="*/ 388 w 767"/>
              <a:gd name="T95" fmla="*/ 343 h 748"/>
              <a:gd name="T96" fmla="*/ 428 w 767"/>
              <a:gd name="T97" fmla="*/ 215 h 748"/>
              <a:gd name="T98" fmla="*/ 477 w 767"/>
              <a:gd name="T99" fmla="*/ 35 h 748"/>
              <a:gd name="T100" fmla="*/ 483 w 767"/>
              <a:gd name="T101" fmla="*/ 9 h 748"/>
              <a:gd name="T102" fmla="*/ 481 w 767"/>
              <a:gd name="T103" fmla="*/ 0 h 7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767" h="748">
                <a:moveTo>
                  <a:pt x="481" y="0"/>
                </a:moveTo>
                <a:cubicBezTo>
                  <a:pt x="480" y="0"/>
                  <a:pt x="480" y="0"/>
                  <a:pt x="480" y="1"/>
                </a:cubicBezTo>
                <a:cubicBezTo>
                  <a:pt x="479" y="1"/>
                  <a:pt x="478" y="2"/>
                  <a:pt x="477" y="2"/>
                </a:cubicBezTo>
                <a:cubicBezTo>
                  <a:pt x="477" y="3"/>
                  <a:pt x="477" y="3"/>
                  <a:pt x="477" y="4"/>
                </a:cubicBezTo>
                <a:cubicBezTo>
                  <a:pt x="477" y="4"/>
                  <a:pt x="477" y="4"/>
                  <a:pt x="477" y="4"/>
                </a:cubicBezTo>
                <a:cubicBezTo>
                  <a:pt x="477" y="4"/>
                  <a:pt x="477" y="4"/>
                  <a:pt x="477" y="4"/>
                </a:cubicBezTo>
                <a:cubicBezTo>
                  <a:pt x="477" y="4"/>
                  <a:pt x="477" y="4"/>
                  <a:pt x="476" y="4"/>
                </a:cubicBezTo>
                <a:cubicBezTo>
                  <a:pt x="476" y="4"/>
                  <a:pt x="476" y="4"/>
                  <a:pt x="476" y="4"/>
                </a:cubicBezTo>
                <a:cubicBezTo>
                  <a:pt x="475" y="5"/>
                  <a:pt x="475" y="5"/>
                  <a:pt x="475" y="5"/>
                </a:cubicBezTo>
                <a:cubicBezTo>
                  <a:pt x="475" y="5"/>
                  <a:pt x="475" y="6"/>
                  <a:pt x="475" y="6"/>
                </a:cubicBezTo>
                <a:cubicBezTo>
                  <a:pt x="475" y="7"/>
                  <a:pt x="474" y="9"/>
                  <a:pt x="473" y="11"/>
                </a:cubicBezTo>
                <a:cubicBezTo>
                  <a:pt x="473" y="12"/>
                  <a:pt x="472" y="14"/>
                  <a:pt x="472" y="15"/>
                </a:cubicBezTo>
                <a:cubicBezTo>
                  <a:pt x="472" y="16"/>
                  <a:pt x="472" y="16"/>
                  <a:pt x="472" y="16"/>
                </a:cubicBezTo>
                <a:cubicBezTo>
                  <a:pt x="471" y="17"/>
                  <a:pt x="471" y="17"/>
                  <a:pt x="471" y="17"/>
                </a:cubicBezTo>
                <a:cubicBezTo>
                  <a:pt x="471" y="18"/>
                  <a:pt x="471" y="18"/>
                  <a:pt x="471" y="18"/>
                </a:cubicBezTo>
                <a:cubicBezTo>
                  <a:pt x="470" y="24"/>
                  <a:pt x="470" y="24"/>
                  <a:pt x="470" y="24"/>
                </a:cubicBezTo>
                <a:cubicBezTo>
                  <a:pt x="467" y="36"/>
                  <a:pt x="467" y="36"/>
                  <a:pt x="467" y="36"/>
                </a:cubicBezTo>
                <a:cubicBezTo>
                  <a:pt x="464" y="44"/>
                  <a:pt x="462" y="51"/>
                  <a:pt x="460" y="59"/>
                </a:cubicBezTo>
                <a:cubicBezTo>
                  <a:pt x="458" y="67"/>
                  <a:pt x="455" y="74"/>
                  <a:pt x="453" y="82"/>
                </a:cubicBezTo>
                <a:cubicBezTo>
                  <a:pt x="450" y="90"/>
                  <a:pt x="447" y="97"/>
                  <a:pt x="445" y="105"/>
                </a:cubicBezTo>
                <a:cubicBezTo>
                  <a:pt x="442" y="113"/>
                  <a:pt x="440" y="121"/>
                  <a:pt x="437" y="129"/>
                </a:cubicBezTo>
                <a:cubicBezTo>
                  <a:pt x="430" y="153"/>
                  <a:pt x="430" y="153"/>
                  <a:pt x="430" y="153"/>
                </a:cubicBezTo>
                <a:cubicBezTo>
                  <a:pt x="427" y="160"/>
                  <a:pt x="424" y="168"/>
                  <a:pt x="422" y="176"/>
                </a:cubicBezTo>
                <a:cubicBezTo>
                  <a:pt x="414" y="200"/>
                  <a:pt x="414" y="200"/>
                  <a:pt x="414" y="200"/>
                </a:cubicBezTo>
                <a:cubicBezTo>
                  <a:pt x="411" y="208"/>
                  <a:pt x="408" y="215"/>
                  <a:pt x="405" y="223"/>
                </a:cubicBezTo>
                <a:cubicBezTo>
                  <a:pt x="402" y="231"/>
                  <a:pt x="399" y="239"/>
                  <a:pt x="396" y="247"/>
                </a:cubicBezTo>
                <a:cubicBezTo>
                  <a:pt x="393" y="254"/>
                  <a:pt x="389" y="266"/>
                  <a:pt x="385" y="276"/>
                </a:cubicBezTo>
                <a:cubicBezTo>
                  <a:pt x="379" y="291"/>
                  <a:pt x="374" y="305"/>
                  <a:pt x="369" y="319"/>
                </a:cubicBezTo>
                <a:cubicBezTo>
                  <a:pt x="368" y="320"/>
                  <a:pt x="368" y="321"/>
                  <a:pt x="368" y="322"/>
                </a:cubicBezTo>
                <a:cubicBezTo>
                  <a:pt x="368" y="321"/>
                  <a:pt x="367" y="321"/>
                  <a:pt x="367" y="320"/>
                </a:cubicBezTo>
                <a:cubicBezTo>
                  <a:pt x="364" y="306"/>
                  <a:pt x="360" y="292"/>
                  <a:pt x="357" y="278"/>
                </a:cubicBezTo>
                <a:cubicBezTo>
                  <a:pt x="354" y="263"/>
                  <a:pt x="353" y="249"/>
                  <a:pt x="351" y="235"/>
                </a:cubicBezTo>
                <a:cubicBezTo>
                  <a:pt x="349" y="221"/>
                  <a:pt x="345" y="207"/>
                  <a:pt x="342" y="193"/>
                </a:cubicBezTo>
                <a:cubicBezTo>
                  <a:pt x="334" y="150"/>
                  <a:pt x="334" y="150"/>
                  <a:pt x="334" y="150"/>
                </a:cubicBezTo>
                <a:cubicBezTo>
                  <a:pt x="331" y="136"/>
                  <a:pt x="328" y="121"/>
                  <a:pt x="325" y="107"/>
                </a:cubicBezTo>
                <a:cubicBezTo>
                  <a:pt x="321" y="93"/>
                  <a:pt x="318" y="79"/>
                  <a:pt x="313" y="65"/>
                </a:cubicBezTo>
                <a:cubicBezTo>
                  <a:pt x="312" y="62"/>
                  <a:pt x="311" y="59"/>
                  <a:pt x="310" y="55"/>
                </a:cubicBezTo>
                <a:cubicBezTo>
                  <a:pt x="309" y="53"/>
                  <a:pt x="309" y="53"/>
                  <a:pt x="309" y="53"/>
                </a:cubicBezTo>
                <a:cubicBezTo>
                  <a:pt x="309" y="52"/>
                  <a:pt x="309" y="51"/>
                  <a:pt x="309" y="50"/>
                </a:cubicBezTo>
                <a:cubicBezTo>
                  <a:pt x="308" y="50"/>
                  <a:pt x="308" y="50"/>
                  <a:pt x="307" y="50"/>
                </a:cubicBezTo>
                <a:cubicBezTo>
                  <a:pt x="306" y="50"/>
                  <a:pt x="306" y="50"/>
                  <a:pt x="306" y="50"/>
                </a:cubicBezTo>
                <a:cubicBezTo>
                  <a:pt x="304" y="50"/>
                  <a:pt x="302" y="51"/>
                  <a:pt x="302" y="53"/>
                </a:cubicBezTo>
                <a:cubicBezTo>
                  <a:pt x="305" y="66"/>
                  <a:pt x="308" y="78"/>
                  <a:pt x="310" y="91"/>
                </a:cubicBezTo>
                <a:cubicBezTo>
                  <a:pt x="313" y="104"/>
                  <a:pt x="315" y="117"/>
                  <a:pt x="317" y="130"/>
                </a:cubicBezTo>
                <a:cubicBezTo>
                  <a:pt x="317" y="137"/>
                  <a:pt x="318" y="143"/>
                  <a:pt x="319" y="150"/>
                </a:cubicBezTo>
                <a:cubicBezTo>
                  <a:pt x="322" y="170"/>
                  <a:pt x="322" y="170"/>
                  <a:pt x="322" y="170"/>
                </a:cubicBezTo>
                <a:cubicBezTo>
                  <a:pt x="328" y="209"/>
                  <a:pt x="328" y="209"/>
                  <a:pt x="328" y="209"/>
                </a:cubicBezTo>
                <a:cubicBezTo>
                  <a:pt x="330" y="223"/>
                  <a:pt x="332" y="236"/>
                  <a:pt x="334" y="250"/>
                </a:cubicBezTo>
                <a:cubicBezTo>
                  <a:pt x="335" y="256"/>
                  <a:pt x="335" y="263"/>
                  <a:pt x="336" y="270"/>
                </a:cubicBezTo>
                <a:cubicBezTo>
                  <a:pt x="337" y="277"/>
                  <a:pt x="338" y="286"/>
                  <a:pt x="339" y="295"/>
                </a:cubicBezTo>
                <a:cubicBezTo>
                  <a:pt x="340" y="309"/>
                  <a:pt x="342" y="321"/>
                  <a:pt x="344" y="333"/>
                </a:cubicBezTo>
                <a:cubicBezTo>
                  <a:pt x="345" y="335"/>
                  <a:pt x="345" y="338"/>
                  <a:pt x="345" y="341"/>
                </a:cubicBezTo>
                <a:cubicBezTo>
                  <a:pt x="339" y="337"/>
                  <a:pt x="333" y="333"/>
                  <a:pt x="326" y="329"/>
                </a:cubicBezTo>
                <a:cubicBezTo>
                  <a:pt x="320" y="324"/>
                  <a:pt x="314" y="320"/>
                  <a:pt x="308" y="315"/>
                </a:cubicBezTo>
                <a:cubicBezTo>
                  <a:pt x="298" y="308"/>
                  <a:pt x="298" y="308"/>
                  <a:pt x="298" y="308"/>
                </a:cubicBezTo>
                <a:cubicBezTo>
                  <a:pt x="289" y="301"/>
                  <a:pt x="289" y="301"/>
                  <a:pt x="289" y="301"/>
                </a:cubicBezTo>
                <a:cubicBezTo>
                  <a:pt x="277" y="292"/>
                  <a:pt x="263" y="284"/>
                  <a:pt x="250" y="276"/>
                </a:cubicBezTo>
                <a:cubicBezTo>
                  <a:pt x="243" y="271"/>
                  <a:pt x="237" y="267"/>
                  <a:pt x="230" y="263"/>
                </a:cubicBezTo>
                <a:cubicBezTo>
                  <a:pt x="224" y="259"/>
                  <a:pt x="217" y="254"/>
                  <a:pt x="210" y="250"/>
                </a:cubicBezTo>
                <a:cubicBezTo>
                  <a:pt x="204" y="246"/>
                  <a:pt x="197" y="242"/>
                  <a:pt x="191" y="238"/>
                </a:cubicBezTo>
                <a:cubicBezTo>
                  <a:pt x="184" y="234"/>
                  <a:pt x="177" y="230"/>
                  <a:pt x="170" y="226"/>
                </a:cubicBezTo>
                <a:cubicBezTo>
                  <a:pt x="163" y="222"/>
                  <a:pt x="157" y="219"/>
                  <a:pt x="150" y="215"/>
                </a:cubicBezTo>
                <a:cubicBezTo>
                  <a:pt x="143" y="211"/>
                  <a:pt x="136" y="208"/>
                  <a:pt x="129" y="205"/>
                </a:cubicBezTo>
                <a:cubicBezTo>
                  <a:pt x="125" y="203"/>
                  <a:pt x="122" y="201"/>
                  <a:pt x="119" y="200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15" y="198"/>
                  <a:pt x="114" y="197"/>
                  <a:pt x="113" y="197"/>
                </a:cubicBezTo>
                <a:cubicBezTo>
                  <a:pt x="113" y="197"/>
                  <a:pt x="113" y="197"/>
                  <a:pt x="113" y="197"/>
                </a:cubicBezTo>
                <a:cubicBezTo>
                  <a:pt x="113" y="197"/>
                  <a:pt x="112" y="198"/>
                  <a:pt x="111" y="199"/>
                </a:cubicBezTo>
                <a:cubicBezTo>
                  <a:pt x="110" y="201"/>
                  <a:pt x="110" y="203"/>
                  <a:pt x="111" y="204"/>
                </a:cubicBezTo>
                <a:cubicBezTo>
                  <a:pt x="147" y="225"/>
                  <a:pt x="147" y="225"/>
                  <a:pt x="147" y="225"/>
                </a:cubicBezTo>
                <a:cubicBezTo>
                  <a:pt x="159" y="232"/>
                  <a:pt x="171" y="240"/>
                  <a:pt x="183" y="248"/>
                </a:cubicBezTo>
                <a:cubicBezTo>
                  <a:pt x="188" y="253"/>
                  <a:pt x="194" y="257"/>
                  <a:pt x="200" y="261"/>
                </a:cubicBezTo>
                <a:cubicBezTo>
                  <a:pt x="218" y="273"/>
                  <a:pt x="218" y="273"/>
                  <a:pt x="218" y="273"/>
                </a:cubicBezTo>
                <a:cubicBezTo>
                  <a:pt x="253" y="298"/>
                  <a:pt x="253" y="298"/>
                  <a:pt x="253" y="298"/>
                </a:cubicBezTo>
                <a:cubicBezTo>
                  <a:pt x="265" y="307"/>
                  <a:pt x="277" y="315"/>
                  <a:pt x="288" y="324"/>
                </a:cubicBezTo>
                <a:cubicBezTo>
                  <a:pt x="294" y="328"/>
                  <a:pt x="300" y="333"/>
                  <a:pt x="306" y="337"/>
                </a:cubicBezTo>
                <a:cubicBezTo>
                  <a:pt x="311" y="342"/>
                  <a:pt x="319" y="349"/>
                  <a:pt x="327" y="355"/>
                </a:cubicBezTo>
                <a:cubicBezTo>
                  <a:pt x="335" y="361"/>
                  <a:pt x="342" y="366"/>
                  <a:pt x="349" y="372"/>
                </a:cubicBezTo>
                <a:cubicBezTo>
                  <a:pt x="348" y="374"/>
                  <a:pt x="347" y="376"/>
                  <a:pt x="346" y="378"/>
                </a:cubicBezTo>
                <a:cubicBezTo>
                  <a:pt x="338" y="382"/>
                  <a:pt x="330" y="385"/>
                  <a:pt x="322" y="389"/>
                </a:cubicBezTo>
                <a:cubicBezTo>
                  <a:pt x="305" y="397"/>
                  <a:pt x="289" y="405"/>
                  <a:pt x="272" y="413"/>
                </a:cubicBezTo>
                <a:cubicBezTo>
                  <a:pt x="255" y="420"/>
                  <a:pt x="238" y="426"/>
                  <a:pt x="221" y="432"/>
                </a:cubicBezTo>
                <a:cubicBezTo>
                  <a:pt x="204" y="439"/>
                  <a:pt x="187" y="447"/>
                  <a:pt x="170" y="454"/>
                </a:cubicBezTo>
                <a:cubicBezTo>
                  <a:pt x="153" y="461"/>
                  <a:pt x="136" y="468"/>
                  <a:pt x="119" y="475"/>
                </a:cubicBezTo>
                <a:cubicBezTo>
                  <a:pt x="102" y="482"/>
                  <a:pt x="85" y="490"/>
                  <a:pt x="69" y="497"/>
                </a:cubicBezTo>
                <a:cubicBezTo>
                  <a:pt x="52" y="505"/>
                  <a:pt x="35" y="512"/>
                  <a:pt x="19" y="521"/>
                </a:cubicBezTo>
                <a:cubicBezTo>
                  <a:pt x="15" y="523"/>
                  <a:pt x="11" y="525"/>
                  <a:pt x="7" y="527"/>
                </a:cubicBezTo>
                <a:cubicBezTo>
                  <a:pt x="6" y="528"/>
                  <a:pt x="5" y="528"/>
                  <a:pt x="4" y="529"/>
                </a:cubicBezTo>
                <a:cubicBezTo>
                  <a:pt x="3" y="529"/>
                  <a:pt x="1" y="530"/>
                  <a:pt x="1" y="530"/>
                </a:cubicBezTo>
                <a:cubicBezTo>
                  <a:pt x="0" y="531"/>
                  <a:pt x="0" y="532"/>
                  <a:pt x="1" y="533"/>
                </a:cubicBezTo>
                <a:cubicBezTo>
                  <a:pt x="1" y="535"/>
                  <a:pt x="3" y="536"/>
                  <a:pt x="4" y="536"/>
                </a:cubicBezTo>
                <a:cubicBezTo>
                  <a:pt x="4" y="536"/>
                  <a:pt x="5" y="536"/>
                  <a:pt x="5" y="536"/>
                </a:cubicBezTo>
                <a:cubicBezTo>
                  <a:pt x="36" y="523"/>
                  <a:pt x="66" y="509"/>
                  <a:pt x="97" y="499"/>
                </a:cubicBezTo>
                <a:cubicBezTo>
                  <a:pt x="106" y="496"/>
                  <a:pt x="114" y="493"/>
                  <a:pt x="122" y="490"/>
                </a:cubicBezTo>
                <a:cubicBezTo>
                  <a:pt x="130" y="487"/>
                  <a:pt x="138" y="484"/>
                  <a:pt x="146" y="481"/>
                </a:cubicBezTo>
                <a:cubicBezTo>
                  <a:pt x="161" y="475"/>
                  <a:pt x="177" y="469"/>
                  <a:pt x="193" y="463"/>
                </a:cubicBezTo>
                <a:cubicBezTo>
                  <a:pt x="209" y="457"/>
                  <a:pt x="226" y="451"/>
                  <a:pt x="242" y="445"/>
                </a:cubicBezTo>
                <a:cubicBezTo>
                  <a:pt x="250" y="442"/>
                  <a:pt x="258" y="439"/>
                  <a:pt x="266" y="436"/>
                </a:cubicBezTo>
                <a:cubicBezTo>
                  <a:pt x="274" y="433"/>
                  <a:pt x="286" y="429"/>
                  <a:pt x="297" y="425"/>
                </a:cubicBezTo>
                <a:cubicBezTo>
                  <a:pt x="310" y="421"/>
                  <a:pt x="322" y="416"/>
                  <a:pt x="333" y="411"/>
                </a:cubicBezTo>
                <a:cubicBezTo>
                  <a:pt x="327" y="426"/>
                  <a:pt x="322" y="441"/>
                  <a:pt x="316" y="455"/>
                </a:cubicBezTo>
                <a:cubicBezTo>
                  <a:pt x="311" y="467"/>
                  <a:pt x="307" y="479"/>
                  <a:pt x="302" y="491"/>
                </a:cubicBezTo>
                <a:cubicBezTo>
                  <a:pt x="297" y="503"/>
                  <a:pt x="293" y="515"/>
                  <a:pt x="288" y="527"/>
                </a:cubicBezTo>
                <a:cubicBezTo>
                  <a:pt x="276" y="559"/>
                  <a:pt x="276" y="559"/>
                  <a:pt x="276" y="559"/>
                </a:cubicBezTo>
                <a:cubicBezTo>
                  <a:pt x="263" y="592"/>
                  <a:pt x="263" y="592"/>
                  <a:pt x="263" y="592"/>
                </a:cubicBezTo>
                <a:cubicBezTo>
                  <a:pt x="256" y="608"/>
                  <a:pt x="256" y="608"/>
                  <a:pt x="256" y="608"/>
                </a:cubicBezTo>
                <a:cubicBezTo>
                  <a:pt x="250" y="624"/>
                  <a:pt x="250" y="624"/>
                  <a:pt x="250" y="624"/>
                </a:cubicBezTo>
                <a:cubicBezTo>
                  <a:pt x="237" y="657"/>
                  <a:pt x="237" y="657"/>
                  <a:pt x="237" y="657"/>
                </a:cubicBezTo>
                <a:cubicBezTo>
                  <a:pt x="223" y="689"/>
                  <a:pt x="223" y="689"/>
                  <a:pt x="223" y="689"/>
                </a:cubicBezTo>
                <a:cubicBezTo>
                  <a:pt x="218" y="700"/>
                  <a:pt x="212" y="712"/>
                  <a:pt x="209" y="725"/>
                </a:cubicBezTo>
                <a:cubicBezTo>
                  <a:pt x="208" y="728"/>
                  <a:pt x="207" y="732"/>
                  <a:pt x="209" y="736"/>
                </a:cubicBezTo>
                <a:cubicBezTo>
                  <a:pt x="210" y="739"/>
                  <a:pt x="211" y="741"/>
                  <a:pt x="213" y="743"/>
                </a:cubicBezTo>
                <a:cubicBezTo>
                  <a:pt x="214" y="745"/>
                  <a:pt x="216" y="747"/>
                  <a:pt x="219" y="748"/>
                </a:cubicBezTo>
                <a:cubicBezTo>
                  <a:pt x="219" y="748"/>
                  <a:pt x="220" y="748"/>
                  <a:pt x="220" y="748"/>
                </a:cubicBezTo>
                <a:cubicBezTo>
                  <a:pt x="223" y="748"/>
                  <a:pt x="225" y="747"/>
                  <a:pt x="226" y="745"/>
                </a:cubicBezTo>
                <a:cubicBezTo>
                  <a:pt x="230" y="741"/>
                  <a:pt x="233" y="736"/>
                  <a:pt x="236" y="732"/>
                </a:cubicBezTo>
                <a:cubicBezTo>
                  <a:pt x="246" y="712"/>
                  <a:pt x="246" y="712"/>
                  <a:pt x="246" y="712"/>
                </a:cubicBezTo>
                <a:cubicBezTo>
                  <a:pt x="249" y="705"/>
                  <a:pt x="253" y="698"/>
                  <a:pt x="256" y="691"/>
                </a:cubicBezTo>
                <a:cubicBezTo>
                  <a:pt x="259" y="684"/>
                  <a:pt x="262" y="677"/>
                  <a:pt x="265" y="671"/>
                </a:cubicBezTo>
                <a:cubicBezTo>
                  <a:pt x="269" y="660"/>
                  <a:pt x="273" y="650"/>
                  <a:pt x="277" y="639"/>
                </a:cubicBezTo>
                <a:cubicBezTo>
                  <a:pt x="281" y="629"/>
                  <a:pt x="285" y="618"/>
                  <a:pt x="290" y="608"/>
                </a:cubicBezTo>
                <a:cubicBezTo>
                  <a:pt x="302" y="577"/>
                  <a:pt x="302" y="577"/>
                  <a:pt x="302" y="577"/>
                </a:cubicBezTo>
                <a:cubicBezTo>
                  <a:pt x="311" y="553"/>
                  <a:pt x="321" y="529"/>
                  <a:pt x="330" y="505"/>
                </a:cubicBezTo>
                <a:cubicBezTo>
                  <a:pt x="333" y="497"/>
                  <a:pt x="337" y="489"/>
                  <a:pt x="339" y="482"/>
                </a:cubicBezTo>
                <a:cubicBezTo>
                  <a:pt x="348" y="458"/>
                  <a:pt x="348" y="458"/>
                  <a:pt x="348" y="458"/>
                </a:cubicBezTo>
                <a:cubicBezTo>
                  <a:pt x="352" y="449"/>
                  <a:pt x="355" y="441"/>
                  <a:pt x="358" y="432"/>
                </a:cubicBezTo>
                <a:cubicBezTo>
                  <a:pt x="359" y="438"/>
                  <a:pt x="360" y="444"/>
                  <a:pt x="361" y="450"/>
                </a:cubicBezTo>
                <a:cubicBezTo>
                  <a:pt x="364" y="471"/>
                  <a:pt x="368" y="491"/>
                  <a:pt x="372" y="512"/>
                </a:cubicBezTo>
                <a:cubicBezTo>
                  <a:pt x="382" y="568"/>
                  <a:pt x="382" y="568"/>
                  <a:pt x="382" y="568"/>
                </a:cubicBezTo>
                <a:cubicBezTo>
                  <a:pt x="392" y="623"/>
                  <a:pt x="392" y="623"/>
                  <a:pt x="392" y="623"/>
                </a:cubicBezTo>
                <a:cubicBezTo>
                  <a:pt x="398" y="651"/>
                  <a:pt x="398" y="651"/>
                  <a:pt x="398" y="651"/>
                </a:cubicBezTo>
                <a:cubicBezTo>
                  <a:pt x="399" y="661"/>
                  <a:pt x="401" y="672"/>
                  <a:pt x="404" y="682"/>
                </a:cubicBezTo>
                <a:cubicBezTo>
                  <a:pt x="405" y="685"/>
                  <a:pt x="406" y="688"/>
                  <a:pt x="410" y="690"/>
                </a:cubicBezTo>
                <a:cubicBezTo>
                  <a:pt x="412" y="691"/>
                  <a:pt x="415" y="692"/>
                  <a:pt x="418" y="693"/>
                </a:cubicBezTo>
                <a:cubicBezTo>
                  <a:pt x="419" y="693"/>
                  <a:pt x="421" y="693"/>
                  <a:pt x="422" y="693"/>
                </a:cubicBezTo>
                <a:cubicBezTo>
                  <a:pt x="423" y="693"/>
                  <a:pt x="424" y="693"/>
                  <a:pt x="425" y="693"/>
                </a:cubicBezTo>
                <a:cubicBezTo>
                  <a:pt x="428" y="692"/>
                  <a:pt x="429" y="690"/>
                  <a:pt x="430" y="688"/>
                </a:cubicBezTo>
                <a:cubicBezTo>
                  <a:pt x="431" y="683"/>
                  <a:pt x="431" y="679"/>
                  <a:pt x="431" y="674"/>
                </a:cubicBezTo>
                <a:cubicBezTo>
                  <a:pt x="429" y="662"/>
                  <a:pt x="429" y="650"/>
                  <a:pt x="427" y="638"/>
                </a:cubicBezTo>
                <a:cubicBezTo>
                  <a:pt x="426" y="632"/>
                  <a:pt x="425" y="626"/>
                  <a:pt x="423" y="620"/>
                </a:cubicBezTo>
                <a:cubicBezTo>
                  <a:pt x="418" y="593"/>
                  <a:pt x="418" y="593"/>
                  <a:pt x="418" y="593"/>
                </a:cubicBezTo>
                <a:cubicBezTo>
                  <a:pt x="413" y="566"/>
                  <a:pt x="413" y="566"/>
                  <a:pt x="413" y="566"/>
                </a:cubicBezTo>
                <a:cubicBezTo>
                  <a:pt x="408" y="540"/>
                  <a:pt x="408" y="540"/>
                  <a:pt x="408" y="540"/>
                </a:cubicBezTo>
                <a:cubicBezTo>
                  <a:pt x="404" y="519"/>
                  <a:pt x="401" y="499"/>
                  <a:pt x="398" y="478"/>
                </a:cubicBezTo>
                <a:cubicBezTo>
                  <a:pt x="393" y="452"/>
                  <a:pt x="389" y="425"/>
                  <a:pt x="384" y="399"/>
                </a:cubicBezTo>
                <a:cubicBezTo>
                  <a:pt x="386" y="401"/>
                  <a:pt x="389" y="402"/>
                  <a:pt x="391" y="404"/>
                </a:cubicBezTo>
                <a:cubicBezTo>
                  <a:pt x="402" y="414"/>
                  <a:pt x="413" y="423"/>
                  <a:pt x="425" y="432"/>
                </a:cubicBezTo>
                <a:cubicBezTo>
                  <a:pt x="436" y="441"/>
                  <a:pt x="447" y="450"/>
                  <a:pt x="458" y="459"/>
                </a:cubicBezTo>
                <a:cubicBezTo>
                  <a:pt x="476" y="473"/>
                  <a:pt x="493" y="487"/>
                  <a:pt x="511" y="501"/>
                </a:cubicBezTo>
                <a:cubicBezTo>
                  <a:pt x="527" y="513"/>
                  <a:pt x="543" y="526"/>
                  <a:pt x="558" y="539"/>
                </a:cubicBezTo>
                <a:cubicBezTo>
                  <a:pt x="566" y="545"/>
                  <a:pt x="574" y="552"/>
                  <a:pt x="582" y="558"/>
                </a:cubicBezTo>
                <a:cubicBezTo>
                  <a:pt x="590" y="565"/>
                  <a:pt x="598" y="571"/>
                  <a:pt x="605" y="577"/>
                </a:cubicBezTo>
                <a:cubicBezTo>
                  <a:pt x="629" y="597"/>
                  <a:pt x="629" y="597"/>
                  <a:pt x="629" y="597"/>
                </a:cubicBezTo>
                <a:cubicBezTo>
                  <a:pt x="637" y="604"/>
                  <a:pt x="646" y="612"/>
                  <a:pt x="655" y="618"/>
                </a:cubicBezTo>
                <a:cubicBezTo>
                  <a:pt x="657" y="619"/>
                  <a:pt x="660" y="621"/>
                  <a:pt x="663" y="621"/>
                </a:cubicBezTo>
                <a:cubicBezTo>
                  <a:pt x="664" y="621"/>
                  <a:pt x="664" y="621"/>
                  <a:pt x="665" y="621"/>
                </a:cubicBezTo>
                <a:cubicBezTo>
                  <a:pt x="668" y="620"/>
                  <a:pt x="670" y="620"/>
                  <a:pt x="673" y="619"/>
                </a:cubicBezTo>
                <a:cubicBezTo>
                  <a:pt x="675" y="618"/>
                  <a:pt x="678" y="617"/>
                  <a:pt x="679" y="615"/>
                </a:cubicBezTo>
                <a:cubicBezTo>
                  <a:pt x="681" y="612"/>
                  <a:pt x="680" y="609"/>
                  <a:pt x="679" y="607"/>
                </a:cubicBezTo>
                <a:cubicBezTo>
                  <a:pt x="677" y="602"/>
                  <a:pt x="674" y="599"/>
                  <a:pt x="670" y="595"/>
                </a:cubicBezTo>
                <a:cubicBezTo>
                  <a:pt x="661" y="586"/>
                  <a:pt x="652" y="576"/>
                  <a:pt x="642" y="568"/>
                </a:cubicBezTo>
                <a:cubicBezTo>
                  <a:pt x="637" y="563"/>
                  <a:pt x="632" y="559"/>
                  <a:pt x="627" y="555"/>
                </a:cubicBezTo>
                <a:cubicBezTo>
                  <a:pt x="620" y="549"/>
                  <a:pt x="612" y="543"/>
                  <a:pt x="604" y="536"/>
                </a:cubicBezTo>
                <a:cubicBezTo>
                  <a:pt x="581" y="518"/>
                  <a:pt x="581" y="518"/>
                  <a:pt x="581" y="518"/>
                </a:cubicBezTo>
                <a:cubicBezTo>
                  <a:pt x="559" y="500"/>
                  <a:pt x="559" y="500"/>
                  <a:pt x="559" y="500"/>
                </a:cubicBezTo>
                <a:cubicBezTo>
                  <a:pt x="550" y="492"/>
                  <a:pt x="541" y="485"/>
                  <a:pt x="532" y="478"/>
                </a:cubicBezTo>
                <a:cubicBezTo>
                  <a:pt x="524" y="471"/>
                  <a:pt x="515" y="464"/>
                  <a:pt x="506" y="457"/>
                </a:cubicBezTo>
                <a:cubicBezTo>
                  <a:pt x="483" y="439"/>
                  <a:pt x="461" y="421"/>
                  <a:pt x="437" y="403"/>
                </a:cubicBezTo>
                <a:cubicBezTo>
                  <a:pt x="421" y="391"/>
                  <a:pt x="421" y="391"/>
                  <a:pt x="421" y="391"/>
                </a:cubicBezTo>
                <a:cubicBezTo>
                  <a:pt x="417" y="388"/>
                  <a:pt x="413" y="385"/>
                  <a:pt x="408" y="382"/>
                </a:cubicBezTo>
                <a:cubicBezTo>
                  <a:pt x="433" y="373"/>
                  <a:pt x="458" y="363"/>
                  <a:pt x="482" y="353"/>
                </a:cubicBezTo>
                <a:cubicBezTo>
                  <a:pt x="507" y="343"/>
                  <a:pt x="531" y="332"/>
                  <a:pt x="556" y="322"/>
                </a:cubicBezTo>
                <a:cubicBezTo>
                  <a:pt x="578" y="312"/>
                  <a:pt x="600" y="302"/>
                  <a:pt x="622" y="293"/>
                </a:cubicBezTo>
                <a:cubicBezTo>
                  <a:pt x="644" y="283"/>
                  <a:pt x="666" y="273"/>
                  <a:pt x="688" y="263"/>
                </a:cubicBezTo>
                <a:cubicBezTo>
                  <a:pt x="699" y="258"/>
                  <a:pt x="709" y="253"/>
                  <a:pt x="720" y="248"/>
                </a:cubicBezTo>
                <a:cubicBezTo>
                  <a:pt x="732" y="243"/>
                  <a:pt x="745" y="238"/>
                  <a:pt x="756" y="231"/>
                </a:cubicBezTo>
                <a:cubicBezTo>
                  <a:pt x="759" y="229"/>
                  <a:pt x="763" y="227"/>
                  <a:pt x="765" y="222"/>
                </a:cubicBezTo>
                <a:cubicBezTo>
                  <a:pt x="765" y="220"/>
                  <a:pt x="766" y="217"/>
                  <a:pt x="766" y="214"/>
                </a:cubicBezTo>
                <a:cubicBezTo>
                  <a:pt x="767" y="212"/>
                  <a:pt x="767" y="209"/>
                  <a:pt x="765" y="207"/>
                </a:cubicBezTo>
                <a:cubicBezTo>
                  <a:pt x="764" y="204"/>
                  <a:pt x="760" y="204"/>
                  <a:pt x="758" y="204"/>
                </a:cubicBezTo>
                <a:cubicBezTo>
                  <a:pt x="758" y="204"/>
                  <a:pt x="758" y="204"/>
                  <a:pt x="758" y="204"/>
                </a:cubicBezTo>
                <a:cubicBezTo>
                  <a:pt x="752" y="204"/>
                  <a:pt x="746" y="206"/>
                  <a:pt x="741" y="208"/>
                </a:cubicBezTo>
                <a:cubicBezTo>
                  <a:pt x="727" y="213"/>
                  <a:pt x="712" y="218"/>
                  <a:pt x="698" y="224"/>
                </a:cubicBezTo>
                <a:cubicBezTo>
                  <a:pt x="691" y="227"/>
                  <a:pt x="684" y="231"/>
                  <a:pt x="677" y="234"/>
                </a:cubicBezTo>
                <a:cubicBezTo>
                  <a:pt x="666" y="239"/>
                  <a:pt x="656" y="243"/>
                  <a:pt x="645" y="248"/>
                </a:cubicBezTo>
                <a:cubicBezTo>
                  <a:pt x="635" y="253"/>
                  <a:pt x="624" y="258"/>
                  <a:pt x="614" y="262"/>
                </a:cubicBezTo>
                <a:cubicBezTo>
                  <a:pt x="582" y="276"/>
                  <a:pt x="582" y="276"/>
                  <a:pt x="582" y="276"/>
                </a:cubicBezTo>
                <a:cubicBezTo>
                  <a:pt x="558" y="287"/>
                  <a:pt x="534" y="297"/>
                  <a:pt x="509" y="308"/>
                </a:cubicBezTo>
                <a:cubicBezTo>
                  <a:pt x="478" y="321"/>
                  <a:pt x="446" y="334"/>
                  <a:pt x="415" y="347"/>
                </a:cubicBezTo>
                <a:cubicBezTo>
                  <a:pt x="407" y="350"/>
                  <a:pt x="400" y="353"/>
                  <a:pt x="393" y="357"/>
                </a:cubicBezTo>
                <a:cubicBezTo>
                  <a:pt x="389" y="358"/>
                  <a:pt x="386" y="360"/>
                  <a:pt x="382" y="362"/>
                </a:cubicBezTo>
                <a:cubicBezTo>
                  <a:pt x="384" y="355"/>
                  <a:pt x="386" y="349"/>
                  <a:pt x="388" y="343"/>
                </a:cubicBezTo>
                <a:cubicBezTo>
                  <a:pt x="391" y="334"/>
                  <a:pt x="393" y="326"/>
                  <a:pt x="396" y="317"/>
                </a:cubicBezTo>
                <a:cubicBezTo>
                  <a:pt x="401" y="300"/>
                  <a:pt x="405" y="283"/>
                  <a:pt x="410" y="266"/>
                </a:cubicBezTo>
                <a:cubicBezTo>
                  <a:pt x="413" y="257"/>
                  <a:pt x="416" y="249"/>
                  <a:pt x="419" y="240"/>
                </a:cubicBezTo>
                <a:cubicBezTo>
                  <a:pt x="422" y="232"/>
                  <a:pt x="425" y="224"/>
                  <a:pt x="428" y="215"/>
                </a:cubicBezTo>
                <a:cubicBezTo>
                  <a:pt x="434" y="199"/>
                  <a:pt x="438" y="181"/>
                  <a:pt x="443" y="164"/>
                </a:cubicBezTo>
                <a:cubicBezTo>
                  <a:pt x="458" y="113"/>
                  <a:pt x="458" y="113"/>
                  <a:pt x="458" y="113"/>
                </a:cubicBezTo>
                <a:cubicBezTo>
                  <a:pt x="463" y="95"/>
                  <a:pt x="467" y="78"/>
                  <a:pt x="471" y="61"/>
                </a:cubicBezTo>
                <a:cubicBezTo>
                  <a:pt x="473" y="52"/>
                  <a:pt x="475" y="43"/>
                  <a:pt x="477" y="35"/>
                </a:cubicBezTo>
                <a:cubicBezTo>
                  <a:pt x="478" y="30"/>
                  <a:pt x="479" y="26"/>
                  <a:pt x="480" y="22"/>
                </a:cubicBezTo>
                <a:cubicBezTo>
                  <a:pt x="481" y="18"/>
                  <a:pt x="481" y="18"/>
                  <a:pt x="481" y="18"/>
                </a:cubicBezTo>
                <a:cubicBezTo>
                  <a:pt x="481" y="17"/>
                  <a:pt x="481" y="16"/>
                  <a:pt x="481" y="15"/>
                </a:cubicBezTo>
                <a:cubicBezTo>
                  <a:pt x="482" y="13"/>
                  <a:pt x="483" y="11"/>
                  <a:pt x="483" y="9"/>
                </a:cubicBezTo>
                <a:cubicBezTo>
                  <a:pt x="483" y="8"/>
                  <a:pt x="483" y="7"/>
                  <a:pt x="483" y="6"/>
                </a:cubicBezTo>
                <a:cubicBezTo>
                  <a:pt x="484" y="5"/>
                  <a:pt x="483" y="4"/>
                  <a:pt x="483" y="3"/>
                </a:cubicBezTo>
                <a:cubicBezTo>
                  <a:pt x="483" y="2"/>
                  <a:pt x="483" y="2"/>
                  <a:pt x="482" y="1"/>
                </a:cubicBezTo>
                <a:cubicBezTo>
                  <a:pt x="482" y="0"/>
                  <a:pt x="481" y="0"/>
                  <a:pt x="481" y="0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351"/>
          </a:p>
        </p:txBody>
      </p:sp>
      <p:sp>
        <p:nvSpPr>
          <p:cNvPr id="11" name="Freeform 31"/>
          <p:cNvSpPr>
            <a:spLocks/>
          </p:cNvSpPr>
          <p:nvPr/>
        </p:nvSpPr>
        <p:spPr bwMode="auto">
          <a:xfrm>
            <a:off x="10747763" y="1612404"/>
            <a:ext cx="48507" cy="48507"/>
          </a:xfrm>
          <a:custGeom>
            <a:avLst/>
            <a:gdLst>
              <a:gd name="T0" fmla="*/ 1 w 3"/>
              <a:gd name="T1" fmla="*/ 0 h 2"/>
              <a:gd name="T2" fmla="*/ 1 w 3"/>
              <a:gd name="T3" fmla="*/ 0 h 2"/>
              <a:gd name="T4" fmla="*/ 0 w 3"/>
              <a:gd name="T5" fmla="*/ 1 h 2"/>
              <a:gd name="T6" fmla="*/ 0 w 3"/>
              <a:gd name="T7" fmla="*/ 2 h 2"/>
              <a:gd name="T8" fmla="*/ 1 w 3"/>
              <a:gd name="T9" fmla="*/ 2 h 2"/>
              <a:gd name="T10" fmla="*/ 3 w 3"/>
              <a:gd name="T11" fmla="*/ 2 h 2"/>
              <a:gd name="T12" fmla="*/ 3 w 3"/>
              <a:gd name="T13" fmla="*/ 2 h 2"/>
              <a:gd name="T14" fmla="*/ 2 w 3"/>
              <a:gd name="T15" fmla="*/ 0 h 2"/>
              <a:gd name="T16" fmla="*/ 1 w 3"/>
              <a:gd name="T1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" h="2"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1" y="2"/>
                </a:cubicBezTo>
                <a:cubicBezTo>
                  <a:pt x="1" y="2"/>
                  <a:pt x="2" y="2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3" y="1"/>
                  <a:pt x="2" y="1"/>
                  <a:pt x="2" y="0"/>
                </a:cubicBezTo>
                <a:cubicBezTo>
                  <a:pt x="2" y="0"/>
                  <a:pt x="2" y="0"/>
                  <a:pt x="1" y="0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351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763" y="6260401"/>
            <a:ext cx="1170000" cy="26099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622209" y="315023"/>
            <a:ext cx="6282299" cy="6273668"/>
          </a:xfrm>
          <a:prstGeom prst="rect">
            <a:avLst/>
          </a:prstGeom>
        </p:spPr>
      </p:pic>
      <p:sp>
        <p:nvSpPr>
          <p:cNvPr id="14" name="Freeform 30"/>
          <p:cNvSpPr>
            <a:spLocks/>
          </p:cNvSpPr>
          <p:nvPr userDrawn="1"/>
        </p:nvSpPr>
        <p:spPr bwMode="ltGray">
          <a:xfrm>
            <a:off x="6528123" y="1364578"/>
            <a:ext cx="4431659" cy="4333901"/>
          </a:xfrm>
          <a:custGeom>
            <a:avLst/>
            <a:gdLst>
              <a:gd name="T0" fmla="*/ 477 w 767"/>
              <a:gd name="T1" fmla="*/ 4 h 748"/>
              <a:gd name="T2" fmla="*/ 476 w 767"/>
              <a:gd name="T3" fmla="*/ 4 h 748"/>
              <a:gd name="T4" fmla="*/ 472 w 767"/>
              <a:gd name="T5" fmla="*/ 15 h 748"/>
              <a:gd name="T6" fmla="*/ 470 w 767"/>
              <a:gd name="T7" fmla="*/ 24 h 748"/>
              <a:gd name="T8" fmla="*/ 445 w 767"/>
              <a:gd name="T9" fmla="*/ 105 h 748"/>
              <a:gd name="T10" fmla="*/ 414 w 767"/>
              <a:gd name="T11" fmla="*/ 200 h 748"/>
              <a:gd name="T12" fmla="*/ 369 w 767"/>
              <a:gd name="T13" fmla="*/ 319 h 748"/>
              <a:gd name="T14" fmla="*/ 351 w 767"/>
              <a:gd name="T15" fmla="*/ 235 h 748"/>
              <a:gd name="T16" fmla="*/ 313 w 767"/>
              <a:gd name="T17" fmla="*/ 65 h 748"/>
              <a:gd name="T18" fmla="*/ 307 w 767"/>
              <a:gd name="T19" fmla="*/ 50 h 748"/>
              <a:gd name="T20" fmla="*/ 317 w 767"/>
              <a:gd name="T21" fmla="*/ 130 h 748"/>
              <a:gd name="T22" fmla="*/ 334 w 767"/>
              <a:gd name="T23" fmla="*/ 250 h 748"/>
              <a:gd name="T24" fmla="*/ 345 w 767"/>
              <a:gd name="T25" fmla="*/ 341 h 748"/>
              <a:gd name="T26" fmla="*/ 289 w 767"/>
              <a:gd name="T27" fmla="*/ 301 h 748"/>
              <a:gd name="T28" fmla="*/ 191 w 767"/>
              <a:gd name="T29" fmla="*/ 238 h 748"/>
              <a:gd name="T30" fmla="*/ 119 w 767"/>
              <a:gd name="T31" fmla="*/ 200 h 748"/>
              <a:gd name="T32" fmla="*/ 111 w 767"/>
              <a:gd name="T33" fmla="*/ 199 h 748"/>
              <a:gd name="T34" fmla="*/ 200 w 767"/>
              <a:gd name="T35" fmla="*/ 261 h 748"/>
              <a:gd name="T36" fmla="*/ 306 w 767"/>
              <a:gd name="T37" fmla="*/ 337 h 748"/>
              <a:gd name="T38" fmla="*/ 322 w 767"/>
              <a:gd name="T39" fmla="*/ 389 h 748"/>
              <a:gd name="T40" fmla="*/ 119 w 767"/>
              <a:gd name="T41" fmla="*/ 475 h 748"/>
              <a:gd name="T42" fmla="*/ 4 w 767"/>
              <a:gd name="T43" fmla="*/ 529 h 748"/>
              <a:gd name="T44" fmla="*/ 5 w 767"/>
              <a:gd name="T45" fmla="*/ 536 h 748"/>
              <a:gd name="T46" fmla="*/ 193 w 767"/>
              <a:gd name="T47" fmla="*/ 463 h 748"/>
              <a:gd name="T48" fmla="*/ 333 w 767"/>
              <a:gd name="T49" fmla="*/ 411 h 748"/>
              <a:gd name="T50" fmla="*/ 276 w 767"/>
              <a:gd name="T51" fmla="*/ 559 h 748"/>
              <a:gd name="T52" fmla="*/ 237 w 767"/>
              <a:gd name="T53" fmla="*/ 657 h 748"/>
              <a:gd name="T54" fmla="*/ 213 w 767"/>
              <a:gd name="T55" fmla="*/ 743 h 748"/>
              <a:gd name="T56" fmla="*/ 236 w 767"/>
              <a:gd name="T57" fmla="*/ 732 h 748"/>
              <a:gd name="T58" fmla="*/ 277 w 767"/>
              <a:gd name="T59" fmla="*/ 639 h 748"/>
              <a:gd name="T60" fmla="*/ 339 w 767"/>
              <a:gd name="T61" fmla="*/ 482 h 748"/>
              <a:gd name="T62" fmla="*/ 372 w 767"/>
              <a:gd name="T63" fmla="*/ 512 h 748"/>
              <a:gd name="T64" fmla="*/ 404 w 767"/>
              <a:gd name="T65" fmla="*/ 682 h 748"/>
              <a:gd name="T66" fmla="*/ 425 w 767"/>
              <a:gd name="T67" fmla="*/ 693 h 748"/>
              <a:gd name="T68" fmla="*/ 423 w 767"/>
              <a:gd name="T69" fmla="*/ 620 h 748"/>
              <a:gd name="T70" fmla="*/ 398 w 767"/>
              <a:gd name="T71" fmla="*/ 478 h 748"/>
              <a:gd name="T72" fmla="*/ 458 w 767"/>
              <a:gd name="T73" fmla="*/ 459 h 748"/>
              <a:gd name="T74" fmla="*/ 605 w 767"/>
              <a:gd name="T75" fmla="*/ 577 h 748"/>
              <a:gd name="T76" fmla="*/ 665 w 767"/>
              <a:gd name="T77" fmla="*/ 621 h 748"/>
              <a:gd name="T78" fmla="*/ 670 w 767"/>
              <a:gd name="T79" fmla="*/ 595 h 748"/>
              <a:gd name="T80" fmla="*/ 581 w 767"/>
              <a:gd name="T81" fmla="*/ 518 h 748"/>
              <a:gd name="T82" fmla="*/ 437 w 767"/>
              <a:gd name="T83" fmla="*/ 403 h 748"/>
              <a:gd name="T84" fmla="*/ 556 w 767"/>
              <a:gd name="T85" fmla="*/ 322 h 748"/>
              <a:gd name="T86" fmla="*/ 756 w 767"/>
              <a:gd name="T87" fmla="*/ 231 h 748"/>
              <a:gd name="T88" fmla="*/ 758 w 767"/>
              <a:gd name="T89" fmla="*/ 204 h 748"/>
              <a:gd name="T90" fmla="*/ 677 w 767"/>
              <a:gd name="T91" fmla="*/ 234 h 748"/>
              <a:gd name="T92" fmla="*/ 509 w 767"/>
              <a:gd name="T93" fmla="*/ 308 h 748"/>
              <a:gd name="T94" fmla="*/ 388 w 767"/>
              <a:gd name="T95" fmla="*/ 343 h 748"/>
              <a:gd name="T96" fmla="*/ 428 w 767"/>
              <a:gd name="T97" fmla="*/ 215 h 748"/>
              <a:gd name="T98" fmla="*/ 477 w 767"/>
              <a:gd name="T99" fmla="*/ 35 h 748"/>
              <a:gd name="T100" fmla="*/ 483 w 767"/>
              <a:gd name="T101" fmla="*/ 9 h 748"/>
              <a:gd name="T102" fmla="*/ 481 w 767"/>
              <a:gd name="T103" fmla="*/ 0 h 7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767" h="748">
                <a:moveTo>
                  <a:pt x="481" y="0"/>
                </a:moveTo>
                <a:cubicBezTo>
                  <a:pt x="480" y="0"/>
                  <a:pt x="480" y="0"/>
                  <a:pt x="480" y="1"/>
                </a:cubicBezTo>
                <a:cubicBezTo>
                  <a:pt x="479" y="1"/>
                  <a:pt x="478" y="2"/>
                  <a:pt x="477" y="2"/>
                </a:cubicBezTo>
                <a:cubicBezTo>
                  <a:pt x="477" y="3"/>
                  <a:pt x="477" y="3"/>
                  <a:pt x="477" y="4"/>
                </a:cubicBezTo>
                <a:cubicBezTo>
                  <a:pt x="477" y="4"/>
                  <a:pt x="477" y="4"/>
                  <a:pt x="477" y="4"/>
                </a:cubicBezTo>
                <a:cubicBezTo>
                  <a:pt x="477" y="4"/>
                  <a:pt x="477" y="4"/>
                  <a:pt x="477" y="4"/>
                </a:cubicBezTo>
                <a:cubicBezTo>
                  <a:pt x="477" y="4"/>
                  <a:pt x="477" y="4"/>
                  <a:pt x="476" y="4"/>
                </a:cubicBezTo>
                <a:cubicBezTo>
                  <a:pt x="476" y="4"/>
                  <a:pt x="476" y="4"/>
                  <a:pt x="476" y="4"/>
                </a:cubicBezTo>
                <a:cubicBezTo>
                  <a:pt x="475" y="5"/>
                  <a:pt x="475" y="5"/>
                  <a:pt x="475" y="5"/>
                </a:cubicBezTo>
                <a:cubicBezTo>
                  <a:pt x="475" y="5"/>
                  <a:pt x="475" y="6"/>
                  <a:pt x="475" y="6"/>
                </a:cubicBezTo>
                <a:cubicBezTo>
                  <a:pt x="475" y="7"/>
                  <a:pt x="474" y="9"/>
                  <a:pt x="473" y="11"/>
                </a:cubicBezTo>
                <a:cubicBezTo>
                  <a:pt x="473" y="12"/>
                  <a:pt x="472" y="14"/>
                  <a:pt x="472" y="15"/>
                </a:cubicBezTo>
                <a:cubicBezTo>
                  <a:pt x="472" y="16"/>
                  <a:pt x="472" y="16"/>
                  <a:pt x="472" y="16"/>
                </a:cubicBezTo>
                <a:cubicBezTo>
                  <a:pt x="471" y="17"/>
                  <a:pt x="471" y="17"/>
                  <a:pt x="471" y="17"/>
                </a:cubicBezTo>
                <a:cubicBezTo>
                  <a:pt x="471" y="18"/>
                  <a:pt x="471" y="18"/>
                  <a:pt x="471" y="18"/>
                </a:cubicBezTo>
                <a:cubicBezTo>
                  <a:pt x="470" y="24"/>
                  <a:pt x="470" y="24"/>
                  <a:pt x="470" y="24"/>
                </a:cubicBezTo>
                <a:cubicBezTo>
                  <a:pt x="467" y="36"/>
                  <a:pt x="467" y="36"/>
                  <a:pt x="467" y="36"/>
                </a:cubicBezTo>
                <a:cubicBezTo>
                  <a:pt x="464" y="44"/>
                  <a:pt x="462" y="51"/>
                  <a:pt x="460" y="59"/>
                </a:cubicBezTo>
                <a:cubicBezTo>
                  <a:pt x="458" y="67"/>
                  <a:pt x="455" y="74"/>
                  <a:pt x="453" y="82"/>
                </a:cubicBezTo>
                <a:cubicBezTo>
                  <a:pt x="450" y="90"/>
                  <a:pt x="447" y="97"/>
                  <a:pt x="445" y="105"/>
                </a:cubicBezTo>
                <a:cubicBezTo>
                  <a:pt x="442" y="113"/>
                  <a:pt x="440" y="121"/>
                  <a:pt x="437" y="129"/>
                </a:cubicBezTo>
                <a:cubicBezTo>
                  <a:pt x="430" y="153"/>
                  <a:pt x="430" y="153"/>
                  <a:pt x="430" y="153"/>
                </a:cubicBezTo>
                <a:cubicBezTo>
                  <a:pt x="427" y="160"/>
                  <a:pt x="424" y="168"/>
                  <a:pt x="422" y="176"/>
                </a:cubicBezTo>
                <a:cubicBezTo>
                  <a:pt x="414" y="200"/>
                  <a:pt x="414" y="200"/>
                  <a:pt x="414" y="200"/>
                </a:cubicBezTo>
                <a:cubicBezTo>
                  <a:pt x="411" y="208"/>
                  <a:pt x="408" y="215"/>
                  <a:pt x="405" y="223"/>
                </a:cubicBezTo>
                <a:cubicBezTo>
                  <a:pt x="402" y="231"/>
                  <a:pt x="399" y="239"/>
                  <a:pt x="396" y="247"/>
                </a:cubicBezTo>
                <a:cubicBezTo>
                  <a:pt x="393" y="254"/>
                  <a:pt x="389" y="266"/>
                  <a:pt x="385" y="276"/>
                </a:cubicBezTo>
                <a:cubicBezTo>
                  <a:pt x="379" y="291"/>
                  <a:pt x="374" y="305"/>
                  <a:pt x="369" y="319"/>
                </a:cubicBezTo>
                <a:cubicBezTo>
                  <a:pt x="368" y="320"/>
                  <a:pt x="368" y="321"/>
                  <a:pt x="368" y="322"/>
                </a:cubicBezTo>
                <a:cubicBezTo>
                  <a:pt x="368" y="321"/>
                  <a:pt x="367" y="321"/>
                  <a:pt x="367" y="320"/>
                </a:cubicBezTo>
                <a:cubicBezTo>
                  <a:pt x="364" y="306"/>
                  <a:pt x="360" y="292"/>
                  <a:pt x="357" y="278"/>
                </a:cubicBezTo>
                <a:cubicBezTo>
                  <a:pt x="354" y="263"/>
                  <a:pt x="353" y="249"/>
                  <a:pt x="351" y="235"/>
                </a:cubicBezTo>
                <a:cubicBezTo>
                  <a:pt x="349" y="221"/>
                  <a:pt x="345" y="207"/>
                  <a:pt x="342" y="193"/>
                </a:cubicBezTo>
                <a:cubicBezTo>
                  <a:pt x="334" y="150"/>
                  <a:pt x="334" y="150"/>
                  <a:pt x="334" y="150"/>
                </a:cubicBezTo>
                <a:cubicBezTo>
                  <a:pt x="331" y="136"/>
                  <a:pt x="328" y="121"/>
                  <a:pt x="325" y="107"/>
                </a:cubicBezTo>
                <a:cubicBezTo>
                  <a:pt x="321" y="93"/>
                  <a:pt x="318" y="79"/>
                  <a:pt x="313" y="65"/>
                </a:cubicBezTo>
                <a:cubicBezTo>
                  <a:pt x="312" y="62"/>
                  <a:pt x="311" y="59"/>
                  <a:pt x="310" y="55"/>
                </a:cubicBezTo>
                <a:cubicBezTo>
                  <a:pt x="309" y="53"/>
                  <a:pt x="309" y="53"/>
                  <a:pt x="309" y="53"/>
                </a:cubicBezTo>
                <a:cubicBezTo>
                  <a:pt x="309" y="52"/>
                  <a:pt x="309" y="51"/>
                  <a:pt x="309" y="50"/>
                </a:cubicBezTo>
                <a:cubicBezTo>
                  <a:pt x="308" y="50"/>
                  <a:pt x="308" y="50"/>
                  <a:pt x="307" y="50"/>
                </a:cubicBezTo>
                <a:cubicBezTo>
                  <a:pt x="306" y="50"/>
                  <a:pt x="306" y="50"/>
                  <a:pt x="306" y="50"/>
                </a:cubicBezTo>
                <a:cubicBezTo>
                  <a:pt x="304" y="50"/>
                  <a:pt x="302" y="51"/>
                  <a:pt x="302" y="53"/>
                </a:cubicBezTo>
                <a:cubicBezTo>
                  <a:pt x="305" y="66"/>
                  <a:pt x="308" y="78"/>
                  <a:pt x="310" y="91"/>
                </a:cubicBezTo>
                <a:cubicBezTo>
                  <a:pt x="313" y="104"/>
                  <a:pt x="315" y="117"/>
                  <a:pt x="317" y="130"/>
                </a:cubicBezTo>
                <a:cubicBezTo>
                  <a:pt x="317" y="137"/>
                  <a:pt x="318" y="143"/>
                  <a:pt x="319" y="150"/>
                </a:cubicBezTo>
                <a:cubicBezTo>
                  <a:pt x="322" y="170"/>
                  <a:pt x="322" y="170"/>
                  <a:pt x="322" y="170"/>
                </a:cubicBezTo>
                <a:cubicBezTo>
                  <a:pt x="328" y="209"/>
                  <a:pt x="328" y="209"/>
                  <a:pt x="328" y="209"/>
                </a:cubicBezTo>
                <a:cubicBezTo>
                  <a:pt x="330" y="223"/>
                  <a:pt x="332" y="236"/>
                  <a:pt x="334" y="250"/>
                </a:cubicBezTo>
                <a:cubicBezTo>
                  <a:pt x="335" y="256"/>
                  <a:pt x="335" y="263"/>
                  <a:pt x="336" y="270"/>
                </a:cubicBezTo>
                <a:cubicBezTo>
                  <a:pt x="337" y="277"/>
                  <a:pt x="338" y="286"/>
                  <a:pt x="339" y="295"/>
                </a:cubicBezTo>
                <a:cubicBezTo>
                  <a:pt x="340" y="309"/>
                  <a:pt x="342" y="321"/>
                  <a:pt x="344" y="333"/>
                </a:cubicBezTo>
                <a:cubicBezTo>
                  <a:pt x="345" y="335"/>
                  <a:pt x="345" y="338"/>
                  <a:pt x="345" y="341"/>
                </a:cubicBezTo>
                <a:cubicBezTo>
                  <a:pt x="339" y="337"/>
                  <a:pt x="333" y="333"/>
                  <a:pt x="326" y="329"/>
                </a:cubicBezTo>
                <a:cubicBezTo>
                  <a:pt x="320" y="324"/>
                  <a:pt x="314" y="320"/>
                  <a:pt x="308" y="315"/>
                </a:cubicBezTo>
                <a:cubicBezTo>
                  <a:pt x="298" y="308"/>
                  <a:pt x="298" y="308"/>
                  <a:pt x="298" y="308"/>
                </a:cubicBezTo>
                <a:cubicBezTo>
                  <a:pt x="289" y="301"/>
                  <a:pt x="289" y="301"/>
                  <a:pt x="289" y="301"/>
                </a:cubicBezTo>
                <a:cubicBezTo>
                  <a:pt x="277" y="292"/>
                  <a:pt x="263" y="284"/>
                  <a:pt x="250" y="276"/>
                </a:cubicBezTo>
                <a:cubicBezTo>
                  <a:pt x="243" y="271"/>
                  <a:pt x="237" y="267"/>
                  <a:pt x="230" y="263"/>
                </a:cubicBezTo>
                <a:cubicBezTo>
                  <a:pt x="224" y="259"/>
                  <a:pt x="217" y="254"/>
                  <a:pt x="210" y="250"/>
                </a:cubicBezTo>
                <a:cubicBezTo>
                  <a:pt x="204" y="246"/>
                  <a:pt x="197" y="242"/>
                  <a:pt x="191" y="238"/>
                </a:cubicBezTo>
                <a:cubicBezTo>
                  <a:pt x="184" y="234"/>
                  <a:pt x="177" y="230"/>
                  <a:pt x="170" y="226"/>
                </a:cubicBezTo>
                <a:cubicBezTo>
                  <a:pt x="163" y="222"/>
                  <a:pt x="157" y="219"/>
                  <a:pt x="150" y="215"/>
                </a:cubicBezTo>
                <a:cubicBezTo>
                  <a:pt x="143" y="211"/>
                  <a:pt x="136" y="208"/>
                  <a:pt x="129" y="205"/>
                </a:cubicBezTo>
                <a:cubicBezTo>
                  <a:pt x="125" y="203"/>
                  <a:pt x="122" y="201"/>
                  <a:pt x="119" y="200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15" y="198"/>
                  <a:pt x="114" y="197"/>
                  <a:pt x="113" y="197"/>
                </a:cubicBezTo>
                <a:cubicBezTo>
                  <a:pt x="113" y="197"/>
                  <a:pt x="113" y="197"/>
                  <a:pt x="113" y="197"/>
                </a:cubicBezTo>
                <a:cubicBezTo>
                  <a:pt x="113" y="197"/>
                  <a:pt x="112" y="198"/>
                  <a:pt x="111" y="199"/>
                </a:cubicBezTo>
                <a:cubicBezTo>
                  <a:pt x="110" y="201"/>
                  <a:pt x="110" y="203"/>
                  <a:pt x="111" y="204"/>
                </a:cubicBezTo>
                <a:cubicBezTo>
                  <a:pt x="147" y="225"/>
                  <a:pt x="147" y="225"/>
                  <a:pt x="147" y="225"/>
                </a:cubicBezTo>
                <a:cubicBezTo>
                  <a:pt x="159" y="232"/>
                  <a:pt x="171" y="240"/>
                  <a:pt x="183" y="248"/>
                </a:cubicBezTo>
                <a:cubicBezTo>
                  <a:pt x="188" y="253"/>
                  <a:pt x="194" y="257"/>
                  <a:pt x="200" y="261"/>
                </a:cubicBezTo>
                <a:cubicBezTo>
                  <a:pt x="218" y="273"/>
                  <a:pt x="218" y="273"/>
                  <a:pt x="218" y="273"/>
                </a:cubicBezTo>
                <a:cubicBezTo>
                  <a:pt x="253" y="298"/>
                  <a:pt x="253" y="298"/>
                  <a:pt x="253" y="298"/>
                </a:cubicBezTo>
                <a:cubicBezTo>
                  <a:pt x="265" y="307"/>
                  <a:pt x="277" y="315"/>
                  <a:pt x="288" y="324"/>
                </a:cubicBezTo>
                <a:cubicBezTo>
                  <a:pt x="294" y="328"/>
                  <a:pt x="300" y="333"/>
                  <a:pt x="306" y="337"/>
                </a:cubicBezTo>
                <a:cubicBezTo>
                  <a:pt x="311" y="342"/>
                  <a:pt x="319" y="349"/>
                  <a:pt x="327" y="355"/>
                </a:cubicBezTo>
                <a:cubicBezTo>
                  <a:pt x="335" y="361"/>
                  <a:pt x="342" y="366"/>
                  <a:pt x="349" y="372"/>
                </a:cubicBezTo>
                <a:cubicBezTo>
                  <a:pt x="348" y="374"/>
                  <a:pt x="347" y="376"/>
                  <a:pt x="346" y="378"/>
                </a:cubicBezTo>
                <a:cubicBezTo>
                  <a:pt x="338" y="382"/>
                  <a:pt x="330" y="385"/>
                  <a:pt x="322" y="389"/>
                </a:cubicBezTo>
                <a:cubicBezTo>
                  <a:pt x="305" y="397"/>
                  <a:pt x="289" y="405"/>
                  <a:pt x="272" y="413"/>
                </a:cubicBezTo>
                <a:cubicBezTo>
                  <a:pt x="255" y="420"/>
                  <a:pt x="238" y="426"/>
                  <a:pt x="221" y="432"/>
                </a:cubicBezTo>
                <a:cubicBezTo>
                  <a:pt x="204" y="439"/>
                  <a:pt x="187" y="447"/>
                  <a:pt x="170" y="454"/>
                </a:cubicBezTo>
                <a:cubicBezTo>
                  <a:pt x="153" y="461"/>
                  <a:pt x="136" y="468"/>
                  <a:pt x="119" y="475"/>
                </a:cubicBezTo>
                <a:cubicBezTo>
                  <a:pt x="102" y="482"/>
                  <a:pt x="85" y="490"/>
                  <a:pt x="69" y="497"/>
                </a:cubicBezTo>
                <a:cubicBezTo>
                  <a:pt x="52" y="505"/>
                  <a:pt x="35" y="512"/>
                  <a:pt x="19" y="521"/>
                </a:cubicBezTo>
                <a:cubicBezTo>
                  <a:pt x="15" y="523"/>
                  <a:pt x="11" y="525"/>
                  <a:pt x="7" y="527"/>
                </a:cubicBezTo>
                <a:cubicBezTo>
                  <a:pt x="6" y="528"/>
                  <a:pt x="5" y="528"/>
                  <a:pt x="4" y="529"/>
                </a:cubicBezTo>
                <a:cubicBezTo>
                  <a:pt x="3" y="529"/>
                  <a:pt x="1" y="530"/>
                  <a:pt x="1" y="530"/>
                </a:cubicBezTo>
                <a:cubicBezTo>
                  <a:pt x="0" y="531"/>
                  <a:pt x="0" y="532"/>
                  <a:pt x="1" y="533"/>
                </a:cubicBezTo>
                <a:cubicBezTo>
                  <a:pt x="1" y="535"/>
                  <a:pt x="3" y="536"/>
                  <a:pt x="4" y="536"/>
                </a:cubicBezTo>
                <a:cubicBezTo>
                  <a:pt x="4" y="536"/>
                  <a:pt x="5" y="536"/>
                  <a:pt x="5" y="536"/>
                </a:cubicBezTo>
                <a:cubicBezTo>
                  <a:pt x="36" y="523"/>
                  <a:pt x="66" y="509"/>
                  <a:pt x="97" y="499"/>
                </a:cubicBezTo>
                <a:cubicBezTo>
                  <a:pt x="106" y="496"/>
                  <a:pt x="114" y="493"/>
                  <a:pt x="122" y="490"/>
                </a:cubicBezTo>
                <a:cubicBezTo>
                  <a:pt x="130" y="487"/>
                  <a:pt x="138" y="484"/>
                  <a:pt x="146" y="481"/>
                </a:cubicBezTo>
                <a:cubicBezTo>
                  <a:pt x="161" y="475"/>
                  <a:pt x="177" y="469"/>
                  <a:pt x="193" y="463"/>
                </a:cubicBezTo>
                <a:cubicBezTo>
                  <a:pt x="209" y="457"/>
                  <a:pt x="226" y="451"/>
                  <a:pt x="242" y="445"/>
                </a:cubicBezTo>
                <a:cubicBezTo>
                  <a:pt x="250" y="442"/>
                  <a:pt x="258" y="439"/>
                  <a:pt x="266" y="436"/>
                </a:cubicBezTo>
                <a:cubicBezTo>
                  <a:pt x="274" y="433"/>
                  <a:pt x="286" y="429"/>
                  <a:pt x="297" y="425"/>
                </a:cubicBezTo>
                <a:cubicBezTo>
                  <a:pt x="310" y="421"/>
                  <a:pt x="322" y="416"/>
                  <a:pt x="333" y="411"/>
                </a:cubicBezTo>
                <a:cubicBezTo>
                  <a:pt x="327" y="426"/>
                  <a:pt x="322" y="441"/>
                  <a:pt x="316" y="455"/>
                </a:cubicBezTo>
                <a:cubicBezTo>
                  <a:pt x="311" y="467"/>
                  <a:pt x="307" y="479"/>
                  <a:pt x="302" y="491"/>
                </a:cubicBezTo>
                <a:cubicBezTo>
                  <a:pt x="297" y="503"/>
                  <a:pt x="293" y="515"/>
                  <a:pt x="288" y="527"/>
                </a:cubicBezTo>
                <a:cubicBezTo>
                  <a:pt x="276" y="559"/>
                  <a:pt x="276" y="559"/>
                  <a:pt x="276" y="559"/>
                </a:cubicBezTo>
                <a:cubicBezTo>
                  <a:pt x="263" y="592"/>
                  <a:pt x="263" y="592"/>
                  <a:pt x="263" y="592"/>
                </a:cubicBezTo>
                <a:cubicBezTo>
                  <a:pt x="256" y="608"/>
                  <a:pt x="256" y="608"/>
                  <a:pt x="256" y="608"/>
                </a:cubicBezTo>
                <a:cubicBezTo>
                  <a:pt x="250" y="624"/>
                  <a:pt x="250" y="624"/>
                  <a:pt x="250" y="624"/>
                </a:cubicBezTo>
                <a:cubicBezTo>
                  <a:pt x="237" y="657"/>
                  <a:pt x="237" y="657"/>
                  <a:pt x="237" y="657"/>
                </a:cubicBezTo>
                <a:cubicBezTo>
                  <a:pt x="223" y="689"/>
                  <a:pt x="223" y="689"/>
                  <a:pt x="223" y="689"/>
                </a:cubicBezTo>
                <a:cubicBezTo>
                  <a:pt x="218" y="700"/>
                  <a:pt x="212" y="712"/>
                  <a:pt x="209" y="725"/>
                </a:cubicBezTo>
                <a:cubicBezTo>
                  <a:pt x="208" y="728"/>
                  <a:pt x="207" y="732"/>
                  <a:pt x="209" y="736"/>
                </a:cubicBezTo>
                <a:cubicBezTo>
                  <a:pt x="210" y="739"/>
                  <a:pt x="211" y="741"/>
                  <a:pt x="213" y="743"/>
                </a:cubicBezTo>
                <a:cubicBezTo>
                  <a:pt x="214" y="745"/>
                  <a:pt x="216" y="747"/>
                  <a:pt x="219" y="748"/>
                </a:cubicBezTo>
                <a:cubicBezTo>
                  <a:pt x="219" y="748"/>
                  <a:pt x="220" y="748"/>
                  <a:pt x="220" y="748"/>
                </a:cubicBezTo>
                <a:cubicBezTo>
                  <a:pt x="223" y="748"/>
                  <a:pt x="225" y="747"/>
                  <a:pt x="226" y="745"/>
                </a:cubicBezTo>
                <a:cubicBezTo>
                  <a:pt x="230" y="741"/>
                  <a:pt x="233" y="736"/>
                  <a:pt x="236" y="732"/>
                </a:cubicBezTo>
                <a:cubicBezTo>
                  <a:pt x="246" y="712"/>
                  <a:pt x="246" y="712"/>
                  <a:pt x="246" y="712"/>
                </a:cubicBezTo>
                <a:cubicBezTo>
                  <a:pt x="249" y="705"/>
                  <a:pt x="253" y="698"/>
                  <a:pt x="256" y="691"/>
                </a:cubicBezTo>
                <a:cubicBezTo>
                  <a:pt x="259" y="684"/>
                  <a:pt x="262" y="677"/>
                  <a:pt x="265" y="671"/>
                </a:cubicBezTo>
                <a:cubicBezTo>
                  <a:pt x="269" y="660"/>
                  <a:pt x="273" y="650"/>
                  <a:pt x="277" y="639"/>
                </a:cubicBezTo>
                <a:cubicBezTo>
                  <a:pt x="281" y="629"/>
                  <a:pt x="285" y="618"/>
                  <a:pt x="290" y="608"/>
                </a:cubicBezTo>
                <a:cubicBezTo>
                  <a:pt x="302" y="577"/>
                  <a:pt x="302" y="577"/>
                  <a:pt x="302" y="577"/>
                </a:cubicBezTo>
                <a:cubicBezTo>
                  <a:pt x="311" y="553"/>
                  <a:pt x="321" y="529"/>
                  <a:pt x="330" y="505"/>
                </a:cubicBezTo>
                <a:cubicBezTo>
                  <a:pt x="333" y="497"/>
                  <a:pt x="337" y="489"/>
                  <a:pt x="339" y="482"/>
                </a:cubicBezTo>
                <a:cubicBezTo>
                  <a:pt x="348" y="458"/>
                  <a:pt x="348" y="458"/>
                  <a:pt x="348" y="458"/>
                </a:cubicBezTo>
                <a:cubicBezTo>
                  <a:pt x="352" y="449"/>
                  <a:pt x="355" y="441"/>
                  <a:pt x="358" y="432"/>
                </a:cubicBezTo>
                <a:cubicBezTo>
                  <a:pt x="359" y="438"/>
                  <a:pt x="360" y="444"/>
                  <a:pt x="361" y="450"/>
                </a:cubicBezTo>
                <a:cubicBezTo>
                  <a:pt x="364" y="471"/>
                  <a:pt x="368" y="491"/>
                  <a:pt x="372" y="512"/>
                </a:cubicBezTo>
                <a:cubicBezTo>
                  <a:pt x="382" y="568"/>
                  <a:pt x="382" y="568"/>
                  <a:pt x="382" y="568"/>
                </a:cubicBezTo>
                <a:cubicBezTo>
                  <a:pt x="392" y="623"/>
                  <a:pt x="392" y="623"/>
                  <a:pt x="392" y="623"/>
                </a:cubicBezTo>
                <a:cubicBezTo>
                  <a:pt x="398" y="651"/>
                  <a:pt x="398" y="651"/>
                  <a:pt x="398" y="651"/>
                </a:cubicBezTo>
                <a:cubicBezTo>
                  <a:pt x="399" y="661"/>
                  <a:pt x="401" y="672"/>
                  <a:pt x="404" y="682"/>
                </a:cubicBezTo>
                <a:cubicBezTo>
                  <a:pt x="405" y="685"/>
                  <a:pt x="406" y="688"/>
                  <a:pt x="410" y="690"/>
                </a:cubicBezTo>
                <a:cubicBezTo>
                  <a:pt x="412" y="691"/>
                  <a:pt x="415" y="692"/>
                  <a:pt x="418" y="693"/>
                </a:cubicBezTo>
                <a:cubicBezTo>
                  <a:pt x="419" y="693"/>
                  <a:pt x="421" y="693"/>
                  <a:pt x="422" y="693"/>
                </a:cubicBezTo>
                <a:cubicBezTo>
                  <a:pt x="423" y="693"/>
                  <a:pt x="424" y="693"/>
                  <a:pt x="425" y="693"/>
                </a:cubicBezTo>
                <a:cubicBezTo>
                  <a:pt x="428" y="692"/>
                  <a:pt x="429" y="690"/>
                  <a:pt x="430" y="688"/>
                </a:cubicBezTo>
                <a:cubicBezTo>
                  <a:pt x="431" y="683"/>
                  <a:pt x="431" y="679"/>
                  <a:pt x="431" y="674"/>
                </a:cubicBezTo>
                <a:cubicBezTo>
                  <a:pt x="429" y="662"/>
                  <a:pt x="429" y="650"/>
                  <a:pt x="427" y="638"/>
                </a:cubicBezTo>
                <a:cubicBezTo>
                  <a:pt x="426" y="632"/>
                  <a:pt x="425" y="626"/>
                  <a:pt x="423" y="620"/>
                </a:cubicBezTo>
                <a:cubicBezTo>
                  <a:pt x="418" y="593"/>
                  <a:pt x="418" y="593"/>
                  <a:pt x="418" y="593"/>
                </a:cubicBezTo>
                <a:cubicBezTo>
                  <a:pt x="413" y="566"/>
                  <a:pt x="413" y="566"/>
                  <a:pt x="413" y="566"/>
                </a:cubicBezTo>
                <a:cubicBezTo>
                  <a:pt x="408" y="540"/>
                  <a:pt x="408" y="540"/>
                  <a:pt x="408" y="540"/>
                </a:cubicBezTo>
                <a:cubicBezTo>
                  <a:pt x="404" y="519"/>
                  <a:pt x="401" y="499"/>
                  <a:pt x="398" y="478"/>
                </a:cubicBezTo>
                <a:cubicBezTo>
                  <a:pt x="393" y="452"/>
                  <a:pt x="389" y="425"/>
                  <a:pt x="384" y="399"/>
                </a:cubicBezTo>
                <a:cubicBezTo>
                  <a:pt x="386" y="401"/>
                  <a:pt x="389" y="402"/>
                  <a:pt x="391" y="404"/>
                </a:cubicBezTo>
                <a:cubicBezTo>
                  <a:pt x="402" y="414"/>
                  <a:pt x="413" y="423"/>
                  <a:pt x="425" y="432"/>
                </a:cubicBezTo>
                <a:cubicBezTo>
                  <a:pt x="436" y="441"/>
                  <a:pt x="447" y="450"/>
                  <a:pt x="458" y="459"/>
                </a:cubicBezTo>
                <a:cubicBezTo>
                  <a:pt x="476" y="473"/>
                  <a:pt x="493" y="487"/>
                  <a:pt x="511" y="501"/>
                </a:cubicBezTo>
                <a:cubicBezTo>
                  <a:pt x="527" y="513"/>
                  <a:pt x="543" y="526"/>
                  <a:pt x="558" y="539"/>
                </a:cubicBezTo>
                <a:cubicBezTo>
                  <a:pt x="566" y="545"/>
                  <a:pt x="574" y="552"/>
                  <a:pt x="582" y="558"/>
                </a:cubicBezTo>
                <a:cubicBezTo>
                  <a:pt x="590" y="565"/>
                  <a:pt x="598" y="571"/>
                  <a:pt x="605" y="577"/>
                </a:cubicBezTo>
                <a:cubicBezTo>
                  <a:pt x="629" y="597"/>
                  <a:pt x="629" y="597"/>
                  <a:pt x="629" y="597"/>
                </a:cubicBezTo>
                <a:cubicBezTo>
                  <a:pt x="637" y="604"/>
                  <a:pt x="646" y="612"/>
                  <a:pt x="655" y="618"/>
                </a:cubicBezTo>
                <a:cubicBezTo>
                  <a:pt x="657" y="619"/>
                  <a:pt x="660" y="621"/>
                  <a:pt x="663" y="621"/>
                </a:cubicBezTo>
                <a:cubicBezTo>
                  <a:pt x="664" y="621"/>
                  <a:pt x="664" y="621"/>
                  <a:pt x="665" y="621"/>
                </a:cubicBezTo>
                <a:cubicBezTo>
                  <a:pt x="668" y="620"/>
                  <a:pt x="670" y="620"/>
                  <a:pt x="673" y="619"/>
                </a:cubicBezTo>
                <a:cubicBezTo>
                  <a:pt x="675" y="618"/>
                  <a:pt x="678" y="617"/>
                  <a:pt x="679" y="615"/>
                </a:cubicBezTo>
                <a:cubicBezTo>
                  <a:pt x="681" y="612"/>
                  <a:pt x="680" y="609"/>
                  <a:pt x="679" y="607"/>
                </a:cubicBezTo>
                <a:cubicBezTo>
                  <a:pt x="677" y="602"/>
                  <a:pt x="674" y="599"/>
                  <a:pt x="670" y="595"/>
                </a:cubicBezTo>
                <a:cubicBezTo>
                  <a:pt x="661" y="586"/>
                  <a:pt x="652" y="576"/>
                  <a:pt x="642" y="568"/>
                </a:cubicBezTo>
                <a:cubicBezTo>
                  <a:pt x="637" y="563"/>
                  <a:pt x="632" y="559"/>
                  <a:pt x="627" y="555"/>
                </a:cubicBezTo>
                <a:cubicBezTo>
                  <a:pt x="620" y="549"/>
                  <a:pt x="612" y="543"/>
                  <a:pt x="604" y="536"/>
                </a:cubicBezTo>
                <a:cubicBezTo>
                  <a:pt x="581" y="518"/>
                  <a:pt x="581" y="518"/>
                  <a:pt x="581" y="518"/>
                </a:cubicBezTo>
                <a:cubicBezTo>
                  <a:pt x="559" y="500"/>
                  <a:pt x="559" y="500"/>
                  <a:pt x="559" y="500"/>
                </a:cubicBezTo>
                <a:cubicBezTo>
                  <a:pt x="550" y="492"/>
                  <a:pt x="541" y="485"/>
                  <a:pt x="532" y="478"/>
                </a:cubicBezTo>
                <a:cubicBezTo>
                  <a:pt x="524" y="471"/>
                  <a:pt x="515" y="464"/>
                  <a:pt x="506" y="457"/>
                </a:cubicBezTo>
                <a:cubicBezTo>
                  <a:pt x="483" y="439"/>
                  <a:pt x="461" y="421"/>
                  <a:pt x="437" y="403"/>
                </a:cubicBezTo>
                <a:cubicBezTo>
                  <a:pt x="421" y="391"/>
                  <a:pt x="421" y="391"/>
                  <a:pt x="421" y="391"/>
                </a:cubicBezTo>
                <a:cubicBezTo>
                  <a:pt x="417" y="388"/>
                  <a:pt x="413" y="385"/>
                  <a:pt x="408" y="382"/>
                </a:cubicBezTo>
                <a:cubicBezTo>
                  <a:pt x="433" y="373"/>
                  <a:pt x="458" y="363"/>
                  <a:pt x="482" y="353"/>
                </a:cubicBezTo>
                <a:cubicBezTo>
                  <a:pt x="507" y="343"/>
                  <a:pt x="531" y="332"/>
                  <a:pt x="556" y="322"/>
                </a:cubicBezTo>
                <a:cubicBezTo>
                  <a:pt x="578" y="312"/>
                  <a:pt x="600" y="302"/>
                  <a:pt x="622" y="293"/>
                </a:cubicBezTo>
                <a:cubicBezTo>
                  <a:pt x="644" y="283"/>
                  <a:pt x="666" y="273"/>
                  <a:pt x="688" y="263"/>
                </a:cubicBezTo>
                <a:cubicBezTo>
                  <a:pt x="699" y="258"/>
                  <a:pt x="709" y="253"/>
                  <a:pt x="720" y="248"/>
                </a:cubicBezTo>
                <a:cubicBezTo>
                  <a:pt x="732" y="243"/>
                  <a:pt x="745" y="238"/>
                  <a:pt x="756" y="231"/>
                </a:cubicBezTo>
                <a:cubicBezTo>
                  <a:pt x="759" y="229"/>
                  <a:pt x="763" y="227"/>
                  <a:pt x="765" y="222"/>
                </a:cubicBezTo>
                <a:cubicBezTo>
                  <a:pt x="765" y="220"/>
                  <a:pt x="766" y="217"/>
                  <a:pt x="766" y="214"/>
                </a:cubicBezTo>
                <a:cubicBezTo>
                  <a:pt x="767" y="212"/>
                  <a:pt x="767" y="209"/>
                  <a:pt x="765" y="207"/>
                </a:cubicBezTo>
                <a:cubicBezTo>
                  <a:pt x="764" y="204"/>
                  <a:pt x="760" y="204"/>
                  <a:pt x="758" y="204"/>
                </a:cubicBezTo>
                <a:cubicBezTo>
                  <a:pt x="758" y="204"/>
                  <a:pt x="758" y="204"/>
                  <a:pt x="758" y="204"/>
                </a:cubicBezTo>
                <a:cubicBezTo>
                  <a:pt x="752" y="204"/>
                  <a:pt x="746" y="206"/>
                  <a:pt x="741" y="208"/>
                </a:cubicBezTo>
                <a:cubicBezTo>
                  <a:pt x="727" y="213"/>
                  <a:pt x="712" y="218"/>
                  <a:pt x="698" y="224"/>
                </a:cubicBezTo>
                <a:cubicBezTo>
                  <a:pt x="691" y="227"/>
                  <a:pt x="684" y="231"/>
                  <a:pt x="677" y="234"/>
                </a:cubicBezTo>
                <a:cubicBezTo>
                  <a:pt x="666" y="239"/>
                  <a:pt x="656" y="243"/>
                  <a:pt x="645" y="248"/>
                </a:cubicBezTo>
                <a:cubicBezTo>
                  <a:pt x="635" y="253"/>
                  <a:pt x="624" y="258"/>
                  <a:pt x="614" y="262"/>
                </a:cubicBezTo>
                <a:cubicBezTo>
                  <a:pt x="582" y="276"/>
                  <a:pt x="582" y="276"/>
                  <a:pt x="582" y="276"/>
                </a:cubicBezTo>
                <a:cubicBezTo>
                  <a:pt x="558" y="287"/>
                  <a:pt x="534" y="297"/>
                  <a:pt x="509" y="308"/>
                </a:cubicBezTo>
                <a:cubicBezTo>
                  <a:pt x="478" y="321"/>
                  <a:pt x="446" y="334"/>
                  <a:pt x="415" y="347"/>
                </a:cubicBezTo>
                <a:cubicBezTo>
                  <a:pt x="407" y="350"/>
                  <a:pt x="400" y="353"/>
                  <a:pt x="393" y="357"/>
                </a:cubicBezTo>
                <a:cubicBezTo>
                  <a:pt x="389" y="358"/>
                  <a:pt x="386" y="360"/>
                  <a:pt x="382" y="362"/>
                </a:cubicBezTo>
                <a:cubicBezTo>
                  <a:pt x="384" y="355"/>
                  <a:pt x="386" y="349"/>
                  <a:pt x="388" y="343"/>
                </a:cubicBezTo>
                <a:cubicBezTo>
                  <a:pt x="391" y="334"/>
                  <a:pt x="393" y="326"/>
                  <a:pt x="396" y="317"/>
                </a:cubicBezTo>
                <a:cubicBezTo>
                  <a:pt x="401" y="300"/>
                  <a:pt x="405" y="283"/>
                  <a:pt x="410" y="266"/>
                </a:cubicBezTo>
                <a:cubicBezTo>
                  <a:pt x="413" y="257"/>
                  <a:pt x="416" y="249"/>
                  <a:pt x="419" y="240"/>
                </a:cubicBezTo>
                <a:cubicBezTo>
                  <a:pt x="422" y="232"/>
                  <a:pt x="425" y="224"/>
                  <a:pt x="428" y="215"/>
                </a:cubicBezTo>
                <a:cubicBezTo>
                  <a:pt x="434" y="199"/>
                  <a:pt x="438" y="181"/>
                  <a:pt x="443" y="164"/>
                </a:cubicBezTo>
                <a:cubicBezTo>
                  <a:pt x="458" y="113"/>
                  <a:pt x="458" y="113"/>
                  <a:pt x="458" y="113"/>
                </a:cubicBezTo>
                <a:cubicBezTo>
                  <a:pt x="463" y="95"/>
                  <a:pt x="467" y="78"/>
                  <a:pt x="471" y="61"/>
                </a:cubicBezTo>
                <a:cubicBezTo>
                  <a:pt x="473" y="52"/>
                  <a:pt x="475" y="43"/>
                  <a:pt x="477" y="35"/>
                </a:cubicBezTo>
                <a:cubicBezTo>
                  <a:pt x="478" y="30"/>
                  <a:pt x="479" y="26"/>
                  <a:pt x="480" y="22"/>
                </a:cubicBezTo>
                <a:cubicBezTo>
                  <a:pt x="481" y="18"/>
                  <a:pt x="481" y="18"/>
                  <a:pt x="481" y="18"/>
                </a:cubicBezTo>
                <a:cubicBezTo>
                  <a:pt x="481" y="17"/>
                  <a:pt x="481" y="16"/>
                  <a:pt x="481" y="15"/>
                </a:cubicBezTo>
                <a:cubicBezTo>
                  <a:pt x="482" y="13"/>
                  <a:pt x="483" y="11"/>
                  <a:pt x="483" y="9"/>
                </a:cubicBezTo>
                <a:cubicBezTo>
                  <a:pt x="483" y="8"/>
                  <a:pt x="483" y="7"/>
                  <a:pt x="483" y="6"/>
                </a:cubicBezTo>
                <a:cubicBezTo>
                  <a:pt x="484" y="5"/>
                  <a:pt x="483" y="4"/>
                  <a:pt x="483" y="3"/>
                </a:cubicBezTo>
                <a:cubicBezTo>
                  <a:pt x="483" y="2"/>
                  <a:pt x="483" y="2"/>
                  <a:pt x="482" y="1"/>
                </a:cubicBezTo>
                <a:cubicBezTo>
                  <a:pt x="482" y="0"/>
                  <a:pt x="481" y="0"/>
                  <a:pt x="481" y="0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351"/>
          </a:p>
        </p:txBody>
      </p:sp>
      <p:sp>
        <p:nvSpPr>
          <p:cNvPr id="15" name="Freeform 31"/>
          <p:cNvSpPr>
            <a:spLocks/>
          </p:cNvSpPr>
          <p:nvPr userDrawn="1"/>
        </p:nvSpPr>
        <p:spPr bwMode="auto">
          <a:xfrm>
            <a:off x="10747763" y="1612404"/>
            <a:ext cx="48507" cy="48507"/>
          </a:xfrm>
          <a:custGeom>
            <a:avLst/>
            <a:gdLst>
              <a:gd name="T0" fmla="*/ 1 w 3"/>
              <a:gd name="T1" fmla="*/ 0 h 2"/>
              <a:gd name="T2" fmla="*/ 1 w 3"/>
              <a:gd name="T3" fmla="*/ 0 h 2"/>
              <a:gd name="T4" fmla="*/ 0 w 3"/>
              <a:gd name="T5" fmla="*/ 1 h 2"/>
              <a:gd name="T6" fmla="*/ 0 w 3"/>
              <a:gd name="T7" fmla="*/ 2 h 2"/>
              <a:gd name="T8" fmla="*/ 1 w 3"/>
              <a:gd name="T9" fmla="*/ 2 h 2"/>
              <a:gd name="T10" fmla="*/ 3 w 3"/>
              <a:gd name="T11" fmla="*/ 2 h 2"/>
              <a:gd name="T12" fmla="*/ 3 w 3"/>
              <a:gd name="T13" fmla="*/ 2 h 2"/>
              <a:gd name="T14" fmla="*/ 2 w 3"/>
              <a:gd name="T15" fmla="*/ 0 h 2"/>
              <a:gd name="T16" fmla="*/ 1 w 3"/>
              <a:gd name="T1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" h="2"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1" y="2"/>
                </a:cubicBezTo>
                <a:cubicBezTo>
                  <a:pt x="1" y="2"/>
                  <a:pt x="2" y="2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3" y="1"/>
                  <a:pt x="2" y="1"/>
                  <a:pt x="2" y="0"/>
                </a:cubicBezTo>
                <a:cubicBezTo>
                  <a:pt x="2" y="0"/>
                  <a:pt x="2" y="0"/>
                  <a:pt x="1" y="0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351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5763" y="6260401"/>
            <a:ext cx="1170000" cy="260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0253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(Image)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999" y="365127"/>
            <a:ext cx="4590000" cy="22102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41189-72B4-452B-A549-7173D2E2AC3B}" type="datetime1">
              <a:rPr lang="en-GB" smtClean="0"/>
              <a:t>22/02/2024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[ &gt; Insert &gt; Header &amp; Footer ]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81702-59A5-4643-AE93-D7BF7F78153B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 bwMode="ltGray">
          <a:xfrm>
            <a:off x="5334000" y="0"/>
            <a:ext cx="6858000" cy="6858000"/>
          </a:xfrm>
          <a:solidFill>
            <a:schemeClr val="accent2"/>
          </a:solidFill>
        </p:spPr>
        <p:txBody>
          <a:bodyPr>
            <a:normAutofit/>
          </a:bodyPr>
          <a:lstStyle>
            <a:lvl1pPr marL="179996" indent="0">
              <a:lnSpc>
                <a:spcPct val="200000"/>
              </a:lnSpc>
              <a:buNone/>
              <a:defRPr sz="1600" b="1">
                <a:solidFill>
                  <a:schemeClr val="tx2">
                    <a:lumMod val="25000"/>
                    <a:lumOff val="7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385763" y="1501966"/>
            <a:ext cx="4590000" cy="2387188"/>
          </a:xfr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buNone/>
              <a:defRPr sz="3000">
                <a:solidFill>
                  <a:srgbClr val="A9A9A9"/>
                </a:solidFill>
              </a:defRPr>
            </a:lvl1pPr>
            <a:lvl2pPr marL="0" indent="0">
              <a:lnSpc>
                <a:spcPct val="110000"/>
              </a:lnSpc>
              <a:spcBef>
                <a:spcPts val="0"/>
              </a:spcBef>
              <a:buNone/>
              <a:defRPr sz="3000">
                <a:solidFill>
                  <a:schemeClr val="tx2"/>
                </a:solidFill>
              </a:defRPr>
            </a:lvl2pPr>
            <a:lvl3pPr marL="0" indent="0">
              <a:lnSpc>
                <a:spcPct val="110000"/>
              </a:lnSpc>
              <a:spcBef>
                <a:spcPts val="4800"/>
              </a:spcBef>
              <a:buNone/>
              <a:defRPr sz="1100">
                <a:solidFill>
                  <a:schemeClr val="tx2"/>
                </a:solidFill>
              </a:defRPr>
            </a:lvl3pPr>
            <a:lvl4pPr marL="0" indent="0">
              <a:lnSpc>
                <a:spcPct val="110000"/>
              </a:lnSpc>
              <a:spcBef>
                <a:spcPts val="0"/>
              </a:spcBef>
              <a:buNone/>
              <a:defRPr sz="1100">
                <a:solidFill>
                  <a:schemeClr val="tx2"/>
                </a:solidFill>
              </a:defRPr>
            </a:lvl4pPr>
            <a:lvl5pPr marL="0" indent="0">
              <a:lnSpc>
                <a:spcPct val="110000"/>
              </a:lnSpc>
              <a:spcBef>
                <a:spcPts val="0"/>
              </a:spcBef>
              <a:buNone/>
              <a:defRPr sz="11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Section number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8457619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(Yellow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999" y="1500553"/>
            <a:ext cx="9720000" cy="4150947"/>
          </a:xfrm>
        </p:spPr>
        <p:txBody>
          <a:bodyPr>
            <a:noAutofit/>
          </a:bodyPr>
          <a:lstStyle>
            <a:lvl1pPr marL="0" indent="0">
              <a:lnSpc>
                <a:spcPct val="95000"/>
              </a:lnSpc>
              <a:buNone/>
              <a:defRPr sz="4200" b="1" spc="-51" baseline="0">
                <a:solidFill>
                  <a:schemeClr val="bg1"/>
                </a:solidFill>
              </a:defRPr>
            </a:lvl1pPr>
            <a:lvl2pPr marL="0" indent="0">
              <a:lnSpc>
                <a:spcPct val="95000"/>
              </a:lnSpc>
              <a:spcBef>
                <a:spcPts val="0"/>
              </a:spcBef>
              <a:buNone/>
              <a:defRPr sz="4200" b="1" spc="-51" baseline="0">
                <a:solidFill>
                  <a:schemeClr val="bg1"/>
                </a:solidFill>
              </a:defRPr>
            </a:lvl2pPr>
            <a:lvl3pPr marL="0" indent="0">
              <a:lnSpc>
                <a:spcPct val="95000"/>
              </a:lnSpc>
              <a:spcBef>
                <a:spcPts val="0"/>
              </a:spcBef>
              <a:buNone/>
              <a:defRPr sz="4200" b="1" spc="-51" baseline="0">
                <a:solidFill>
                  <a:schemeClr val="bg1"/>
                </a:solidFill>
              </a:defRPr>
            </a:lvl3pPr>
            <a:lvl4pPr marL="0" indent="0">
              <a:lnSpc>
                <a:spcPct val="95000"/>
              </a:lnSpc>
              <a:spcBef>
                <a:spcPts val="0"/>
              </a:spcBef>
              <a:buNone/>
              <a:defRPr sz="4200" b="1" spc="-51" baseline="0">
                <a:solidFill>
                  <a:schemeClr val="bg1"/>
                </a:solidFill>
              </a:defRPr>
            </a:lvl4pPr>
            <a:lvl5pPr marL="0" indent="0">
              <a:lnSpc>
                <a:spcPct val="95000"/>
              </a:lnSpc>
              <a:spcBef>
                <a:spcPts val="0"/>
              </a:spcBef>
              <a:buNone/>
              <a:defRPr sz="4200" b="1" spc="-51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99CA608-3081-4273-A0F0-5B28EFBCC0E7}" type="datetime1">
              <a:rPr lang="en-GB" smtClean="0"/>
              <a:t>22/02/2024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Presentation title [ &gt; Insert &gt; Header &amp; Footer ]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3381702-59A5-4643-AE93-D7BF7F78153B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200" y="6260401"/>
            <a:ext cx="1170000" cy="26099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85200" y="6260401"/>
            <a:ext cx="1170000" cy="260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2482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(Blue)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999" y="1500553"/>
            <a:ext cx="9720000" cy="4150947"/>
          </a:xfrm>
        </p:spPr>
        <p:txBody>
          <a:bodyPr>
            <a:noAutofit/>
          </a:bodyPr>
          <a:lstStyle>
            <a:lvl1pPr marL="0" indent="0">
              <a:lnSpc>
                <a:spcPct val="95000"/>
              </a:lnSpc>
              <a:buNone/>
              <a:defRPr sz="4200" b="1" spc="-51" baseline="0">
                <a:solidFill>
                  <a:schemeClr val="bg1"/>
                </a:solidFill>
              </a:defRPr>
            </a:lvl1pPr>
            <a:lvl2pPr marL="0" indent="0">
              <a:lnSpc>
                <a:spcPct val="95000"/>
              </a:lnSpc>
              <a:spcBef>
                <a:spcPts val="0"/>
              </a:spcBef>
              <a:buNone/>
              <a:defRPr sz="4200" b="1" spc="-51" baseline="0">
                <a:solidFill>
                  <a:schemeClr val="bg1"/>
                </a:solidFill>
              </a:defRPr>
            </a:lvl2pPr>
            <a:lvl3pPr marL="0" indent="0">
              <a:lnSpc>
                <a:spcPct val="95000"/>
              </a:lnSpc>
              <a:spcBef>
                <a:spcPts val="0"/>
              </a:spcBef>
              <a:buNone/>
              <a:defRPr sz="4200" b="1" spc="-51" baseline="0">
                <a:solidFill>
                  <a:schemeClr val="bg1"/>
                </a:solidFill>
              </a:defRPr>
            </a:lvl3pPr>
            <a:lvl4pPr marL="0" indent="0">
              <a:lnSpc>
                <a:spcPct val="95000"/>
              </a:lnSpc>
              <a:spcBef>
                <a:spcPts val="0"/>
              </a:spcBef>
              <a:buNone/>
              <a:defRPr sz="4200" b="1" spc="-51" baseline="0">
                <a:solidFill>
                  <a:schemeClr val="bg1"/>
                </a:solidFill>
              </a:defRPr>
            </a:lvl4pPr>
            <a:lvl5pPr marL="0" indent="0">
              <a:lnSpc>
                <a:spcPct val="95000"/>
              </a:lnSpc>
              <a:spcBef>
                <a:spcPts val="0"/>
              </a:spcBef>
              <a:buNone/>
              <a:defRPr sz="4200" b="1" spc="-51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61CA4C8-9913-482A-B0A7-FCAF83A7D04D}" type="datetime1">
              <a:rPr lang="en-GB" smtClean="0"/>
              <a:t>22/02/2024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Presentation title [ &gt; Insert &gt; Header &amp; Footer ]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3381702-59A5-4643-AE93-D7BF7F78153B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200" y="6260401"/>
            <a:ext cx="1170000" cy="26099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85200" y="6260401"/>
            <a:ext cx="1170000" cy="260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622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(Purple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999" y="1500553"/>
            <a:ext cx="9720000" cy="4150947"/>
          </a:xfrm>
        </p:spPr>
        <p:txBody>
          <a:bodyPr>
            <a:noAutofit/>
          </a:bodyPr>
          <a:lstStyle>
            <a:lvl1pPr marL="0" indent="0">
              <a:lnSpc>
                <a:spcPct val="95000"/>
              </a:lnSpc>
              <a:buNone/>
              <a:defRPr sz="4200" b="1" spc="-51" baseline="0">
                <a:solidFill>
                  <a:schemeClr val="bg1"/>
                </a:solidFill>
              </a:defRPr>
            </a:lvl1pPr>
            <a:lvl2pPr marL="0" indent="0">
              <a:lnSpc>
                <a:spcPct val="95000"/>
              </a:lnSpc>
              <a:spcBef>
                <a:spcPts val="0"/>
              </a:spcBef>
              <a:buNone/>
              <a:defRPr sz="4200" b="1" spc="-51" baseline="0">
                <a:solidFill>
                  <a:schemeClr val="bg1"/>
                </a:solidFill>
              </a:defRPr>
            </a:lvl2pPr>
            <a:lvl3pPr marL="0" indent="0">
              <a:lnSpc>
                <a:spcPct val="95000"/>
              </a:lnSpc>
              <a:spcBef>
                <a:spcPts val="0"/>
              </a:spcBef>
              <a:buNone/>
              <a:defRPr sz="4200" b="1" spc="-51" baseline="0">
                <a:solidFill>
                  <a:schemeClr val="bg1"/>
                </a:solidFill>
              </a:defRPr>
            </a:lvl3pPr>
            <a:lvl4pPr marL="0" indent="0">
              <a:lnSpc>
                <a:spcPct val="95000"/>
              </a:lnSpc>
              <a:spcBef>
                <a:spcPts val="0"/>
              </a:spcBef>
              <a:buNone/>
              <a:defRPr sz="4200" b="1" spc="-51" baseline="0">
                <a:solidFill>
                  <a:schemeClr val="bg1"/>
                </a:solidFill>
              </a:defRPr>
            </a:lvl4pPr>
            <a:lvl5pPr marL="0" indent="0">
              <a:lnSpc>
                <a:spcPct val="95000"/>
              </a:lnSpc>
              <a:spcBef>
                <a:spcPts val="0"/>
              </a:spcBef>
              <a:buNone/>
              <a:defRPr sz="4200" b="1" spc="-51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C942C8B-EC9A-47CD-ADDC-72D9484F5FBE}" type="datetime1">
              <a:rPr lang="en-GB" smtClean="0"/>
              <a:t>22/02/2024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Presentation title [ &gt; Insert &gt; Header &amp; Footer ]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3381702-59A5-4643-AE93-D7BF7F78153B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200" y="6260401"/>
            <a:ext cx="1170000" cy="26099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85200" y="6260401"/>
            <a:ext cx="1170000" cy="260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8200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(Orange)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999" y="1500553"/>
            <a:ext cx="9720000" cy="4150947"/>
          </a:xfrm>
        </p:spPr>
        <p:txBody>
          <a:bodyPr>
            <a:noAutofit/>
          </a:bodyPr>
          <a:lstStyle>
            <a:lvl1pPr marL="0" indent="0">
              <a:lnSpc>
                <a:spcPct val="95000"/>
              </a:lnSpc>
              <a:buNone/>
              <a:defRPr sz="4200" b="1" spc="-51" baseline="0">
                <a:solidFill>
                  <a:schemeClr val="bg1"/>
                </a:solidFill>
              </a:defRPr>
            </a:lvl1pPr>
            <a:lvl2pPr marL="0" indent="0">
              <a:lnSpc>
                <a:spcPct val="95000"/>
              </a:lnSpc>
              <a:spcBef>
                <a:spcPts val="0"/>
              </a:spcBef>
              <a:buNone/>
              <a:defRPr sz="4200" b="1" spc="-51" baseline="0">
                <a:solidFill>
                  <a:schemeClr val="bg1"/>
                </a:solidFill>
              </a:defRPr>
            </a:lvl2pPr>
            <a:lvl3pPr marL="0" indent="0">
              <a:lnSpc>
                <a:spcPct val="95000"/>
              </a:lnSpc>
              <a:spcBef>
                <a:spcPts val="0"/>
              </a:spcBef>
              <a:buNone/>
              <a:defRPr sz="4200" b="1" spc="-51" baseline="0">
                <a:solidFill>
                  <a:schemeClr val="bg1"/>
                </a:solidFill>
              </a:defRPr>
            </a:lvl3pPr>
            <a:lvl4pPr marL="0" indent="0">
              <a:lnSpc>
                <a:spcPct val="95000"/>
              </a:lnSpc>
              <a:spcBef>
                <a:spcPts val="0"/>
              </a:spcBef>
              <a:buNone/>
              <a:defRPr sz="4200" b="1" spc="-51" baseline="0">
                <a:solidFill>
                  <a:schemeClr val="bg1"/>
                </a:solidFill>
              </a:defRPr>
            </a:lvl4pPr>
            <a:lvl5pPr marL="0" indent="0">
              <a:lnSpc>
                <a:spcPct val="95000"/>
              </a:lnSpc>
              <a:spcBef>
                <a:spcPts val="0"/>
              </a:spcBef>
              <a:buNone/>
              <a:defRPr sz="4200" b="1" spc="-51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8DF4EEE-B1F2-4AA7-8509-DB0BCF545C0C}" type="datetime1">
              <a:rPr lang="en-GB" smtClean="0"/>
              <a:t>22/02/2024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Presentation title [ &gt; Insert &gt; Header &amp; Footer ]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3381702-59A5-4643-AE93-D7BF7F78153B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200" y="6260401"/>
            <a:ext cx="1170000" cy="26099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85200" y="6260401"/>
            <a:ext cx="1170000" cy="260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4998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roduc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999" y="1488832"/>
            <a:ext cx="8100000" cy="4162669"/>
          </a:xfrm>
        </p:spPr>
        <p:txBody>
          <a:bodyPr>
            <a:noAutofit/>
          </a:bodyPr>
          <a:lstStyle>
            <a:lvl1pPr marL="315905" indent="-315905">
              <a:defRPr sz="2600"/>
            </a:lvl1pPr>
            <a:lvl2pPr marL="668322" indent="-352417">
              <a:spcBef>
                <a:spcPts val="800"/>
              </a:spcBef>
              <a:defRPr sz="2600"/>
            </a:lvl2pPr>
            <a:lvl3pPr marL="668322" indent="-352417">
              <a:spcBef>
                <a:spcPts val="800"/>
              </a:spcBef>
              <a:defRPr sz="2600"/>
            </a:lvl3pPr>
            <a:lvl4pPr marL="668322" indent="-352417">
              <a:spcBef>
                <a:spcPts val="800"/>
              </a:spcBef>
              <a:defRPr sz="2600"/>
            </a:lvl4pPr>
            <a:lvl5pPr marL="668322" indent="-352417">
              <a:spcBef>
                <a:spcPts val="800"/>
              </a:spcBef>
              <a:defRPr sz="2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846F8-6F61-4827-8945-C4ED8D4BDB52}" type="datetime1">
              <a:rPr lang="en-GB" smtClean="0"/>
              <a:t>22/02/2024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[ &gt; Insert &gt; Header &amp; Footer ]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81702-59A5-4643-AE93-D7BF7F7815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22498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000" y="1512278"/>
            <a:ext cx="9000000" cy="41392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C9328-C688-47CB-8DB0-327C1BB3C433}" type="datetime1">
              <a:rPr lang="en-GB" smtClean="0"/>
              <a:t>22/02/2024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[ &gt; Insert &gt; Header &amp; Footer ]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81702-59A5-4643-AE93-D7BF7F78153B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85765" y="597391"/>
            <a:ext cx="7750175" cy="539747"/>
          </a:xfrm>
        </p:spPr>
        <p:txBody>
          <a:bodyPr>
            <a:noAutofit/>
          </a:bodyPr>
          <a:lstStyle>
            <a:lvl1pPr marL="0" indent="0">
              <a:lnSpc>
                <a:spcPct val="90000"/>
              </a:lnSpc>
              <a:buNone/>
              <a:defRPr sz="1600" b="1" spc="-11" baseline="0">
                <a:solidFill>
                  <a:srgbClr val="A9A9A9"/>
                </a:solidFill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buNone/>
              <a:defRPr sz="1600" b="1">
                <a:solidFill>
                  <a:srgbClr val="A9A9A9"/>
                </a:solidFill>
              </a:defRPr>
            </a:lvl2pPr>
            <a:lvl3pPr marL="0" indent="0">
              <a:lnSpc>
                <a:spcPct val="90000"/>
              </a:lnSpc>
              <a:spcBef>
                <a:spcPts val="0"/>
              </a:spcBef>
              <a:buNone/>
              <a:defRPr sz="1600" b="1">
                <a:solidFill>
                  <a:srgbClr val="A9A9A9"/>
                </a:solidFill>
              </a:defRPr>
            </a:lvl3pPr>
            <a:lvl4pPr marL="0" indent="0">
              <a:lnSpc>
                <a:spcPct val="90000"/>
              </a:lnSpc>
              <a:spcBef>
                <a:spcPts val="0"/>
              </a:spcBef>
              <a:buNone/>
              <a:defRPr sz="1600" b="1">
                <a:solidFill>
                  <a:srgbClr val="A9A9A9"/>
                </a:solidFill>
              </a:defRPr>
            </a:lvl4pPr>
            <a:lvl5pPr marL="0" indent="0">
              <a:lnSpc>
                <a:spcPct val="90000"/>
              </a:lnSpc>
              <a:spcBef>
                <a:spcPts val="0"/>
              </a:spcBef>
              <a:buNone/>
              <a:defRPr sz="1600" b="1">
                <a:solidFill>
                  <a:srgbClr val="A9A9A9"/>
                </a:solidFill>
              </a:defRPr>
            </a:lvl5pPr>
          </a:lstStyle>
          <a:p>
            <a:pPr lvl="0"/>
            <a:r>
              <a:rPr lang="en-US" dirty="0"/>
              <a:t>Click for optional subtitle</a:t>
            </a:r>
          </a:p>
        </p:txBody>
      </p:sp>
    </p:spTree>
    <p:extLst>
      <p:ext uri="{BB962C8B-B14F-4D97-AF65-F5344CB8AC3E}">
        <p14:creationId xmlns:p14="http://schemas.microsoft.com/office/powerpoint/2010/main" val="19784350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000" y="1512278"/>
            <a:ext cx="5580000" cy="41392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1A57-2C34-4943-93EF-CE998FD6012F}" type="datetime1">
              <a:rPr lang="en-GB" smtClean="0"/>
              <a:t>22/02/2024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[ &gt; Insert &gt; Header &amp; Footer ]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81702-59A5-4643-AE93-D7BF7F78153B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85765" y="597391"/>
            <a:ext cx="7750175" cy="539747"/>
          </a:xfrm>
        </p:spPr>
        <p:txBody>
          <a:bodyPr>
            <a:noAutofit/>
          </a:bodyPr>
          <a:lstStyle>
            <a:lvl1pPr marL="0" indent="0">
              <a:lnSpc>
                <a:spcPct val="90000"/>
              </a:lnSpc>
              <a:buNone/>
              <a:defRPr sz="1600" b="1" spc="-11" baseline="0">
                <a:solidFill>
                  <a:srgbClr val="A9A9A9"/>
                </a:solidFill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buNone/>
              <a:defRPr sz="1600" b="1">
                <a:solidFill>
                  <a:srgbClr val="A9A9A9"/>
                </a:solidFill>
              </a:defRPr>
            </a:lvl2pPr>
            <a:lvl3pPr marL="0" indent="0">
              <a:lnSpc>
                <a:spcPct val="90000"/>
              </a:lnSpc>
              <a:spcBef>
                <a:spcPts val="0"/>
              </a:spcBef>
              <a:buNone/>
              <a:defRPr sz="1600" b="1">
                <a:solidFill>
                  <a:srgbClr val="A9A9A9"/>
                </a:solidFill>
              </a:defRPr>
            </a:lvl3pPr>
            <a:lvl4pPr marL="0" indent="0">
              <a:lnSpc>
                <a:spcPct val="90000"/>
              </a:lnSpc>
              <a:spcBef>
                <a:spcPts val="0"/>
              </a:spcBef>
              <a:buNone/>
              <a:defRPr sz="1600" b="1">
                <a:solidFill>
                  <a:srgbClr val="A9A9A9"/>
                </a:solidFill>
              </a:defRPr>
            </a:lvl4pPr>
            <a:lvl5pPr marL="0" indent="0">
              <a:lnSpc>
                <a:spcPct val="90000"/>
              </a:lnSpc>
              <a:spcBef>
                <a:spcPts val="0"/>
              </a:spcBef>
              <a:buNone/>
              <a:defRPr sz="1600" b="1">
                <a:solidFill>
                  <a:srgbClr val="A9A9A9"/>
                </a:solidFill>
              </a:defRPr>
            </a:lvl5pPr>
          </a:lstStyle>
          <a:p>
            <a:pPr lvl="0"/>
            <a:r>
              <a:rPr lang="en-US" dirty="0"/>
              <a:t>Click for optional subtitle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6203951" y="1512278"/>
            <a:ext cx="5580063" cy="41392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985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4"/>
          <p:cNvGrpSpPr>
            <a:grpSpLocks noChangeAspect="1"/>
          </p:cNvGrpSpPr>
          <p:nvPr/>
        </p:nvGrpSpPr>
        <p:grpSpPr bwMode="auto">
          <a:xfrm>
            <a:off x="5622925" y="3567"/>
            <a:ext cx="6281739" cy="6584559"/>
            <a:chOff x="3542" y="3566"/>
            <a:chExt cx="3957" cy="6584559"/>
          </a:xfrm>
        </p:grpSpPr>
        <p:sp>
          <p:nvSpPr>
            <p:cNvPr id="27" name="AutoShape 3"/>
            <p:cNvSpPr>
              <a:spLocks noChangeAspect="1" noChangeArrowheads="1" noTextEdit="1"/>
            </p:cNvSpPr>
            <p:nvPr/>
          </p:nvSpPr>
          <p:spPr bwMode="auto">
            <a:xfrm>
              <a:off x="3542" y="314325"/>
              <a:ext cx="3957" cy="6273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grpSp>
          <p:nvGrpSpPr>
            <p:cNvPr id="28" name="Group 205"/>
            <p:cNvGrpSpPr>
              <a:grpSpLocks/>
            </p:cNvGrpSpPr>
            <p:nvPr/>
          </p:nvGrpSpPr>
          <p:grpSpPr bwMode="auto">
            <a:xfrm>
              <a:off x="3600" y="385763"/>
              <a:ext cx="3830" cy="5303838"/>
              <a:chOff x="3600" y="243"/>
              <a:chExt cx="3830" cy="3341"/>
            </a:xfrm>
          </p:grpSpPr>
          <p:sp>
            <p:nvSpPr>
              <p:cNvPr id="599" name="Line 5"/>
              <p:cNvSpPr>
                <a:spLocks noChangeShapeType="1"/>
              </p:cNvSpPr>
              <p:nvPr/>
            </p:nvSpPr>
            <p:spPr bwMode="auto">
              <a:xfrm>
                <a:off x="361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00" name="Line 6"/>
              <p:cNvSpPr>
                <a:spLocks noChangeShapeType="1"/>
              </p:cNvSpPr>
              <p:nvPr/>
            </p:nvSpPr>
            <p:spPr bwMode="auto">
              <a:xfrm>
                <a:off x="387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01" name="Line 7"/>
              <p:cNvSpPr>
                <a:spLocks noChangeShapeType="1"/>
              </p:cNvSpPr>
              <p:nvPr/>
            </p:nvSpPr>
            <p:spPr bwMode="auto">
              <a:xfrm>
                <a:off x="412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02" name="Line 8"/>
              <p:cNvSpPr>
                <a:spLocks noChangeShapeType="1"/>
              </p:cNvSpPr>
              <p:nvPr/>
            </p:nvSpPr>
            <p:spPr bwMode="auto">
              <a:xfrm>
                <a:off x="438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03" name="Line 9"/>
              <p:cNvSpPr>
                <a:spLocks noChangeShapeType="1"/>
              </p:cNvSpPr>
              <p:nvPr/>
            </p:nvSpPr>
            <p:spPr bwMode="auto">
              <a:xfrm>
                <a:off x="4634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04" name="Line 10"/>
              <p:cNvSpPr>
                <a:spLocks noChangeShapeType="1"/>
              </p:cNvSpPr>
              <p:nvPr/>
            </p:nvSpPr>
            <p:spPr bwMode="auto">
              <a:xfrm>
                <a:off x="488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05" name="Line 11"/>
              <p:cNvSpPr>
                <a:spLocks noChangeShapeType="1"/>
              </p:cNvSpPr>
              <p:nvPr/>
            </p:nvSpPr>
            <p:spPr bwMode="auto">
              <a:xfrm>
                <a:off x="514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06" name="Line 12"/>
              <p:cNvSpPr>
                <a:spLocks noChangeShapeType="1"/>
              </p:cNvSpPr>
              <p:nvPr/>
            </p:nvSpPr>
            <p:spPr bwMode="auto">
              <a:xfrm>
                <a:off x="539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07" name="Line 13"/>
              <p:cNvSpPr>
                <a:spLocks noChangeShapeType="1"/>
              </p:cNvSpPr>
              <p:nvPr/>
            </p:nvSpPr>
            <p:spPr bwMode="auto">
              <a:xfrm>
                <a:off x="565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08" name="Line 14"/>
              <p:cNvSpPr>
                <a:spLocks noChangeShapeType="1"/>
              </p:cNvSpPr>
              <p:nvPr/>
            </p:nvSpPr>
            <p:spPr bwMode="auto">
              <a:xfrm>
                <a:off x="5904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09" name="Line 15"/>
              <p:cNvSpPr>
                <a:spLocks noChangeShapeType="1"/>
              </p:cNvSpPr>
              <p:nvPr/>
            </p:nvSpPr>
            <p:spPr bwMode="auto">
              <a:xfrm>
                <a:off x="615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10" name="Line 16"/>
              <p:cNvSpPr>
                <a:spLocks noChangeShapeType="1"/>
              </p:cNvSpPr>
              <p:nvPr/>
            </p:nvSpPr>
            <p:spPr bwMode="auto">
              <a:xfrm>
                <a:off x="641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11" name="Line 17"/>
              <p:cNvSpPr>
                <a:spLocks noChangeShapeType="1"/>
              </p:cNvSpPr>
              <p:nvPr/>
            </p:nvSpPr>
            <p:spPr bwMode="auto">
              <a:xfrm>
                <a:off x="666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12" name="Line 18"/>
              <p:cNvSpPr>
                <a:spLocks noChangeShapeType="1"/>
              </p:cNvSpPr>
              <p:nvPr/>
            </p:nvSpPr>
            <p:spPr bwMode="auto">
              <a:xfrm>
                <a:off x="692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13" name="Line 19"/>
              <p:cNvSpPr>
                <a:spLocks noChangeShapeType="1"/>
              </p:cNvSpPr>
              <p:nvPr/>
            </p:nvSpPr>
            <p:spPr bwMode="auto">
              <a:xfrm>
                <a:off x="717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14" name="Line 20"/>
              <p:cNvSpPr>
                <a:spLocks noChangeShapeType="1"/>
              </p:cNvSpPr>
              <p:nvPr/>
            </p:nvSpPr>
            <p:spPr bwMode="auto">
              <a:xfrm>
                <a:off x="743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15" name="Line 21"/>
              <p:cNvSpPr>
                <a:spLocks noChangeShapeType="1"/>
              </p:cNvSpPr>
              <p:nvPr/>
            </p:nvSpPr>
            <p:spPr bwMode="auto">
              <a:xfrm>
                <a:off x="361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16" name="Line 22"/>
              <p:cNvSpPr>
                <a:spLocks noChangeShapeType="1"/>
              </p:cNvSpPr>
              <p:nvPr/>
            </p:nvSpPr>
            <p:spPr bwMode="auto">
              <a:xfrm>
                <a:off x="387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17" name="Line 23"/>
              <p:cNvSpPr>
                <a:spLocks noChangeShapeType="1"/>
              </p:cNvSpPr>
              <p:nvPr/>
            </p:nvSpPr>
            <p:spPr bwMode="auto">
              <a:xfrm>
                <a:off x="412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18" name="Line 24"/>
              <p:cNvSpPr>
                <a:spLocks noChangeShapeType="1"/>
              </p:cNvSpPr>
              <p:nvPr/>
            </p:nvSpPr>
            <p:spPr bwMode="auto">
              <a:xfrm>
                <a:off x="438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19" name="Line 25"/>
              <p:cNvSpPr>
                <a:spLocks noChangeShapeType="1"/>
              </p:cNvSpPr>
              <p:nvPr/>
            </p:nvSpPr>
            <p:spPr bwMode="auto">
              <a:xfrm>
                <a:off x="4634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20" name="Line 26"/>
              <p:cNvSpPr>
                <a:spLocks noChangeShapeType="1"/>
              </p:cNvSpPr>
              <p:nvPr/>
            </p:nvSpPr>
            <p:spPr bwMode="auto">
              <a:xfrm>
                <a:off x="488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21" name="Line 27"/>
              <p:cNvSpPr>
                <a:spLocks noChangeShapeType="1"/>
              </p:cNvSpPr>
              <p:nvPr/>
            </p:nvSpPr>
            <p:spPr bwMode="auto">
              <a:xfrm>
                <a:off x="514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22" name="Line 28"/>
              <p:cNvSpPr>
                <a:spLocks noChangeShapeType="1"/>
              </p:cNvSpPr>
              <p:nvPr/>
            </p:nvSpPr>
            <p:spPr bwMode="auto">
              <a:xfrm>
                <a:off x="539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23" name="Line 29"/>
              <p:cNvSpPr>
                <a:spLocks noChangeShapeType="1"/>
              </p:cNvSpPr>
              <p:nvPr/>
            </p:nvSpPr>
            <p:spPr bwMode="auto">
              <a:xfrm>
                <a:off x="565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24" name="Line 30"/>
              <p:cNvSpPr>
                <a:spLocks noChangeShapeType="1"/>
              </p:cNvSpPr>
              <p:nvPr/>
            </p:nvSpPr>
            <p:spPr bwMode="auto">
              <a:xfrm>
                <a:off x="5904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25" name="Line 31"/>
              <p:cNvSpPr>
                <a:spLocks noChangeShapeType="1"/>
              </p:cNvSpPr>
              <p:nvPr/>
            </p:nvSpPr>
            <p:spPr bwMode="auto">
              <a:xfrm>
                <a:off x="615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26" name="Line 32"/>
              <p:cNvSpPr>
                <a:spLocks noChangeShapeType="1"/>
              </p:cNvSpPr>
              <p:nvPr/>
            </p:nvSpPr>
            <p:spPr bwMode="auto">
              <a:xfrm>
                <a:off x="641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27" name="Line 33"/>
              <p:cNvSpPr>
                <a:spLocks noChangeShapeType="1"/>
              </p:cNvSpPr>
              <p:nvPr/>
            </p:nvSpPr>
            <p:spPr bwMode="auto">
              <a:xfrm>
                <a:off x="666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28" name="Line 34"/>
              <p:cNvSpPr>
                <a:spLocks noChangeShapeType="1"/>
              </p:cNvSpPr>
              <p:nvPr/>
            </p:nvSpPr>
            <p:spPr bwMode="auto">
              <a:xfrm>
                <a:off x="692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29" name="Line 35"/>
              <p:cNvSpPr>
                <a:spLocks noChangeShapeType="1"/>
              </p:cNvSpPr>
              <p:nvPr/>
            </p:nvSpPr>
            <p:spPr bwMode="auto">
              <a:xfrm>
                <a:off x="717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30" name="Line 36"/>
              <p:cNvSpPr>
                <a:spLocks noChangeShapeType="1"/>
              </p:cNvSpPr>
              <p:nvPr/>
            </p:nvSpPr>
            <p:spPr bwMode="auto">
              <a:xfrm>
                <a:off x="743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31" name="Line 37"/>
              <p:cNvSpPr>
                <a:spLocks noChangeShapeType="1"/>
              </p:cNvSpPr>
              <p:nvPr/>
            </p:nvSpPr>
            <p:spPr bwMode="auto">
              <a:xfrm flipH="1">
                <a:off x="3600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32" name="Line 38"/>
              <p:cNvSpPr>
                <a:spLocks noChangeShapeType="1"/>
              </p:cNvSpPr>
              <p:nvPr/>
            </p:nvSpPr>
            <p:spPr bwMode="auto">
              <a:xfrm flipH="1">
                <a:off x="3854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33" name="Line 39"/>
              <p:cNvSpPr>
                <a:spLocks noChangeShapeType="1"/>
              </p:cNvSpPr>
              <p:nvPr/>
            </p:nvSpPr>
            <p:spPr bwMode="auto">
              <a:xfrm flipH="1">
                <a:off x="4108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34" name="Line 40"/>
              <p:cNvSpPr>
                <a:spLocks noChangeShapeType="1"/>
              </p:cNvSpPr>
              <p:nvPr/>
            </p:nvSpPr>
            <p:spPr bwMode="auto">
              <a:xfrm flipH="1">
                <a:off x="4362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35" name="Line 41"/>
              <p:cNvSpPr>
                <a:spLocks noChangeShapeType="1"/>
              </p:cNvSpPr>
              <p:nvPr/>
            </p:nvSpPr>
            <p:spPr bwMode="auto">
              <a:xfrm flipH="1">
                <a:off x="4616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36" name="Line 42"/>
              <p:cNvSpPr>
                <a:spLocks noChangeShapeType="1"/>
              </p:cNvSpPr>
              <p:nvPr/>
            </p:nvSpPr>
            <p:spPr bwMode="auto">
              <a:xfrm flipH="1">
                <a:off x="4870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37" name="Line 43"/>
              <p:cNvSpPr>
                <a:spLocks noChangeShapeType="1"/>
              </p:cNvSpPr>
              <p:nvPr/>
            </p:nvSpPr>
            <p:spPr bwMode="auto">
              <a:xfrm flipH="1">
                <a:off x="5124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38" name="Line 44"/>
              <p:cNvSpPr>
                <a:spLocks noChangeShapeType="1"/>
              </p:cNvSpPr>
              <p:nvPr/>
            </p:nvSpPr>
            <p:spPr bwMode="auto">
              <a:xfrm flipH="1">
                <a:off x="5378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39" name="Line 45"/>
              <p:cNvSpPr>
                <a:spLocks noChangeShapeType="1"/>
              </p:cNvSpPr>
              <p:nvPr/>
            </p:nvSpPr>
            <p:spPr bwMode="auto">
              <a:xfrm flipH="1">
                <a:off x="5632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40" name="Line 46"/>
              <p:cNvSpPr>
                <a:spLocks noChangeShapeType="1"/>
              </p:cNvSpPr>
              <p:nvPr/>
            </p:nvSpPr>
            <p:spPr bwMode="auto">
              <a:xfrm flipH="1">
                <a:off x="5886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41" name="Line 47"/>
              <p:cNvSpPr>
                <a:spLocks noChangeShapeType="1"/>
              </p:cNvSpPr>
              <p:nvPr/>
            </p:nvSpPr>
            <p:spPr bwMode="auto">
              <a:xfrm flipH="1">
                <a:off x="6140" y="356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42" name="Line 48"/>
              <p:cNvSpPr>
                <a:spLocks noChangeShapeType="1"/>
              </p:cNvSpPr>
              <p:nvPr/>
            </p:nvSpPr>
            <p:spPr bwMode="auto">
              <a:xfrm flipH="1">
                <a:off x="6394" y="356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43" name="Line 49"/>
              <p:cNvSpPr>
                <a:spLocks noChangeShapeType="1"/>
              </p:cNvSpPr>
              <p:nvPr/>
            </p:nvSpPr>
            <p:spPr bwMode="auto">
              <a:xfrm flipH="1">
                <a:off x="6648" y="356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44" name="Line 50"/>
              <p:cNvSpPr>
                <a:spLocks noChangeShapeType="1"/>
              </p:cNvSpPr>
              <p:nvPr/>
            </p:nvSpPr>
            <p:spPr bwMode="auto">
              <a:xfrm flipH="1">
                <a:off x="6902" y="356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45" name="Line 51"/>
              <p:cNvSpPr>
                <a:spLocks noChangeShapeType="1"/>
              </p:cNvSpPr>
              <p:nvPr/>
            </p:nvSpPr>
            <p:spPr bwMode="auto">
              <a:xfrm flipH="1">
                <a:off x="7156" y="356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46" name="Line 52"/>
              <p:cNvSpPr>
                <a:spLocks noChangeShapeType="1"/>
              </p:cNvSpPr>
              <p:nvPr/>
            </p:nvSpPr>
            <p:spPr bwMode="auto">
              <a:xfrm>
                <a:off x="361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47" name="Line 53"/>
              <p:cNvSpPr>
                <a:spLocks noChangeShapeType="1"/>
              </p:cNvSpPr>
              <p:nvPr/>
            </p:nvSpPr>
            <p:spPr bwMode="auto">
              <a:xfrm>
                <a:off x="361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48" name="Line 54"/>
              <p:cNvSpPr>
                <a:spLocks noChangeShapeType="1"/>
              </p:cNvSpPr>
              <p:nvPr/>
            </p:nvSpPr>
            <p:spPr bwMode="auto">
              <a:xfrm>
                <a:off x="361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49" name="Line 55"/>
              <p:cNvSpPr>
                <a:spLocks noChangeShapeType="1"/>
              </p:cNvSpPr>
              <p:nvPr/>
            </p:nvSpPr>
            <p:spPr bwMode="auto">
              <a:xfrm>
                <a:off x="361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50" name="Line 56"/>
              <p:cNvSpPr>
                <a:spLocks noChangeShapeType="1"/>
              </p:cNvSpPr>
              <p:nvPr/>
            </p:nvSpPr>
            <p:spPr bwMode="auto">
              <a:xfrm>
                <a:off x="361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51" name="Line 57"/>
              <p:cNvSpPr>
                <a:spLocks noChangeShapeType="1"/>
              </p:cNvSpPr>
              <p:nvPr/>
            </p:nvSpPr>
            <p:spPr bwMode="auto">
              <a:xfrm>
                <a:off x="361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52" name="Line 58"/>
              <p:cNvSpPr>
                <a:spLocks noChangeShapeType="1"/>
              </p:cNvSpPr>
              <p:nvPr/>
            </p:nvSpPr>
            <p:spPr bwMode="auto">
              <a:xfrm>
                <a:off x="361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53" name="Line 59"/>
              <p:cNvSpPr>
                <a:spLocks noChangeShapeType="1"/>
              </p:cNvSpPr>
              <p:nvPr/>
            </p:nvSpPr>
            <p:spPr bwMode="auto">
              <a:xfrm>
                <a:off x="361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54" name="Line 60"/>
              <p:cNvSpPr>
                <a:spLocks noChangeShapeType="1"/>
              </p:cNvSpPr>
              <p:nvPr/>
            </p:nvSpPr>
            <p:spPr bwMode="auto">
              <a:xfrm>
                <a:off x="361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55" name="Line 61"/>
              <p:cNvSpPr>
                <a:spLocks noChangeShapeType="1"/>
              </p:cNvSpPr>
              <p:nvPr/>
            </p:nvSpPr>
            <p:spPr bwMode="auto">
              <a:xfrm>
                <a:off x="361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56" name="Line 62"/>
              <p:cNvSpPr>
                <a:spLocks noChangeShapeType="1"/>
              </p:cNvSpPr>
              <p:nvPr/>
            </p:nvSpPr>
            <p:spPr bwMode="auto">
              <a:xfrm>
                <a:off x="361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57" name="Line 63"/>
              <p:cNvSpPr>
                <a:spLocks noChangeShapeType="1"/>
              </p:cNvSpPr>
              <p:nvPr/>
            </p:nvSpPr>
            <p:spPr bwMode="auto">
              <a:xfrm>
                <a:off x="361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58" name="Line 64"/>
              <p:cNvSpPr>
                <a:spLocks noChangeShapeType="1"/>
              </p:cNvSpPr>
              <p:nvPr/>
            </p:nvSpPr>
            <p:spPr bwMode="auto">
              <a:xfrm>
                <a:off x="361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59" name="Line 65"/>
              <p:cNvSpPr>
                <a:spLocks noChangeShapeType="1"/>
              </p:cNvSpPr>
              <p:nvPr/>
            </p:nvSpPr>
            <p:spPr bwMode="auto">
              <a:xfrm>
                <a:off x="387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60" name="Line 66"/>
              <p:cNvSpPr>
                <a:spLocks noChangeShapeType="1"/>
              </p:cNvSpPr>
              <p:nvPr/>
            </p:nvSpPr>
            <p:spPr bwMode="auto">
              <a:xfrm>
                <a:off x="387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61" name="Line 67"/>
              <p:cNvSpPr>
                <a:spLocks noChangeShapeType="1"/>
              </p:cNvSpPr>
              <p:nvPr/>
            </p:nvSpPr>
            <p:spPr bwMode="auto">
              <a:xfrm>
                <a:off x="387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62" name="Line 68"/>
              <p:cNvSpPr>
                <a:spLocks noChangeShapeType="1"/>
              </p:cNvSpPr>
              <p:nvPr/>
            </p:nvSpPr>
            <p:spPr bwMode="auto">
              <a:xfrm>
                <a:off x="387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63" name="Line 69"/>
              <p:cNvSpPr>
                <a:spLocks noChangeShapeType="1"/>
              </p:cNvSpPr>
              <p:nvPr/>
            </p:nvSpPr>
            <p:spPr bwMode="auto">
              <a:xfrm>
                <a:off x="387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64" name="Line 70"/>
              <p:cNvSpPr>
                <a:spLocks noChangeShapeType="1"/>
              </p:cNvSpPr>
              <p:nvPr/>
            </p:nvSpPr>
            <p:spPr bwMode="auto">
              <a:xfrm>
                <a:off x="387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65" name="Line 71"/>
              <p:cNvSpPr>
                <a:spLocks noChangeShapeType="1"/>
              </p:cNvSpPr>
              <p:nvPr/>
            </p:nvSpPr>
            <p:spPr bwMode="auto">
              <a:xfrm>
                <a:off x="387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66" name="Line 72"/>
              <p:cNvSpPr>
                <a:spLocks noChangeShapeType="1"/>
              </p:cNvSpPr>
              <p:nvPr/>
            </p:nvSpPr>
            <p:spPr bwMode="auto">
              <a:xfrm>
                <a:off x="387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67" name="Line 73"/>
              <p:cNvSpPr>
                <a:spLocks noChangeShapeType="1"/>
              </p:cNvSpPr>
              <p:nvPr/>
            </p:nvSpPr>
            <p:spPr bwMode="auto">
              <a:xfrm>
                <a:off x="387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68" name="Line 74"/>
              <p:cNvSpPr>
                <a:spLocks noChangeShapeType="1"/>
              </p:cNvSpPr>
              <p:nvPr/>
            </p:nvSpPr>
            <p:spPr bwMode="auto">
              <a:xfrm>
                <a:off x="387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69" name="Line 75"/>
              <p:cNvSpPr>
                <a:spLocks noChangeShapeType="1"/>
              </p:cNvSpPr>
              <p:nvPr/>
            </p:nvSpPr>
            <p:spPr bwMode="auto">
              <a:xfrm>
                <a:off x="387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70" name="Line 76"/>
              <p:cNvSpPr>
                <a:spLocks noChangeShapeType="1"/>
              </p:cNvSpPr>
              <p:nvPr/>
            </p:nvSpPr>
            <p:spPr bwMode="auto">
              <a:xfrm>
                <a:off x="387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71" name="Line 77"/>
              <p:cNvSpPr>
                <a:spLocks noChangeShapeType="1"/>
              </p:cNvSpPr>
              <p:nvPr/>
            </p:nvSpPr>
            <p:spPr bwMode="auto">
              <a:xfrm>
                <a:off x="387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72" name="Line 78"/>
              <p:cNvSpPr>
                <a:spLocks noChangeShapeType="1"/>
              </p:cNvSpPr>
              <p:nvPr/>
            </p:nvSpPr>
            <p:spPr bwMode="auto">
              <a:xfrm>
                <a:off x="412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73" name="Line 79"/>
              <p:cNvSpPr>
                <a:spLocks noChangeShapeType="1"/>
              </p:cNvSpPr>
              <p:nvPr/>
            </p:nvSpPr>
            <p:spPr bwMode="auto">
              <a:xfrm>
                <a:off x="412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74" name="Line 80"/>
              <p:cNvSpPr>
                <a:spLocks noChangeShapeType="1"/>
              </p:cNvSpPr>
              <p:nvPr/>
            </p:nvSpPr>
            <p:spPr bwMode="auto">
              <a:xfrm>
                <a:off x="412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75" name="Line 81"/>
              <p:cNvSpPr>
                <a:spLocks noChangeShapeType="1"/>
              </p:cNvSpPr>
              <p:nvPr/>
            </p:nvSpPr>
            <p:spPr bwMode="auto">
              <a:xfrm>
                <a:off x="412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76" name="Line 82"/>
              <p:cNvSpPr>
                <a:spLocks noChangeShapeType="1"/>
              </p:cNvSpPr>
              <p:nvPr/>
            </p:nvSpPr>
            <p:spPr bwMode="auto">
              <a:xfrm>
                <a:off x="412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77" name="Line 83"/>
              <p:cNvSpPr>
                <a:spLocks noChangeShapeType="1"/>
              </p:cNvSpPr>
              <p:nvPr/>
            </p:nvSpPr>
            <p:spPr bwMode="auto">
              <a:xfrm>
                <a:off x="412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78" name="Line 84"/>
              <p:cNvSpPr>
                <a:spLocks noChangeShapeType="1"/>
              </p:cNvSpPr>
              <p:nvPr/>
            </p:nvSpPr>
            <p:spPr bwMode="auto">
              <a:xfrm>
                <a:off x="412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79" name="Line 85"/>
              <p:cNvSpPr>
                <a:spLocks noChangeShapeType="1"/>
              </p:cNvSpPr>
              <p:nvPr/>
            </p:nvSpPr>
            <p:spPr bwMode="auto">
              <a:xfrm>
                <a:off x="412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80" name="Line 86"/>
              <p:cNvSpPr>
                <a:spLocks noChangeShapeType="1"/>
              </p:cNvSpPr>
              <p:nvPr/>
            </p:nvSpPr>
            <p:spPr bwMode="auto">
              <a:xfrm>
                <a:off x="412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81" name="Line 87"/>
              <p:cNvSpPr>
                <a:spLocks noChangeShapeType="1"/>
              </p:cNvSpPr>
              <p:nvPr/>
            </p:nvSpPr>
            <p:spPr bwMode="auto">
              <a:xfrm>
                <a:off x="412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82" name="Line 88"/>
              <p:cNvSpPr>
                <a:spLocks noChangeShapeType="1"/>
              </p:cNvSpPr>
              <p:nvPr/>
            </p:nvSpPr>
            <p:spPr bwMode="auto">
              <a:xfrm>
                <a:off x="412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83" name="Line 89"/>
              <p:cNvSpPr>
                <a:spLocks noChangeShapeType="1"/>
              </p:cNvSpPr>
              <p:nvPr/>
            </p:nvSpPr>
            <p:spPr bwMode="auto">
              <a:xfrm>
                <a:off x="412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84" name="Line 90"/>
              <p:cNvSpPr>
                <a:spLocks noChangeShapeType="1"/>
              </p:cNvSpPr>
              <p:nvPr/>
            </p:nvSpPr>
            <p:spPr bwMode="auto">
              <a:xfrm>
                <a:off x="412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85" name="Line 91"/>
              <p:cNvSpPr>
                <a:spLocks noChangeShapeType="1"/>
              </p:cNvSpPr>
              <p:nvPr/>
            </p:nvSpPr>
            <p:spPr bwMode="auto">
              <a:xfrm>
                <a:off x="438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86" name="Line 92"/>
              <p:cNvSpPr>
                <a:spLocks noChangeShapeType="1"/>
              </p:cNvSpPr>
              <p:nvPr/>
            </p:nvSpPr>
            <p:spPr bwMode="auto">
              <a:xfrm>
                <a:off x="438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87" name="Line 93"/>
              <p:cNvSpPr>
                <a:spLocks noChangeShapeType="1"/>
              </p:cNvSpPr>
              <p:nvPr/>
            </p:nvSpPr>
            <p:spPr bwMode="auto">
              <a:xfrm>
                <a:off x="438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88" name="Line 94"/>
              <p:cNvSpPr>
                <a:spLocks noChangeShapeType="1"/>
              </p:cNvSpPr>
              <p:nvPr/>
            </p:nvSpPr>
            <p:spPr bwMode="auto">
              <a:xfrm>
                <a:off x="438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89" name="Line 95"/>
              <p:cNvSpPr>
                <a:spLocks noChangeShapeType="1"/>
              </p:cNvSpPr>
              <p:nvPr/>
            </p:nvSpPr>
            <p:spPr bwMode="auto">
              <a:xfrm>
                <a:off x="438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90" name="Line 96"/>
              <p:cNvSpPr>
                <a:spLocks noChangeShapeType="1"/>
              </p:cNvSpPr>
              <p:nvPr/>
            </p:nvSpPr>
            <p:spPr bwMode="auto">
              <a:xfrm>
                <a:off x="438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91" name="Line 97"/>
              <p:cNvSpPr>
                <a:spLocks noChangeShapeType="1"/>
              </p:cNvSpPr>
              <p:nvPr/>
            </p:nvSpPr>
            <p:spPr bwMode="auto">
              <a:xfrm>
                <a:off x="438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92" name="Line 98"/>
              <p:cNvSpPr>
                <a:spLocks noChangeShapeType="1"/>
              </p:cNvSpPr>
              <p:nvPr/>
            </p:nvSpPr>
            <p:spPr bwMode="auto">
              <a:xfrm>
                <a:off x="438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93" name="Line 99"/>
              <p:cNvSpPr>
                <a:spLocks noChangeShapeType="1"/>
              </p:cNvSpPr>
              <p:nvPr/>
            </p:nvSpPr>
            <p:spPr bwMode="auto">
              <a:xfrm>
                <a:off x="438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94" name="Line 100"/>
              <p:cNvSpPr>
                <a:spLocks noChangeShapeType="1"/>
              </p:cNvSpPr>
              <p:nvPr/>
            </p:nvSpPr>
            <p:spPr bwMode="auto">
              <a:xfrm>
                <a:off x="438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95" name="Line 101"/>
              <p:cNvSpPr>
                <a:spLocks noChangeShapeType="1"/>
              </p:cNvSpPr>
              <p:nvPr/>
            </p:nvSpPr>
            <p:spPr bwMode="auto">
              <a:xfrm>
                <a:off x="438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96" name="Line 102"/>
              <p:cNvSpPr>
                <a:spLocks noChangeShapeType="1"/>
              </p:cNvSpPr>
              <p:nvPr/>
            </p:nvSpPr>
            <p:spPr bwMode="auto">
              <a:xfrm>
                <a:off x="438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97" name="Line 103"/>
              <p:cNvSpPr>
                <a:spLocks noChangeShapeType="1"/>
              </p:cNvSpPr>
              <p:nvPr/>
            </p:nvSpPr>
            <p:spPr bwMode="auto">
              <a:xfrm>
                <a:off x="438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98" name="Line 104"/>
              <p:cNvSpPr>
                <a:spLocks noChangeShapeType="1"/>
              </p:cNvSpPr>
              <p:nvPr/>
            </p:nvSpPr>
            <p:spPr bwMode="auto">
              <a:xfrm>
                <a:off x="4634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99" name="Line 105"/>
              <p:cNvSpPr>
                <a:spLocks noChangeShapeType="1"/>
              </p:cNvSpPr>
              <p:nvPr/>
            </p:nvSpPr>
            <p:spPr bwMode="auto">
              <a:xfrm>
                <a:off x="4634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00" name="Line 106"/>
              <p:cNvSpPr>
                <a:spLocks noChangeShapeType="1"/>
              </p:cNvSpPr>
              <p:nvPr/>
            </p:nvSpPr>
            <p:spPr bwMode="auto">
              <a:xfrm>
                <a:off x="4634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01" name="Line 107"/>
              <p:cNvSpPr>
                <a:spLocks noChangeShapeType="1"/>
              </p:cNvSpPr>
              <p:nvPr/>
            </p:nvSpPr>
            <p:spPr bwMode="auto">
              <a:xfrm>
                <a:off x="4634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02" name="Line 108"/>
              <p:cNvSpPr>
                <a:spLocks noChangeShapeType="1"/>
              </p:cNvSpPr>
              <p:nvPr/>
            </p:nvSpPr>
            <p:spPr bwMode="auto">
              <a:xfrm>
                <a:off x="4634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03" name="Line 109"/>
              <p:cNvSpPr>
                <a:spLocks noChangeShapeType="1"/>
              </p:cNvSpPr>
              <p:nvPr/>
            </p:nvSpPr>
            <p:spPr bwMode="auto">
              <a:xfrm>
                <a:off x="4634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04" name="Line 110"/>
              <p:cNvSpPr>
                <a:spLocks noChangeShapeType="1"/>
              </p:cNvSpPr>
              <p:nvPr/>
            </p:nvSpPr>
            <p:spPr bwMode="auto">
              <a:xfrm>
                <a:off x="4634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05" name="Line 111"/>
              <p:cNvSpPr>
                <a:spLocks noChangeShapeType="1"/>
              </p:cNvSpPr>
              <p:nvPr/>
            </p:nvSpPr>
            <p:spPr bwMode="auto">
              <a:xfrm>
                <a:off x="4634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06" name="Line 112"/>
              <p:cNvSpPr>
                <a:spLocks noChangeShapeType="1"/>
              </p:cNvSpPr>
              <p:nvPr/>
            </p:nvSpPr>
            <p:spPr bwMode="auto">
              <a:xfrm>
                <a:off x="4634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07" name="Line 113"/>
              <p:cNvSpPr>
                <a:spLocks noChangeShapeType="1"/>
              </p:cNvSpPr>
              <p:nvPr/>
            </p:nvSpPr>
            <p:spPr bwMode="auto">
              <a:xfrm>
                <a:off x="4634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08" name="Line 114"/>
              <p:cNvSpPr>
                <a:spLocks noChangeShapeType="1"/>
              </p:cNvSpPr>
              <p:nvPr/>
            </p:nvSpPr>
            <p:spPr bwMode="auto">
              <a:xfrm>
                <a:off x="4634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09" name="Line 115"/>
              <p:cNvSpPr>
                <a:spLocks noChangeShapeType="1"/>
              </p:cNvSpPr>
              <p:nvPr/>
            </p:nvSpPr>
            <p:spPr bwMode="auto">
              <a:xfrm>
                <a:off x="4634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10" name="Line 116"/>
              <p:cNvSpPr>
                <a:spLocks noChangeShapeType="1"/>
              </p:cNvSpPr>
              <p:nvPr/>
            </p:nvSpPr>
            <p:spPr bwMode="auto">
              <a:xfrm>
                <a:off x="4634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11" name="Line 117"/>
              <p:cNvSpPr>
                <a:spLocks noChangeShapeType="1"/>
              </p:cNvSpPr>
              <p:nvPr/>
            </p:nvSpPr>
            <p:spPr bwMode="auto">
              <a:xfrm>
                <a:off x="488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12" name="Line 118"/>
              <p:cNvSpPr>
                <a:spLocks noChangeShapeType="1"/>
              </p:cNvSpPr>
              <p:nvPr/>
            </p:nvSpPr>
            <p:spPr bwMode="auto">
              <a:xfrm>
                <a:off x="488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13" name="Line 119"/>
              <p:cNvSpPr>
                <a:spLocks noChangeShapeType="1"/>
              </p:cNvSpPr>
              <p:nvPr/>
            </p:nvSpPr>
            <p:spPr bwMode="auto">
              <a:xfrm>
                <a:off x="488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14" name="Line 120"/>
              <p:cNvSpPr>
                <a:spLocks noChangeShapeType="1"/>
              </p:cNvSpPr>
              <p:nvPr/>
            </p:nvSpPr>
            <p:spPr bwMode="auto">
              <a:xfrm>
                <a:off x="488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15" name="Line 121"/>
              <p:cNvSpPr>
                <a:spLocks noChangeShapeType="1"/>
              </p:cNvSpPr>
              <p:nvPr/>
            </p:nvSpPr>
            <p:spPr bwMode="auto">
              <a:xfrm>
                <a:off x="488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16" name="Line 122"/>
              <p:cNvSpPr>
                <a:spLocks noChangeShapeType="1"/>
              </p:cNvSpPr>
              <p:nvPr/>
            </p:nvSpPr>
            <p:spPr bwMode="auto">
              <a:xfrm>
                <a:off x="488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17" name="Line 123"/>
              <p:cNvSpPr>
                <a:spLocks noChangeShapeType="1"/>
              </p:cNvSpPr>
              <p:nvPr/>
            </p:nvSpPr>
            <p:spPr bwMode="auto">
              <a:xfrm>
                <a:off x="488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18" name="Line 124"/>
              <p:cNvSpPr>
                <a:spLocks noChangeShapeType="1"/>
              </p:cNvSpPr>
              <p:nvPr/>
            </p:nvSpPr>
            <p:spPr bwMode="auto">
              <a:xfrm>
                <a:off x="488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19" name="Line 125"/>
              <p:cNvSpPr>
                <a:spLocks noChangeShapeType="1"/>
              </p:cNvSpPr>
              <p:nvPr/>
            </p:nvSpPr>
            <p:spPr bwMode="auto">
              <a:xfrm>
                <a:off x="488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20" name="Line 126"/>
              <p:cNvSpPr>
                <a:spLocks noChangeShapeType="1"/>
              </p:cNvSpPr>
              <p:nvPr/>
            </p:nvSpPr>
            <p:spPr bwMode="auto">
              <a:xfrm>
                <a:off x="488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21" name="Line 127"/>
              <p:cNvSpPr>
                <a:spLocks noChangeShapeType="1"/>
              </p:cNvSpPr>
              <p:nvPr/>
            </p:nvSpPr>
            <p:spPr bwMode="auto">
              <a:xfrm>
                <a:off x="488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22" name="Line 128"/>
              <p:cNvSpPr>
                <a:spLocks noChangeShapeType="1"/>
              </p:cNvSpPr>
              <p:nvPr/>
            </p:nvSpPr>
            <p:spPr bwMode="auto">
              <a:xfrm>
                <a:off x="488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23" name="Line 129"/>
              <p:cNvSpPr>
                <a:spLocks noChangeShapeType="1"/>
              </p:cNvSpPr>
              <p:nvPr/>
            </p:nvSpPr>
            <p:spPr bwMode="auto">
              <a:xfrm>
                <a:off x="488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24" name="Line 130"/>
              <p:cNvSpPr>
                <a:spLocks noChangeShapeType="1"/>
              </p:cNvSpPr>
              <p:nvPr/>
            </p:nvSpPr>
            <p:spPr bwMode="auto">
              <a:xfrm>
                <a:off x="514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25" name="Line 131"/>
              <p:cNvSpPr>
                <a:spLocks noChangeShapeType="1"/>
              </p:cNvSpPr>
              <p:nvPr/>
            </p:nvSpPr>
            <p:spPr bwMode="auto">
              <a:xfrm>
                <a:off x="514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26" name="Line 132"/>
              <p:cNvSpPr>
                <a:spLocks noChangeShapeType="1"/>
              </p:cNvSpPr>
              <p:nvPr/>
            </p:nvSpPr>
            <p:spPr bwMode="auto">
              <a:xfrm>
                <a:off x="514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27" name="Line 133"/>
              <p:cNvSpPr>
                <a:spLocks noChangeShapeType="1"/>
              </p:cNvSpPr>
              <p:nvPr/>
            </p:nvSpPr>
            <p:spPr bwMode="auto">
              <a:xfrm>
                <a:off x="514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28" name="Line 134"/>
              <p:cNvSpPr>
                <a:spLocks noChangeShapeType="1"/>
              </p:cNvSpPr>
              <p:nvPr/>
            </p:nvSpPr>
            <p:spPr bwMode="auto">
              <a:xfrm>
                <a:off x="514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29" name="Line 135"/>
              <p:cNvSpPr>
                <a:spLocks noChangeShapeType="1"/>
              </p:cNvSpPr>
              <p:nvPr/>
            </p:nvSpPr>
            <p:spPr bwMode="auto">
              <a:xfrm>
                <a:off x="514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30" name="Line 136"/>
              <p:cNvSpPr>
                <a:spLocks noChangeShapeType="1"/>
              </p:cNvSpPr>
              <p:nvPr/>
            </p:nvSpPr>
            <p:spPr bwMode="auto">
              <a:xfrm>
                <a:off x="514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31" name="Line 137"/>
              <p:cNvSpPr>
                <a:spLocks noChangeShapeType="1"/>
              </p:cNvSpPr>
              <p:nvPr/>
            </p:nvSpPr>
            <p:spPr bwMode="auto">
              <a:xfrm>
                <a:off x="514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32" name="Line 138"/>
              <p:cNvSpPr>
                <a:spLocks noChangeShapeType="1"/>
              </p:cNvSpPr>
              <p:nvPr/>
            </p:nvSpPr>
            <p:spPr bwMode="auto">
              <a:xfrm>
                <a:off x="514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33" name="Line 139"/>
              <p:cNvSpPr>
                <a:spLocks noChangeShapeType="1"/>
              </p:cNvSpPr>
              <p:nvPr/>
            </p:nvSpPr>
            <p:spPr bwMode="auto">
              <a:xfrm>
                <a:off x="514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34" name="Line 140"/>
              <p:cNvSpPr>
                <a:spLocks noChangeShapeType="1"/>
              </p:cNvSpPr>
              <p:nvPr/>
            </p:nvSpPr>
            <p:spPr bwMode="auto">
              <a:xfrm>
                <a:off x="514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35" name="Line 141"/>
              <p:cNvSpPr>
                <a:spLocks noChangeShapeType="1"/>
              </p:cNvSpPr>
              <p:nvPr/>
            </p:nvSpPr>
            <p:spPr bwMode="auto">
              <a:xfrm>
                <a:off x="514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36" name="Line 142"/>
              <p:cNvSpPr>
                <a:spLocks noChangeShapeType="1"/>
              </p:cNvSpPr>
              <p:nvPr/>
            </p:nvSpPr>
            <p:spPr bwMode="auto">
              <a:xfrm>
                <a:off x="514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37" name="Line 143"/>
              <p:cNvSpPr>
                <a:spLocks noChangeShapeType="1"/>
              </p:cNvSpPr>
              <p:nvPr/>
            </p:nvSpPr>
            <p:spPr bwMode="auto">
              <a:xfrm>
                <a:off x="539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38" name="Line 144"/>
              <p:cNvSpPr>
                <a:spLocks noChangeShapeType="1"/>
              </p:cNvSpPr>
              <p:nvPr/>
            </p:nvSpPr>
            <p:spPr bwMode="auto">
              <a:xfrm>
                <a:off x="539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39" name="Line 145"/>
              <p:cNvSpPr>
                <a:spLocks noChangeShapeType="1"/>
              </p:cNvSpPr>
              <p:nvPr/>
            </p:nvSpPr>
            <p:spPr bwMode="auto">
              <a:xfrm>
                <a:off x="539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40" name="Line 146"/>
              <p:cNvSpPr>
                <a:spLocks noChangeShapeType="1"/>
              </p:cNvSpPr>
              <p:nvPr/>
            </p:nvSpPr>
            <p:spPr bwMode="auto">
              <a:xfrm>
                <a:off x="539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41" name="Line 147"/>
              <p:cNvSpPr>
                <a:spLocks noChangeShapeType="1"/>
              </p:cNvSpPr>
              <p:nvPr/>
            </p:nvSpPr>
            <p:spPr bwMode="auto">
              <a:xfrm>
                <a:off x="539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42" name="Line 148"/>
              <p:cNvSpPr>
                <a:spLocks noChangeShapeType="1"/>
              </p:cNvSpPr>
              <p:nvPr/>
            </p:nvSpPr>
            <p:spPr bwMode="auto">
              <a:xfrm>
                <a:off x="539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43" name="Line 149"/>
              <p:cNvSpPr>
                <a:spLocks noChangeShapeType="1"/>
              </p:cNvSpPr>
              <p:nvPr/>
            </p:nvSpPr>
            <p:spPr bwMode="auto">
              <a:xfrm>
                <a:off x="539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44" name="Line 150"/>
              <p:cNvSpPr>
                <a:spLocks noChangeShapeType="1"/>
              </p:cNvSpPr>
              <p:nvPr/>
            </p:nvSpPr>
            <p:spPr bwMode="auto">
              <a:xfrm>
                <a:off x="539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45" name="Line 151"/>
              <p:cNvSpPr>
                <a:spLocks noChangeShapeType="1"/>
              </p:cNvSpPr>
              <p:nvPr/>
            </p:nvSpPr>
            <p:spPr bwMode="auto">
              <a:xfrm>
                <a:off x="539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46" name="Line 152"/>
              <p:cNvSpPr>
                <a:spLocks noChangeShapeType="1"/>
              </p:cNvSpPr>
              <p:nvPr/>
            </p:nvSpPr>
            <p:spPr bwMode="auto">
              <a:xfrm>
                <a:off x="539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47" name="Line 153"/>
              <p:cNvSpPr>
                <a:spLocks noChangeShapeType="1"/>
              </p:cNvSpPr>
              <p:nvPr/>
            </p:nvSpPr>
            <p:spPr bwMode="auto">
              <a:xfrm>
                <a:off x="539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48" name="Line 154"/>
              <p:cNvSpPr>
                <a:spLocks noChangeShapeType="1"/>
              </p:cNvSpPr>
              <p:nvPr/>
            </p:nvSpPr>
            <p:spPr bwMode="auto">
              <a:xfrm>
                <a:off x="539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49" name="Line 155"/>
              <p:cNvSpPr>
                <a:spLocks noChangeShapeType="1"/>
              </p:cNvSpPr>
              <p:nvPr/>
            </p:nvSpPr>
            <p:spPr bwMode="auto">
              <a:xfrm>
                <a:off x="539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50" name="Line 156"/>
              <p:cNvSpPr>
                <a:spLocks noChangeShapeType="1"/>
              </p:cNvSpPr>
              <p:nvPr/>
            </p:nvSpPr>
            <p:spPr bwMode="auto">
              <a:xfrm>
                <a:off x="565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51" name="Line 157"/>
              <p:cNvSpPr>
                <a:spLocks noChangeShapeType="1"/>
              </p:cNvSpPr>
              <p:nvPr/>
            </p:nvSpPr>
            <p:spPr bwMode="auto">
              <a:xfrm>
                <a:off x="565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52" name="Line 158"/>
              <p:cNvSpPr>
                <a:spLocks noChangeShapeType="1"/>
              </p:cNvSpPr>
              <p:nvPr/>
            </p:nvSpPr>
            <p:spPr bwMode="auto">
              <a:xfrm>
                <a:off x="565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53" name="Line 159"/>
              <p:cNvSpPr>
                <a:spLocks noChangeShapeType="1"/>
              </p:cNvSpPr>
              <p:nvPr/>
            </p:nvSpPr>
            <p:spPr bwMode="auto">
              <a:xfrm>
                <a:off x="565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54" name="Line 160"/>
              <p:cNvSpPr>
                <a:spLocks noChangeShapeType="1"/>
              </p:cNvSpPr>
              <p:nvPr/>
            </p:nvSpPr>
            <p:spPr bwMode="auto">
              <a:xfrm>
                <a:off x="565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55" name="Line 161"/>
              <p:cNvSpPr>
                <a:spLocks noChangeShapeType="1"/>
              </p:cNvSpPr>
              <p:nvPr/>
            </p:nvSpPr>
            <p:spPr bwMode="auto">
              <a:xfrm>
                <a:off x="565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56" name="Line 162"/>
              <p:cNvSpPr>
                <a:spLocks noChangeShapeType="1"/>
              </p:cNvSpPr>
              <p:nvPr/>
            </p:nvSpPr>
            <p:spPr bwMode="auto">
              <a:xfrm>
                <a:off x="565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57" name="Line 163"/>
              <p:cNvSpPr>
                <a:spLocks noChangeShapeType="1"/>
              </p:cNvSpPr>
              <p:nvPr/>
            </p:nvSpPr>
            <p:spPr bwMode="auto">
              <a:xfrm>
                <a:off x="565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58" name="Line 164"/>
              <p:cNvSpPr>
                <a:spLocks noChangeShapeType="1"/>
              </p:cNvSpPr>
              <p:nvPr/>
            </p:nvSpPr>
            <p:spPr bwMode="auto">
              <a:xfrm>
                <a:off x="565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59" name="Line 165"/>
              <p:cNvSpPr>
                <a:spLocks noChangeShapeType="1"/>
              </p:cNvSpPr>
              <p:nvPr/>
            </p:nvSpPr>
            <p:spPr bwMode="auto">
              <a:xfrm>
                <a:off x="565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60" name="Line 166"/>
              <p:cNvSpPr>
                <a:spLocks noChangeShapeType="1"/>
              </p:cNvSpPr>
              <p:nvPr/>
            </p:nvSpPr>
            <p:spPr bwMode="auto">
              <a:xfrm>
                <a:off x="565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61" name="Line 167"/>
              <p:cNvSpPr>
                <a:spLocks noChangeShapeType="1"/>
              </p:cNvSpPr>
              <p:nvPr/>
            </p:nvSpPr>
            <p:spPr bwMode="auto">
              <a:xfrm>
                <a:off x="565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62" name="Line 168"/>
              <p:cNvSpPr>
                <a:spLocks noChangeShapeType="1"/>
              </p:cNvSpPr>
              <p:nvPr/>
            </p:nvSpPr>
            <p:spPr bwMode="auto">
              <a:xfrm>
                <a:off x="565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63" name="Line 169"/>
              <p:cNvSpPr>
                <a:spLocks noChangeShapeType="1"/>
              </p:cNvSpPr>
              <p:nvPr/>
            </p:nvSpPr>
            <p:spPr bwMode="auto">
              <a:xfrm>
                <a:off x="5904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64" name="Line 170"/>
              <p:cNvSpPr>
                <a:spLocks noChangeShapeType="1"/>
              </p:cNvSpPr>
              <p:nvPr/>
            </p:nvSpPr>
            <p:spPr bwMode="auto">
              <a:xfrm>
                <a:off x="5904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65" name="Line 171"/>
              <p:cNvSpPr>
                <a:spLocks noChangeShapeType="1"/>
              </p:cNvSpPr>
              <p:nvPr/>
            </p:nvSpPr>
            <p:spPr bwMode="auto">
              <a:xfrm>
                <a:off x="5904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66" name="Line 172"/>
              <p:cNvSpPr>
                <a:spLocks noChangeShapeType="1"/>
              </p:cNvSpPr>
              <p:nvPr/>
            </p:nvSpPr>
            <p:spPr bwMode="auto">
              <a:xfrm>
                <a:off x="5904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67" name="Line 173"/>
              <p:cNvSpPr>
                <a:spLocks noChangeShapeType="1"/>
              </p:cNvSpPr>
              <p:nvPr/>
            </p:nvSpPr>
            <p:spPr bwMode="auto">
              <a:xfrm>
                <a:off x="5904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68" name="Line 174"/>
              <p:cNvSpPr>
                <a:spLocks noChangeShapeType="1"/>
              </p:cNvSpPr>
              <p:nvPr/>
            </p:nvSpPr>
            <p:spPr bwMode="auto">
              <a:xfrm>
                <a:off x="5904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69" name="Line 175"/>
              <p:cNvSpPr>
                <a:spLocks noChangeShapeType="1"/>
              </p:cNvSpPr>
              <p:nvPr/>
            </p:nvSpPr>
            <p:spPr bwMode="auto">
              <a:xfrm>
                <a:off x="5904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70" name="Line 176"/>
              <p:cNvSpPr>
                <a:spLocks noChangeShapeType="1"/>
              </p:cNvSpPr>
              <p:nvPr/>
            </p:nvSpPr>
            <p:spPr bwMode="auto">
              <a:xfrm>
                <a:off x="5904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71" name="Line 177"/>
              <p:cNvSpPr>
                <a:spLocks noChangeShapeType="1"/>
              </p:cNvSpPr>
              <p:nvPr/>
            </p:nvSpPr>
            <p:spPr bwMode="auto">
              <a:xfrm>
                <a:off x="5904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72" name="Line 178"/>
              <p:cNvSpPr>
                <a:spLocks noChangeShapeType="1"/>
              </p:cNvSpPr>
              <p:nvPr/>
            </p:nvSpPr>
            <p:spPr bwMode="auto">
              <a:xfrm>
                <a:off x="5904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73" name="Line 179"/>
              <p:cNvSpPr>
                <a:spLocks noChangeShapeType="1"/>
              </p:cNvSpPr>
              <p:nvPr/>
            </p:nvSpPr>
            <p:spPr bwMode="auto">
              <a:xfrm>
                <a:off x="5904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74" name="Line 180"/>
              <p:cNvSpPr>
                <a:spLocks noChangeShapeType="1"/>
              </p:cNvSpPr>
              <p:nvPr/>
            </p:nvSpPr>
            <p:spPr bwMode="auto">
              <a:xfrm>
                <a:off x="5904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75" name="Line 181"/>
              <p:cNvSpPr>
                <a:spLocks noChangeShapeType="1"/>
              </p:cNvSpPr>
              <p:nvPr/>
            </p:nvSpPr>
            <p:spPr bwMode="auto">
              <a:xfrm>
                <a:off x="5904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76" name="Line 182"/>
              <p:cNvSpPr>
                <a:spLocks noChangeShapeType="1"/>
              </p:cNvSpPr>
              <p:nvPr/>
            </p:nvSpPr>
            <p:spPr bwMode="auto">
              <a:xfrm>
                <a:off x="615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77" name="Line 183"/>
              <p:cNvSpPr>
                <a:spLocks noChangeShapeType="1"/>
              </p:cNvSpPr>
              <p:nvPr/>
            </p:nvSpPr>
            <p:spPr bwMode="auto">
              <a:xfrm>
                <a:off x="615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78" name="Line 184"/>
              <p:cNvSpPr>
                <a:spLocks noChangeShapeType="1"/>
              </p:cNvSpPr>
              <p:nvPr/>
            </p:nvSpPr>
            <p:spPr bwMode="auto">
              <a:xfrm>
                <a:off x="615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79" name="Line 185"/>
              <p:cNvSpPr>
                <a:spLocks noChangeShapeType="1"/>
              </p:cNvSpPr>
              <p:nvPr/>
            </p:nvSpPr>
            <p:spPr bwMode="auto">
              <a:xfrm>
                <a:off x="615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80" name="Line 186"/>
              <p:cNvSpPr>
                <a:spLocks noChangeShapeType="1"/>
              </p:cNvSpPr>
              <p:nvPr/>
            </p:nvSpPr>
            <p:spPr bwMode="auto">
              <a:xfrm>
                <a:off x="615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81" name="Line 187"/>
              <p:cNvSpPr>
                <a:spLocks noChangeShapeType="1"/>
              </p:cNvSpPr>
              <p:nvPr/>
            </p:nvSpPr>
            <p:spPr bwMode="auto">
              <a:xfrm>
                <a:off x="615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82" name="Line 188"/>
              <p:cNvSpPr>
                <a:spLocks noChangeShapeType="1"/>
              </p:cNvSpPr>
              <p:nvPr/>
            </p:nvSpPr>
            <p:spPr bwMode="auto">
              <a:xfrm>
                <a:off x="615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83" name="Line 189"/>
              <p:cNvSpPr>
                <a:spLocks noChangeShapeType="1"/>
              </p:cNvSpPr>
              <p:nvPr/>
            </p:nvSpPr>
            <p:spPr bwMode="auto">
              <a:xfrm>
                <a:off x="615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84" name="Line 190"/>
              <p:cNvSpPr>
                <a:spLocks noChangeShapeType="1"/>
              </p:cNvSpPr>
              <p:nvPr/>
            </p:nvSpPr>
            <p:spPr bwMode="auto">
              <a:xfrm>
                <a:off x="615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85" name="Line 191"/>
              <p:cNvSpPr>
                <a:spLocks noChangeShapeType="1"/>
              </p:cNvSpPr>
              <p:nvPr/>
            </p:nvSpPr>
            <p:spPr bwMode="auto">
              <a:xfrm>
                <a:off x="615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86" name="Line 192"/>
              <p:cNvSpPr>
                <a:spLocks noChangeShapeType="1"/>
              </p:cNvSpPr>
              <p:nvPr/>
            </p:nvSpPr>
            <p:spPr bwMode="auto">
              <a:xfrm>
                <a:off x="615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87" name="Line 193"/>
              <p:cNvSpPr>
                <a:spLocks noChangeShapeType="1"/>
              </p:cNvSpPr>
              <p:nvPr/>
            </p:nvSpPr>
            <p:spPr bwMode="auto">
              <a:xfrm>
                <a:off x="615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88" name="Line 194"/>
              <p:cNvSpPr>
                <a:spLocks noChangeShapeType="1"/>
              </p:cNvSpPr>
              <p:nvPr/>
            </p:nvSpPr>
            <p:spPr bwMode="auto">
              <a:xfrm>
                <a:off x="615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89" name="Line 195"/>
              <p:cNvSpPr>
                <a:spLocks noChangeShapeType="1"/>
              </p:cNvSpPr>
              <p:nvPr/>
            </p:nvSpPr>
            <p:spPr bwMode="auto">
              <a:xfrm>
                <a:off x="641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90" name="Line 196"/>
              <p:cNvSpPr>
                <a:spLocks noChangeShapeType="1"/>
              </p:cNvSpPr>
              <p:nvPr/>
            </p:nvSpPr>
            <p:spPr bwMode="auto">
              <a:xfrm>
                <a:off x="641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91" name="Line 197"/>
              <p:cNvSpPr>
                <a:spLocks noChangeShapeType="1"/>
              </p:cNvSpPr>
              <p:nvPr/>
            </p:nvSpPr>
            <p:spPr bwMode="auto">
              <a:xfrm>
                <a:off x="641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92" name="Line 198"/>
              <p:cNvSpPr>
                <a:spLocks noChangeShapeType="1"/>
              </p:cNvSpPr>
              <p:nvPr/>
            </p:nvSpPr>
            <p:spPr bwMode="auto">
              <a:xfrm>
                <a:off x="641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93" name="Line 199"/>
              <p:cNvSpPr>
                <a:spLocks noChangeShapeType="1"/>
              </p:cNvSpPr>
              <p:nvPr/>
            </p:nvSpPr>
            <p:spPr bwMode="auto">
              <a:xfrm>
                <a:off x="641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94" name="Line 200"/>
              <p:cNvSpPr>
                <a:spLocks noChangeShapeType="1"/>
              </p:cNvSpPr>
              <p:nvPr/>
            </p:nvSpPr>
            <p:spPr bwMode="auto">
              <a:xfrm>
                <a:off x="641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95" name="Line 201"/>
              <p:cNvSpPr>
                <a:spLocks noChangeShapeType="1"/>
              </p:cNvSpPr>
              <p:nvPr/>
            </p:nvSpPr>
            <p:spPr bwMode="auto">
              <a:xfrm>
                <a:off x="641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96" name="Line 202"/>
              <p:cNvSpPr>
                <a:spLocks noChangeShapeType="1"/>
              </p:cNvSpPr>
              <p:nvPr/>
            </p:nvSpPr>
            <p:spPr bwMode="auto">
              <a:xfrm>
                <a:off x="641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97" name="Line 203"/>
              <p:cNvSpPr>
                <a:spLocks noChangeShapeType="1"/>
              </p:cNvSpPr>
              <p:nvPr/>
            </p:nvSpPr>
            <p:spPr bwMode="auto">
              <a:xfrm>
                <a:off x="641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98" name="Line 204"/>
              <p:cNvSpPr>
                <a:spLocks noChangeShapeType="1"/>
              </p:cNvSpPr>
              <p:nvPr/>
            </p:nvSpPr>
            <p:spPr bwMode="auto">
              <a:xfrm>
                <a:off x="641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</p:grpSp>
        <p:grpSp>
          <p:nvGrpSpPr>
            <p:cNvPr id="29" name="Group 406"/>
            <p:cNvGrpSpPr>
              <a:grpSpLocks/>
            </p:cNvGrpSpPr>
            <p:nvPr/>
          </p:nvGrpSpPr>
          <p:grpSpPr bwMode="auto">
            <a:xfrm>
              <a:off x="3618" y="385763"/>
              <a:ext cx="3812" cy="4900613"/>
              <a:chOff x="3618" y="243"/>
              <a:chExt cx="3812" cy="3087"/>
            </a:xfrm>
          </p:grpSpPr>
          <p:sp>
            <p:nvSpPr>
              <p:cNvPr id="399" name="Line 206"/>
              <p:cNvSpPr>
                <a:spLocks noChangeShapeType="1"/>
              </p:cNvSpPr>
              <p:nvPr/>
            </p:nvSpPr>
            <p:spPr bwMode="auto">
              <a:xfrm>
                <a:off x="641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00" name="Line 207"/>
              <p:cNvSpPr>
                <a:spLocks noChangeShapeType="1"/>
              </p:cNvSpPr>
              <p:nvPr/>
            </p:nvSpPr>
            <p:spPr bwMode="auto">
              <a:xfrm>
                <a:off x="641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01" name="Line 208"/>
              <p:cNvSpPr>
                <a:spLocks noChangeShapeType="1"/>
              </p:cNvSpPr>
              <p:nvPr/>
            </p:nvSpPr>
            <p:spPr bwMode="auto">
              <a:xfrm>
                <a:off x="641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02" name="Line 209"/>
              <p:cNvSpPr>
                <a:spLocks noChangeShapeType="1"/>
              </p:cNvSpPr>
              <p:nvPr/>
            </p:nvSpPr>
            <p:spPr bwMode="auto">
              <a:xfrm>
                <a:off x="666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03" name="Line 210"/>
              <p:cNvSpPr>
                <a:spLocks noChangeShapeType="1"/>
              </p:cNvSpPr>
              <p:nvPr/>
            </p:nvSpPr>
            <p:spPr bwMode="auto">
              <a:xfrm>
                <a:off x="666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04" name="Line 211"/>
              <p:cNvSpPr>
                <a:spLocks noChangeShapeType="1"/>
              </p:cNvSpPr>
              <p:nvPr/>
            </p:nvSpPr>
            <p:spPr bwMode="auto">
              <a:xfrm>
                <a:off x="666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05" name="Line 212"/>
              <p:cNvSpPr>
                <a:spLocks noChangeShapeType="1"/>
              </p:cNvSpPr>
              <p:nvPr/>
            </p:nvSpPr>
            <p:spPr bwMode="auto">
              <a:xfrm>
                <a:off x="666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06" name="Line 213"/>
              <p:cNvSpPr>
                <a:spLocks noChangeShapeType="1"/>
              </p:cNvSpPr>
              <p:nvPr/>
            </p:nvSpPr>
            <p:spPr bwMode="auto">
              <a:xfrm>
                <a:off x="666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07" name="Line 214"/>
              <p:cNvSpPr>
                <a:spLocks noChangeShapeType="1"/>
              </p:cNvSpPr>
              <p:nvPr/>
            </p:nvSpPr>
            <p:spPr bwMode="auto">
              <a:xfrm>
                <a:off x="666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08" name="Line 215"/>
              <p:cNvSpPr>
                <a:spLocks noChangeShapeType="1"/>
              </p:cNvSpPr>
              <p:nvPr/>
            </p:nvSpPr>
            <p:spPr bwMode="auto">
              <a:xfrm>
                <a:off x="666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09" name="Line 216"/>
              <p:cNvSpPr>
                <a:spLocks noChangeShapeType="1"/>
              </p:cNvSpPr>
              <p:nvPr/>
            </p:nvSpPr>
            <p:spPr bwMode="auto">
              <a:xfrm>
                <a:off x="666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10" name="Line 217"/>
              <p:cNvSpPr>
                <a:spLocks noChangeShapeType="1"/>
              </p:cNvSpPr>
              <p:nvPr/>
            </p:nvSpPr>
            <p:spPr bwMode="auto">
              <a:xfrm>
                <a:off x="666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11" name="Line 218"/>
              <p:cNvSpPr>
                <a:spLocks noChangeShapeType="1"/>
              </p:cNvSpPr>
              <p:nvPr/>
            </p:nvSpPr>
            <p:spPr bwMode="auto">
              <a:xfrm>
                <a:off x="666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12" name="Line 219"/>
              <p:cNvSpPr>
                <a:spLocks noChangeShapeType="1"/>
              </p:cNvSpPr>
              <p:nvPr/>
            </p:nvSpPr>
            <p:spPr bwMode="auto">
              <a:xfrm>
                <a:off x="666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13" name="Line 220"/>
              <p:cNvSpPr>
                <a:spLocks noChangeShapeType="1"/>
              </p:cNvSpPr>
              <p:nvPr/>
            </p:nvSpPr>
            <p:spPr bwMode="auto">
              <a:xfrm>
                <a:off x="666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14" name="Line 221"/>
              <p:cNvSpPr>
                <a:spLocks noChangeShapeType="1"/>
              </p:cNvSpPr>
              <p:nvPr/>
            </p:nvSpPr>
            <p:spPr bwMode="auto">
              <a:xfrm>
                <a:off x="666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15" name="Line 222"/>
              <p:cNvSpPr>
                <a:spLocks noChangeShapeType="1"/>
              </p:cNvSpPr>
              <p:nvPr/>
            </p:nvSpPr>
            <p:spPr bwMode="auto">
              <a:xfrm>
                <a:off x="692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16" name="Line 223"/>
              <p:cNvSpPr>
                <a:spLocks noChangeShapeType="1"/>
              </p:cNvSpPr>
              <p:nvPr/>
            </p:nvSpPr>
            <p:spPr bwMode="auto">
              <a:xfrm>
                <a:off x="692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17" name="Line 224"/>
              <p:cNvSpPr>
                <a:spLocks noChangeShapeType="1"/>
              </p:cNvSpPr>
              <p:nvPr/>
            </p:nvSpPr>
            <p:spPr bwMode="auto">
              <a:xfrm>
                <a:off x="692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18" name="Line 225"/>
              <p:cNvSpPr>
                <a:spLocks noChangeShapeType="1"/>
              </p:cNvSpPr>
              <p:nvPr/>
            </p:nvSpPr>
            <p:spPr bwMode="auto">
              <a:xfrm>
                <a:off x="692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19" name="Line 226"/>
              <p:cNvSpPr>
                <a:spLocks noChangeShapeType="1"/>
              </p:cNvSpPr>
              <p:nvPr/>
            </p:nvSpPr>
            <p:spPr bwMode="auto">
              <a:xfrm>
                <a:off x="692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20" name="Line 227"/>
              <p:cNvSpPr>
                <a:spLocks noChangeShapeType="1"/>
              </p:cNvSpPr>
              <p:nvPr/>
            </p:nvSpPr>
            <p:spPr bwMode="auto">
              <a:xfrm>
                <a:off x="692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21" name="Line 228"/>
              <p:cNvSpPr>
                <a:spLocks noChangeShapeType="1"/>
              </p:cNvSpPr>
              <p:nvPr/>
            </p:nvSpPr>
            <p:spPr bwMode="auto">
              <a:xfrm>
                <a:off x="692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22" name="Line 229"/>
              <p:cNvSpPr>
                <a:spLocks noChangeShapeType="1"/>
              </p:cNvSpPr>
              <p:nvPr/>
            </p:nvSpPr>
            <p:spPr bwMode="auto">
              <a:xfrm>
                <a:off x="692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23" name="Line 230"/>
              <p:cNvSpPr>
                <a:spLocks noChangeShapeType="1"/>
              </p:cNvSpPr>
              <p:nvPr/>
            </p:nvSpPr>
            <p:spPr bwMode="auto">
              <a:xfrm>
                <a:off x="692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24" name="Line 231"/>
              <p:cNvSpPr>
                <a:spLocks noChangeShapeType="1"/>
              </p:cNvSpPr>
              <p:nvPr/>
            </p:nvSpPr>
            <p:spPr bwMode="auto">
              <a:xfrm>
                <a:off x="692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25" name="Line 232"/>
              <p:cNvSpPr>
                <a:spLocks noChangeShapeType="1"/>
              </p:cNvSpPr>
              <p:nvPr/>
            </p:nvSpPr>
            <p:spPr bwMode="auto">
              <a:xfrm>
                <a:off x="692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26" name="Line 233"/>
              <p:cNvSpPr>
                <a:spLocks noChangeShapeType="1"/>
              </p:cNvSpPr>
              <p:nvPr/>
            </p:nvSpPr>
            <p:spPr bwMode="auto">
              <a:xfrm>
                <a:off x="692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27" name="Line 234"/>
              <p:cNvSpPr>
                <a:spLocks noChangeShapeType="1"/>
              </p:cNvSpPr>
              <p:nvPr/>
            </p:nvSpPr>
            <p:spPr bwMode="auto">
              <a:xfrm>
                <a:off x="692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28" name="Line 235"/>
              <p:cNvSpPr>
                <a:spLocks noChangeShapeType="1"/>
              </p:cNvSpPr>
              <p:nvPr/>
            </p:nvSpPr>
            <p:spPr bwMode="auto">
              <a:xfrm>
                <a:off x="717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29" name="Line 236"/>
              <p:cNvSpPr>
                <a:spLocks noChangeShapeType="1"/>
              </p:cNvSpPr>
              <p:nvPr/>
            </p:nvSpPr>
            <p:spPr bwMode="auto">
              <a:xfrm>
                <a:off x="717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30" name="Line 237"/>
              <p:cNvSpPr>
                <a:spLocks noChangeShapeType="1"/>
              </p:cNvSpPr>
              <p:nvPr/>
            </p:nvSpPr>
            <p:spPr bwMode="auto">
              <a:xfrm>
                <a:off x="717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31" name="Line 238"/>
              <p:cNvSpPr>
                <a:spLocks noChangeShapeType="1"/>
              </p:cNvSpPr>
              <p:nvPr/>
            </p:nvSpPr>
            <p:spPr bwMode="auto">
              <a:xfrm>
                <a:off x="717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32" name="Line 239"/>
              <p:cNvSpPr>
                <a:spLocks noChangeShapeType="1"/>
              </p:cNvSpPr>
              <p:nvPr/>
            </p:nvSpPr>
            <p:spPr bwMode="auto">
              <a:xfrm>
                <a:off x="717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33" name="Line 240"/>
              <p:cNvSpPr>
                <a:spLocks noChangeShapeType="1"/>
              </p:cNvSpPr>
              <p:nvPr/>
            </p:nvSpPr>
            <p:spPr bwMode="auto">
              <a:xfrm>
                <a:off x="717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34" name="Line 241"/>
              <p:cNvSpPr>
                <a:spLocks noChangeShapeType="1"/>
              </p:cNvSpPr>
              <p:nvPr/>
            </p:nvSpPr>
            <p:spPr bwMode="auto">
              <a:xfrm>
                <a:off x="717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35" name="Line 242"/>
              <p:cNvSpPr>
                <a:spLocks noChangeShapeType="1"/>
              </p:cNvSpPr>
              <p:nvPr/>
            </p:nvSpPr>
            <p:spPr bwMode="auto">
              <a:xfrm>
                <a:off x="717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36" name="Line 243"/>
              <p:cNvSpPr>
                <a:spLocks noChangeShapeType="1"/>
              </p:cNvSpPr>
              <p:nvPr/>
            </p:nvSpPr>
            <p:spPr bwMode="auto">
              <a:xfrm>
                <a:off x="717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37" name="Line 244"/>
              <p:cNvSpPr>
                <a:spLocks noChangeShapeType="1"/>
              </p:cNvSpPr>
              <p:nvPr/>
            </p:nvSpPr>
            <p:spPr bwMode="auto">
              <a:xfrm>
                <a:off x="717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38" name="Line 245"/>
              <p:cNvSpPr>
                <a:spLocks noChangeShapeType="1"/>
              </p:cNvSpPr>
              <p:nvPr/>
            </p:nvSpPr>
            <p:spPr bwMode="auto">
              <a:xfrm>
                <a:off x="717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39" name="Line 246"/>
              <p:cNvSpPr>
                <a:spLocks noChangeShapeType="1"/>
              </p:cNvSpPr>
              <p:nvPr/>
            </p:nvSpPr>
            <p:spPr bwMode="auto">
              <a:xfrm>
                <a:off x="717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40" name="Line 247"/>
              <p:cNvSpPr>
                <a:spLocks noChangeShapeType="1"/>
              </p:cNvSpPr>
              <p:nvPr/>
            </p:nvSpPr>
            <p:spPr bwMode="auto">
              <a:xfrm>
                <a:off x="717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41" name="Line 248"/>
              <p:cNvSpPr>
                <a:spLocks noChangeShapeType="1"/>
              </p:cNvSpPr>
              <p:nvPr/>
            </p:nvSpPr>
            <p:spPr bwMode="auto">
              <a:xfrm>
                <a:off x="743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42" name="Line 249"/>
              <p:cNvSpPr>
                <a:spLocks noChangeShapeType="1"/>
              </p:cNvSpPr>
              <p:nvPr/>
            </p:nvSpPr>
            <p:spPr bwMode="auto">
              <a:xfrm>
                <a:off x="743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43" name="Line 250"/>
              <p:cNvSpPr>
                <a:spLocks noChangeShapeType="1"/>
              </p:cNvSpPr>
              <p:nvPr/>
            </p:nvSpPr>
            <p:spPr bwMode="auto">
              <a:xfrm>
                <a:off x="743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44" name="Line 251"/>
              <p:cNvSpPr>
                <a:spLocks noChangeShapeType="1"/>
              </p:cNvSpPr>
              <p:nvPr/>
            </p:nvSpPr>
            <p:spPr bwMode="auto">
              <a:xfrm>
                <a:off x="743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45" name="Line 252"/>
              <p:cNvSpPr>
                <a:spLocks noChangeShapeType="1"/>
              </p:cNvSpPr>
              <p:nvPr/>
            </p:nvSpPr>
            <p:spPr bwMode="auto">
              <a:xfrm>
                <a:off x="743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46" name="Line 253"/>
              <p:cNvSpPr>
                <a:spLocks noChangeShapeType="1"/>
              </p:cNvSpPr>
              <p:nvPr/>
            </p:nvSpPr>
            <p:spPr bwMode="auto">
              <a:xfrm>
                <a:off x="743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47" name="Line 254"/>
              <p:cNvSpPr>
                <a:spLocks noChangeShapeType="1"/>
              </p:cNvSpPr>
              <p:nvPr/>
            </p:nvSpPr>
            <p:spPr bwMode="auto">
              <a:xfrm>
                <a:off x="743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48" name="Line 255"/>
              <p:cNvSpPr>
                <a:spLocks noChangeShapeType="1"/>
              </p:cNvSpPr>
              <p:nvPr/>
            </p:nvSpPr>
            <p:spPr bwMode="auto">
              <a:xfrm>
                <a:off x="743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49" name="Line 256"/>
              <p:cNvSpPr>
                <a:spLocks noChangeShapeType="1"/>
              </p:cNvSpPr>
              <p:nvPr/>
            </p:nvSpPr>
            <p:spPr bwMode="auto">
              <a:xfrm>
                <a:off x="743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50" name="Line 257"/>
              <p:cNvSpPr>
                <a:spLocks noChangeShapeType="1"/>
              </p:cNvSpPr>
              <p:nvPr/>
            </p:nvSpPr>
            <p:spPr bwMode="auto">
              <a:xfrm>
                <a:off x="743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51" name="Line 258"/>
              <p:cNvSpPr>
                <a:spLocks noChangeShapeType="1"/>
              </p:cNvSpPr>
              <p:nvPr/>
            </p:nvSpPr>
            <p:spPr bwMode="auto">
              <a:xfrm>
                <a:off x="743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52" name="Line 259"/>
              <p:cNvSpPr>
                <a:spLocks noChangeShapeType="1"/>
              </p:cNvSpPr>
              <p:nvPr/>
            </p:nvSpPr>
            <p:spPr bwMode="auto">
              <a:xfrm>
                <a:off x="743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53" name="Line 260"/>
              <p:cNvSpPr>
                <a:spLocks noChangeShapeType="1"/>
              </p:cNvSpPr>
              <p:nvPr/>
            </p:nvSpPr>
            <p:spPr bwMode="auto">
              <a:xfrm>
                <a:off x="743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54" name="Line 261"/>
              <p:cNvSpPr>
                <a:spLocks noChangeShapeType="1"/>
              </p:cNvSpPr>
              <p:nvPr/>
            </p:nvSpPr>
            <p:spPr bwMode="auto">
              <a:xfrm>
                <a:off x="361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55" name="Line 262"/>
              <p:cNvSpPr>
                <a:spLocks noChangeShapeType="1"/>
              </p:cNvSpPr>
              <p:nvPr/>
            </p:nvSpPr>
            <p:spPr bwMode="auto">
              <a:xfrm>
                <a:off x="361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56" name="Line 263"/>
              <p:cNvSpPr>
                <a:spLocks noChangeShapeType="1"/>
              </p:cNvSpPr>
              <p:nvPr/>
            </p:nvSpPr>
            <p:spPr bwMode="auto">
              <a:xfrm>
                <a:off x="361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57" name="Line 264"/>
              <p:cNvSpPr>
                <a:spLocks noChangeShapeType="1"/>
              </p:cNvSpPr>
              <p:nvPr/>
            </p:nvSpPr>
            <p:spPr bwMode="auto">
              <a:xfrm>
                <a:off x="361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58" name="Line 265"/>
              <p:cNvSpPr>
                <a:spLocks noChangeShapeType="1"/>
              </p:cNvSpPr>
              <p:nvPr/>
            </p:nvSpPr>
            <p:spPr bwMode="auto">
              <a:xfrm>
                <a:off x="361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59" name="Line 266"/>
              <p:cNvSpPr>
                <a:spLocks noChangeShapeType="1"/>
              </p:cNvSpPr>
              <p:nvPr/>
            </p:nvSpPr>
            <p:spPr bwMode="auto">
              <a:xfrm>
                <a:off x="361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60" name="Line 267"/>
              <p:cNvSpPr>
                <a:spLocks noChangeShapeType="1"/>
              </p:cNvSpPr>
              <p:nvPr/>
            </p:nvSpPr>
            <p:spPr bwMode="auto">
              <a:xfrm>
                <a:off x="361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61" name="Line 268"/>
              <p:cNvSpPr>
                <a:spLocks noChangeShapeType="1"/>
              </p:cNvSpPr>
              <p:nvPr/>
            </p:nvSpPr>
            <p:spPr bwMode="auto">
              <a:xfrm>
                <a:off x="361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62" name="Line 269"/>
              <p:cNvSpPr>
                <a:spLocks noChangeShapeType="1"/>
              </p:cNvSpPr>
              <p:nvPr/>
            </p:nvSpPr>
            <p:spPr bwMode="auto">
              <a:xfrm>
                <a:off x="361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63" name="Line 270"/>
              <p:cNvSpPr>
                <a:spLocks noChangeShapeType="1"/>
              </p:cNvSpPr>
              <p:nvPr/>
            </p:nvSpPr>
            <p:spPr bwMode="auto">
              <a:xfrm>
                <a:off x="361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64" name="Line 271"/>
              <p:cNvSpPr>
                <a:spLocks noChangeShapeType="1"/>
              </p:cNvSpPr>
              <p:nvPr/>
            </p:nvSpPr>
            <p:spPr bwMode="auto">
              <a:xfrm>
                <a:off x="361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65" name="Line 272"/>
              <p:cNvSpPr>
                <a:spLocks noChangeShapeType="1"/>
              </p:cNvSpPr>
              <p:nvPr/>
            </p:nvSpPr>
            <p:spPr bwMode="auto">
              <a:xfrm>
                <a:off x="361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66" name="Line 273"/>
              <p:cNvSpPr>
                <a:spLocks noChangeShapeType="1"/>
              </p:cNvSpPr>
              <p:nvPr/>
            </p:nvSpPr>
            <p:spPr bwMode="auto">
              <a:xfrm>
                <a:off x="361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67" name="Line 274"/>
              <p:cNvSpPr>
                <a:spLocks noChangeShapeType="1"/>
              </p:cNvSpPr>
              <p:nvPr/>
            </p:nvSpPr>
            <p:spPr bwMode="auto">
              <a:xfrm>
                <a:off x="387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68" name="Line 275"/>
              <p:cNvSpPr>
                <a:spLocks noChangeShapeType="1"/>
              </p:cNvSpPr>
              <p:nvPr/>
            </p:nvSpPr>
            <p:spPr bwMode="auto">
              <a:xfrm>
                <a:off x="387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69" name="Line 276"/>
              <p:cNvSpPr>
                <a:spLocks noChangeShapeType="1"/>
              </p:cNvSpPr>
              <p:nvPr/>
            </p:nvSpPr>
            <p:spPr bwMode="auto">
              <a:xfrm>
                <a:off x="387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70" name="Line 277"/>
              <p:cNvSpPr>
                <a:spLocks noChangeShapeType="1"/>
              </p:cNvSpPr>
              <p:nvPr/>
            </p:nvSpPr>
            <p:spPr bwMode="auto">
              <a:xfrm>
                <a:off x="387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71" name="Line 278"/>
              <p:cNvSpPr>
                <a:spLocks noChangeShapeType="1"/>
              </p:cNvSpPr>
              <p:nvPr/>
            </p:nvSpPr>
            <p:spPr bwMode="auto">
              <a:xfrm>
                <a:off x="387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72" name="Line 279"/>
              <p:cNvSpPr>
                <a:spLocks noChangeShapeType="1"/>
              </p:cNvSpPr>
              <p:nvPr/>
            </p:nvSpPr>
            <p:spPr bwMode="auto">
              <a:xfrm>
                <a:off x="387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73" name="Line 280"/>
              <p:cNvSpPr>
                <a:spLocks noChangeShapeType="1"/>
              </p:cNvSpPr>
              <p:nvPr/>
            </p:nvSpPr>
            <p:spPr bwMode="auto">
              <a:xfrm>
                <a:off x="387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74" name="Line 281"/>
              <p:cNvSpPr>
                <a:spLocks noChangeShapeType="1"/>
              </p:cNvSpPr>
              <p:nvPr/>
            </p:nvSpPr>
            <p:spPr bwMode="auto">
              <a:xfrm>
                <a:off x="387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75" name="Line 282"/>
              <p:cNvSpPr>
                <a:spLocks noChangeShapeType="1"/>
              </p:cNvSpPr>
              <p:nvPr/>
            </p:nvSpPr>
            <p:spPr bwMode="auto">
              <a:xfrm>
                <a:off x="387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76" name="Line 283"/>
              <p:cNvSpPr>
                <a:spLocks noChangeShapeType="1"/>
              </p:cNvSpPr>
              <p:nvPr/>
            </p:nvSpPr>
            <p:spPr bwMode="auto">
              <a:xfrm>
                <a:off x="387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77" name="Line 284"/>
              <p:cNvSpPr>
                <a:spLocks noChangeShapeType="1"/>
              </p:cNvSpPr>
              <p:nvPr/>
            </p:nvSpPr>
            <p:spPr bwMode="auto">
              <a:xfrm>
                <a:off x="387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78" name="Line 285"/>
              <p:cNvSpPr>
                <a:spLocks noChangeShapeType="1"/>
              </p:cNvSpPr>
              <p:nvPr/>
            </p:nvSpPr>
            <p:spPr bwMode="auto">
              <a:xfrm>
                <a:off x="387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79" name="Line 286"/>
              <p:cNvSpPr>
                <a:spLocks noChangeShapeType="1"/>
              </p:cNvSpPr>
              <p:nvPr/>
            </p:nvSpPr>
            <p:spPr bwMode="auto">
              <a:xfrm>
                <a:off x="387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80" name="Line 287"/>
              <p:cNvSpPr>
                <a:spLocks noChangeShapeType="1"/>
              </p:cNvSpPr>
              <p:nvPr/>
            </p:nvSpPr>
            <p:spPr bwMode="auto">
              <a:xfrm>
                <a:off x="412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81" name="Line 288"/>
              <p:cNvSpPr>
                <a:spLocks noChangeShapeType="1"/>
              </p:cNvSpPr>
              <p:nvPr/>
            </p:nvSpPr>
            <p:spPr bwMode="auto">
              <a:xfrm>
                <a:off x="412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82" name="Line 289"/>
              <p:cNvSpPr>
                <a:spLocks noChangeShapeType="1"/>
              </p:cNvSpPr>
              <p:nvPr/>
            </p:nvSpPr>
            <p:spPr bwMode="auto">
              <a:xfrm>
                <a:off x="412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83" name="Line 290"/>
              <p:cNvSpPr>
                <a:spLocks noChangeShapeType="1"/>
              </p:cNvSpPr>
              <p:nvPr/>
            </p:nvSpPr>
            <p:spPr bwMode="auto">
              <a:xfrm>
                <a:off x="412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84" name="Line 291"/>
              <p:cNvSpPr>
                <a:spLocks noChangeShapeType="1"/>
              </p:cNvSpPr>
              <p:nvPr/>
            </p:nvSpPr>
            <p:spPr bwMode="auto">
              <a:xfrm>
                <a:off x="412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85" name="Line 292"/>
              <p:cNvSpPr>
                <a:spLocks noChangeShapeType="1"/>
              </p:cNvSpPr>
              <p:nvPr/>
            </p:nvSpPr>
            <p:spPr bwMode="auto">
              <a:xfrm>
                <a:off x="412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86" name="Line 293"/>
              <p:cNvSpPr>
                <a:spLocks noChangeShapeType="1"/>
              </p:cNvSpPr>
              <p:nvPr/>
            </p:nvSpPr>
            <p:spPr bwMode="auto">
              <a:xfrm>
                <a:off x="412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87" name="Line 294"/>
              <p:cNvSpPr>
                <a:spLocks noChangeShapeType="1"/>
              </p:cNvSpPr>
              <p:nvPr/>
            </p:nvSpPr>
            <p:spPr bwMode="auto">
              <a:xfrm>
                <a:off x="412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88" name="Line 295"/>
              <p:cNvSpPr>
                <a:spLocks noChangeShapeType="1"/>
              </p:cNvSpPr>
              <p:nvPr/>
            </p:nvSpPr>
            <p:spPr bwMode="auto">
              <a:xfrm>
                <a:off x="412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89" name="Line 296"/>
              <p:cNvSpPr>
                <a:spLocks noChangeShapeType="1"/>
              </p:cNvSpPr>
              <p:nvPr/>
            </p:nvSpPr>
            <p:spPr bwMode="auto">
              <a:xfrm>
                <a:off x="412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90" name="Line 297"/>
              <p:cNvSpPr>
                <a:spLocks noChangeShapeType="1"/>
              </p:cNvSpPr>
              <p:nvPr/>
            </p:nvSpPr>
            <p:spPr bwMode="auto">
              <a:xfrm>
                <a:off x="412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91" name="Line 298"/>
              <p:cNvSpPr>
                <a:spLocks noChangeShapeType="1"/>
              </p:cNvSpPr>
              <p:nvPr/>
            </p:nvSpPr>
            <p:spPr bwMode="auto">
              <a:xfrm>
                <a:off x="412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92" name="Line 299"/>
              <p:cNvSpPr>
                <a:spLocks noChangeShapeType="1"/>
              </p:cNvSpPr>
              <p:nvPr/>
            </p:nvSpPr>
            <p:spPr bwMode="auto">
              <a:xfrm>
                <a:off x="412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93" name="Line 300"/>
              <p:cNvSpPr>
                <a:spLocks noChangeShapeType="1"/>
              </p:cNvSpPr>
              <p:nvPr/>
            </p:nvSpPr>
            <p:spPr bwMode="auto">
              <a:xfrm>
                <a:off x="438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94" name="Line 301"/>
              <p:cNvSpPr>
                <a:spLocks noChangeShapeType="1"/>
              </p:cNvSpPr>
              <p:nvPr/>
            </p:nvSpPr>
            <p:spPr bwMode="auto">
              <a:xfrm>
                <a:off x="438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95" name="Line 302"/>
              <p:cNvSpPr>
                <a:spLocks noChangeShapeType="1"/>
              </p:cNvSpPr>
              <p:nvPr/>
            </p:nvSpPr>
            <p:spPr bwMode="auto">
              <a:xfrm>
                <a:off x="438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96" name="Line 303"/>
              <p:cNvSpPr>
                <a:spLocks noChangeShapeType="1"/>
              </p:cNvSpPr>
              <p:nvPr/>
            </p:nvSpPr>
            <p:spPr bwMode="auto">
              <a:xfrm>
                <a:off x="438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97" name="Line 304"/>
              <p:cNvSpPr>
                <a:spLocks noChangeShapeType="1"/>
              </p:cNvSpPr>
              <p:nvPr/>
            </p:nvSpPr>
            <p:spPr bwMode="auto">
              <a:xfrm>
                <a:off x="438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98" name="Line 305"/>
              <p:cNvSpPr>
                <a:spLocks noChangeShapeType="1"/>
              </p:cNvSpPr>
              <p:nvPr/>
            </p:nvSpPr>
            <p:spPr bwMode="auto">
              <a:xfrm>
                <a:off x="438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99" name="Line 306"/>
              <p:cNvSpPr>
                <a:spLocks noChangeShapeType="1"/>
              </p:cNvSpPr>
              <p:nvPr/>
            </p:nvSpPr>
            <p:spPr bwMode="auto">
              <a:xfrm>
                <a:off x="438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00" name="Line 307"/>
              <p:cNvSpPr>
                <a:spLocks noChangeShapeType="1"/>
              </p:cNvSpPr>
              <p:nvPr/>
            </p:nvSpPr>
            <p:spPr bwMode="auto">
              <a:xfrm>
                <a:off x="438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01" name="Line 308"/>
              <p:cNvSpPr>
                <a:spLocks noChangeShapeType="1"/>
              </p:cNvSpPr>
              <p:nvPr/>
            </p:nvSpPr>
            <p:spPr bwMode="auto">
              <a:xfrm>
                <a:off x="438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02" name="Line 309"/>
              <p:cNvSpPr>
                <a:spLocks noChangeShapeType="1"/>
              </p:cNvSpPr>
              <p:nvPr/>
            </p:nvSpPr>
            <p:spPr bwMode="auto">
              <a:xfrm>
                <a:off x="438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03" name="Line 310"/>
              <p:cNvSpPr>
                <a:spLocks noChangeShapeType="1"/>
              </p:cNvSpPr>
              <p:nvPr/>
            </p:nvSpPr>
            <p:spPr bwMode="auto">
              <a:xfrm>
                <a:off x="438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04" name="Line 311"/>
              <p:cNvSpPr>
                <a:spLocks noChangeShapeType="1"/>
              </p:cNvSpPr>
              <p:nvPr/>
            </p:nvSpPr>
            <p:spPr bwMode="auto">
              <a:xfrm>
                <a:off x="438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05" name="Line 312"/>
              <p:cNvSpPr>
                <a:spLocks noChangeShapeType="1"/>
              </p:cNvSpPr>
              <p:nvPr/>
            </p:nvSpPr>
            <p:spPr bwMode="auto">
              <a:xfrm>
                <a:off x="438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06" name="Line 313"/>
              <p:cNvSpPr>
                <a:spLocks noChangeShapeType="1"/>
              </p:cNvSpPr>
              <p:nvPr/>
            </p:nvSpPr>
            <p:spPr bwMode="auto">
              <a:xfrm>
                <a:off x="4634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07" name="Line 314"/>
              <p:cNvSpPr>
                <a:spLocks noChangeShapeType="1"/>
              </p:cNvSpPr>
              <p:nvPr/>
            </p:nvSpPr>
            <p:spPr bwMode="auto">
              <a:xfrm>
                <a:off x="4634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08" name="Line 315"/>
              <p:cNvSpPr>
                <a:spLocks noChangeShapeType="1"/>
              </p:cNvSpPr>
              <p:nvPr/>
            </p:nvSpPr>
            <p:spPr bwMode="auto">
              <a:xfrm>
                <a:off x="4634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09" name="Line 316"/>
              <p:cNvSpPr>
                <a:spLocks noChangeShapeType="1"/>
              </p:cNvSpPr>
              <p:nvPr/>
            </p:nvSpPr>
            <p:spPr bwMode="auto">
              <a:xfrm>
                <a:off x="4634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10" name="Line 317"/>
              <p:cNvSpPr>
                <a:spLocks noChangeShapeType="1"/>
              </p:cNvSpPr>
              <p:nvPr/>
            </p:nvSpPr>
            <p:spPr bwMode="auto">
              <a:xfrm>
                <a:off x="4634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11" name="Line 318"/>
              <p:cNvSpPr>
                <a:spLocks noChangeShapeType="1"/>
              </p:cNvSpPr>
              <p:nvPr/>
            </p:nvSpPr>
            <p:spPr bwMode="auto">
              <a:xfrm>
                <a:off x="4634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12" name="Line 319"/>
              <p:cNvSpPr>
                <a:spLocks noChangeShapeType="1"/>
              </p:cNvSpPr>
              <p:nvPr/>
            </p:nvSpPr>
            <p:spPr bwMode="auto">
              <a:xfrm>
                <a:off x="4634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13" name="Line 320"/>
              <p:cNvSpPr>
                <a:spLocks noChangeShapeType="1"/>
              </p:cNvSpPr>
              <p:nvPr/>
            </p:nvSpPr>
            <p:spPr bwMode="auto">
              <a:xfrm>
                <a:off x="4634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14" name="Line 321"/>
              <p:cNvSpPr>
                <a:spLocks noChangeShapeType="1"/>
              </p:cNvSpPr>
              <p:nvPr/>
            </p:nvSpPr>
            <p:spPr bwMode="auto">
              <a:xfrm>
                <a:off x="4634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15" name="Line 322"/>
              <p:cNvSpPr>
                <a:spLocks noChangeShapeType="1"/>
              </p:cNvSpPr>
              <p:nvPr/>
            </p:nvSpPr>
            <p:spPr bwMode="auto">
              <a:xfrm>
                <a:off x="4634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16" name="Line 323"/>
              <p:cNvSpPr>
                <a:spLocks noChangeShapeType="1"/>
              </p:cNvSpPr>
              <p:nvPr/>
            </p:nvSpPr>
            <p:spPr bwMode="auto">
              <a:xfrm>
                <a:off x="4634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17" name="Line 324"/>
              <p:cNvSpPr>
                <a:spLocks noChangeShapeType="1"/>
              </p:cNvSpPr>
              <p:nvPr/>
            </p:nvSpPr>
            <p:spPr bwMode="auto">
              <a:xfrm>
                <a:off x="4634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18" name="Line 325"/>
              <p:cNvSpPr>
                <a:spLocks noChangeShapeType="1"/>
              </p:cNvSpPr>
              <p:nvPr/>
            </p:nvSpPr>
            <p:spPr bwMode="auto">
              <a:xfrm>
                <a:off x="4634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19" name="Line 326"/>
              <p:cNvSpPr>
                <a:spLocks noChangeShapeType="1"/>
              </p:cNvSpPr>
              <p:nvPr/>
            </p:nvSpPr>
            <p:spPr bwMode="auto">
              <a:xfrm>
                <a:off x="488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20" name="Line 327"/>
              <p:cNvSpPr>
                <a:spLocks noChangeShapeType="1"/>
              </p:cNvSpPr>
              <p:nvPr/>
            </p:nvSpPr>
            <p:spPr bwMode="auto">
              <a:xfrm>
                <a:off x="488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21" name="Line 328"/>
              <p:cNvSpPr>
                <a:spLocks noChangeShapeType="1"/>
              </p:cNvSpPr>
              <p:nvPr/>
            </p:nvSpPr>
            <p:spPr bwMode="auto">
              <a:xfrm>
                <a:off x="488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22" name="Line 329"/>
              <p:cNvSpPr>
                <a:spLocks noChangeShapeType="1"/>
              </p:cNvSpPr>
              <p:nvPr/>
            </p:nvSpPr>
            <p:spPr bwMode="auto">
              <a:xfrm>
                <a:off x="488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23" name="Line 330"/>
              <p:cNvSpPr>
                <a:spLocks noChangeShapeType="1"/>
              </p:cNvSpPr>
              <p:nvPr/>
            </p:nvSpPr>
            <p:spPr bwMode="auto">
              <a:xfrm>
                <a:off x="488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24" name="Line 331"/>
              <p:cNvSpPr>
                <a:spLocks noChangeShapeType="1"/>
              </p:cNvSpPr>
              <p:nvPr/>
            </p:nvSpPr>
            <p:spPr bwMode="auto">
              <a:xfrm>
                <a:off x="488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25" name="Line 332"/>
              <p:cNvSpPr>
                <a:spLocks noChangeShapeType="1"/>
              </p:cNvSpPr>
              <p:nvPr/>
            </p:nvSpPr>
            <p:spPr bwMode="auto">
              <a:xfrm>
                <a:off x="488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26" name="Line 333"/>
              <p:cNvSpPr>
                <a:spLocks noChangeShapeType="1"/>
              </p:cNvSpPr>
              <p:nvPr/>
            </p:nvSpPr>
            <p:spPr bwMode="auto">
              <a:xfrm>
                <a:off x="488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27" name="Line 334"/>
              <p:cNvSpPr>
                <a:spLocks noChangeShapeType="1"/>
              </p:cNvSpPr>
              <p:nvPr/>
            </p:nvSpPr>
            <p:spPr bwMode="auto">
              <a:xfrm>
                <a:off x="488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28" name="Line 335"/>
              <p:cNvSpPr>
                <a:spLocks noChangeShapeType="1"/>
              </p:cNvSpPr>
              <p:nvPr/>
            </p:nvSpPr>
            <p:spPr bwMode="auto">
              <a:xfrm>
                <a:off x="488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29" name="Line 336"/>
              <p:cNvSpPr>
                <a:spLocks noChangeShapeType="1"/>
              </p:cNvSpPr>
              <p:nvPr/>
            </p:nvSpPr>
            <p:spPr bwMode="auto">
              <a:xfrm>
                <a:off x="488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30" name="Line 337"/>
              <p:cNvSpPr>
                <a:spLocks noChangeShapeType="1"/>
              </p:cNvSpPr>
              <p:nvPr/>
            </p:nvSpPr>
            <p:spPr bwMode="auto">
              <a:xfrm>
                <a:off x="488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31" name="Line 338"/>
              <p:cNvSpPr>
                <a:spLocks noChangeShapeType="1"/>
              </p:cNvSpPr>
              <p:nvPr/>
            </p:nvSpPr>
            <p:spPr bwMode="auto">
              <a:xfrm>
                <a:off x="488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32" name="Line 339"/>
              <p:cNvSpPr>
                <a:spLocks noChangeShapeType="1"/>
              </p:cNvSpPr>
              <p:nvPr/>
            </p:nvSpPr>
            <p:spPr bwMode="auto">
              <a:xfrm>
                <a:off x="514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33" name="Line 340"/>
              <p:cNvSpPr>
                <a:spLocks noChangeShapeType="1"/>
              </p:cNvSpPr>
              <p:nvPr/>
            </p:nvSpPr>
            <p:spPr bwMode="auto">
              <a:xfrm>
                <a:off x="514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34" name="Line 341"/>
              <p:cNvSpPr>
                <a:spLocks noChangeShapeType="1"/>
              </p:cNvSpPr>
              <p:nvPr/>
            </p:nvSpPr>
            <p:spPr bwMode="auto">
              <a:xfrm>
                <a:off x="514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35" name="Line 342"/>
              <p:cNvSpPr>
                <a:spLocks noChangeShapeType="1"/>
              </p:cNvSpPr>
              <p:nvPr/>
            </p:nvSpPr>
            <p:spPr bwMode="auto">
              <a:xfrm>
                <a:off x="514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36" name="Line 343"/>
              <p:cNvSpPr>
                <a:spLocks noChangeShapeType="1"/>
              </p:cNvSpPr>
              <p:nvPr/>
            </p:nvSpPr>
            <p:spPr bwMode="auto">
              <a:xfrm>
                <a:off x="514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37" name="Line 344"/>
              <p:cNvSpPr>
                <a:spLocks noChangeShapeType="1"/>
              </p:cNvSpPr>
              <p:nvPr/>
            </p:nvSpPr>
            <p:spPr bwMode="auto">
              <a:xfrm>
                <a:off x="514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38" name="Line 345"/>
              <p:cNvSpPr>
                <a:spLocks noChangeShapeType="1"/>
              </p:cNvSpPr>
              <p:nvPr/>
            </p:nvSpPr>
            <p:spPr bwMode="auto">
              <a:xfrm>
                <a:off x="514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39" name="Line 346"/>
              <p:cNvSpPr>
                <a:spLocks noChangeShapeType="1"/>
              </p:cNvSpPr>
              <p:nvPr/>
            </p:nvSpPr>
            <p:spPr bwMode="auto">
              <a:xfrm>
                <a:off x="514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40" name="Line 347"/>
              <p:cNvSpPr>
                <a:spLocks noChangeShapeType="1"/>
              </p:cNvSpPr>
              <p:nvPr/>
            </p:nvSpPr>
            <p:spPr bwMode="auto">
              <a:xfrm>
                <a:off x="514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41" name="Line 348"/>
              <p:cNvSpPr>
                <a:spLocks noChangeShapeType="1"/>
              </p:cNvSpPr>
              <p:nvPr/>
            </p:nvSpPr>
            <p:spPr bwMode="auto">
              <a:xfrm>
                <a:off x="514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42" name="Line 349"/>
              <p:cNvSpPr>
                <a:spLocks noChangeShapeType="1"/>
              </p:cNvSpPr>
              <p:nvPr/>
            </p:nvSpPr>
            <p:spPr bwMode="auto">
              <a:xfrm>
                <a:off x="514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43" name="Line 350"/>
              <p:cNvSpPr>
                <a:spLocks noChangeShapeType="1"/>
              </p:cNvSpPr>
              <p:nvPr/>
            </p:nvSpPr>
            <p:spPr bwMode="auto">
              <a:xfrm>
                <a:off x="514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44" name="Line 351"/>
              <p:cNvSpPr>
                <a:spLocks noChangeShapeType="1"/>
              </p:cNvSpPr>
              <p:nvPr/>
            </p:nvSpPr>
            <p:spPr bwMode="auto">
              <a:xfrm>
                <a:off x="514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45" name="Line 352"/>
              <p:cNvSpPr>
                <a:spLocks noChangeShapeType="1"/>
              </p:cNvSpPr>
              <p:nvPr/>
            </p:nvSpPr>
            <p:spPr bwMode="auto">
              <a:xfrm>
                <a:off x="539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46" name="Line 353"/>
              <p:cNvSpPr>
                <a:spLocks noChangeShapeType="1"/>
              </p:cNvSpPr>
              <p:nvPr/>
            </p:nvSpPr>
            <p:spPr bwMode="auto">
              <a:xfrm>
                <a:off x="539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47" name="Line 354"/>
              <p:cNvSpPr>
                <a:spLocks noChangeShapeType="1"/>
              </p:cNvSpPr>
              <p:nvPr/>
            </p:nvSpPr>
            <p:spPr bwMode="auto">
              <a:xfrm>
                <a:off x="539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48" name="Line 355"/>
              <p:cNvSpPr>
                <a:spLocks noChangeShapeType="1"/>
              </p:cNvSpPr>
              <p:nvPr/>
            </p:nvSpPr>
            <p:spPr bwMode="auto">
              <a:xfrm>
                <a:off x="539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49" name="Line 356"/>
              <p:cNvSpPr>
                <a:spLocks noChangeShapeType="1"/>
              </p:cNvSpPr>
              <p:nvPr/>
            </p:nvSpPr>
            <p:spPr bwMode="auto">
              <a:xfrm>
                <a:off x="539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50" name="Line 357"/>
              <p:cNvSpPr>
                <a:spLocks noChangeShapeType="1"/>
              </p:cNvSpPr>
              <p:nvPr/>
            </p:nvSpPr>
            <p:spPr bwMode="auto">
              <a:xfrm>
                <a:off x="539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51" name="Line 358"/>
              <p:cNvSpPr>
                <a:spLocks noChangeShapeType="1"/>
              </p:cNvSpPr>
              <p:nvPr/>
            </p:nvSpPr>
            <p:spPr bwMode="auto">
              <a:xfrm>
                <a:off x="539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52" name="Line 359"/>
              <p:cNvSpPr>
                <a:spLocks noChangeShapeType="1"/>
              </p:cNvSpPr>
              <p:nvPr/>
            </p:nvSpPr>
            <p:spPr bwMode="auto">
              <a:xfrm>
                <a:off x="539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53" name="Line 360"/>
              <p:cNvSpPr>
                <a:spLocks noChangeShapeType="1"/>
              </p:cNvSpPr>
              <p:nvPr/>
            </p:nvSpPr>
            <p:spPr bwMode="auto">
              <a:xfrm>
                <a:off x="539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54" name="Line 361"/>
              <p:cNvSpPr>
                <a:spLocks noChangeShapeType="1"/>
              </p:cNvSpPr>
              <p:nvPr/>
            </p:nvSpPr>
            <p:spPr bwMode="auto">
              <a:xfrm>
                <a:off x="539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55" name="Line 362"/>
              <p:cNvSpPr>
                <a:spLocks noChangeShapeType="1"/>
              </p:cNvSpPr>
              <p:nvPr/>
            </p:nvSpPr>
            <p:spPr bwMode="auto">
              <a:xfrm>
                <a:off x="539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56" name="Line 363"/>
              <p:cNvSpPr>
                <a:spLocks noChangeShapeType="1"/>
              </p:cNvSpPr>
              <p:nvPr/>
            </p:nvSpPr>
            <p:spPr bwMode="auto">
              <a:xfrm>
                <a:off x="539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57" name="Line 364"/>
              <p:cNvSpPr>
                <a:spLocks noChangeShapeType="1"/>
              </p:cNvSpPr>
              <p:nvPr/>
            </p:nvSpPr>
            <p:spPr bwMode="auto">
              <a:xfrm>
                <a:off x="539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58" name="Line 365"/>
              <p:cNvSpPr>
                <a:spLocks noChangeShapeType="1"/>
              </p:cNvSpPr>
              <p:nvPr/>
            </p:nvSpPr>
            <p:spPr bwMode="auto">
              <a:xfrm>
                <a:off x="565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59" name="Line 366"/>
              <p:cNvSpPr>
                <a:spLocks noChangeShapeType="1"/>
              </p:cNvSpPr>
              <p:nvPr/>
            </p:nvSpPr>
            <p:spPr bwMode="auto">
              <a:xfrm>
                <a:off x="565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60" name="Line 367"/>
              <p:cNvSpPr>
                <a:spLocks noChangeShapeType="1"/>
              </p:cNvSpPr>
              <p:nvPr/>
            </p:nvSpPr>
            <p:spPr bwMode="auto">
              <a:xfrm>
                <a:off x="565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61" name="Line 368"/>
              <p:cNvSpPr>
                <a:spLocks noChangeShapeType="1"/>
              </p:cNvSpPr>
              <p:nvPr/>
            </p:nvSpPr>
            <p:spPr bwMode="auto">
              <a:xfrm>
                <a:off x="565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62" name="Line 369"/>
              <p:cNvSpPr>
                <a:spLocks noChangeShapeType="1"/>
              </p:cNvSpPr>
              <p:nvPr/>
            </p:nvSpPr>
            <p:spPr bwMode="auto">
              <a:xfrm>
                <a:off x="565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63" name="Line 370"/>
              <p:cNvSpPr>
                <a:spLocks noChangeShapeType="1"/>
              </p:cNvSpPr>
              <p:nvPr/>
            </p:nvSpPr>
            <p:spPr bwMode="auto">
              <a:xfrm>
                <a:off x="565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64" name="Line 371"/>
              <p:cNvSpPr>
                <a:spLocks noChangeShapeType="1"/>
              </p:cNvSpPr>
              <p:nvPr/>
            </p:nvSpPr>
            <p:spPr bwMode="auto">
              <a:xfrm>
                <a:off x="565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65" name="Line 372"/>
              <p:cNvSpPr>
                <a:spLocks noChangeShapeType="1"/>
              </p:cNvSpPr>
              <p:nvPr/>
            </p:nvSpPr>
            <p:spPr bwMode="auto">
              <a:xfrm>
                <a:off x="565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66" name="Line 373"/>
              <p:cNvSpPr>
                <a:spLocks noChangeShapeType="1"/>
              </p:cNvSpPr>
              <p:nvPr/>
            </p:nvSpPr>
            <p:spPr bwMode="auto">
              <a:xfrm>
                <a:off x="565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67" name="Line 374"/>
              <p:cNvSpPr>
                <a:spLocks noChangeShapeType="1"/>
              </p:cNvSpPr>
              <p:nvPr/>
            </p:nvSpPr>
            <p:spPr bwMode="auto">
              <a:xfrm>
                <a:off x="565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68" name="Line 375"/>
              <p:cNvSpPr>
                <a:spLocks noChangeShapeType="1"/>
              </p:cNvSpPr>
              <p:nvPr/>
            </p:nvSpPr>
            <p:spPr bwMode="auto">
              <a:xfrm>
                <a:off x="565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69" name="Line 376"/>
              <p:cNvSpPr>
                <a:spLocks noChangeShapeType="1"/>
              </p:cNvSpPr>
              <p:nvPr/>
            </p:nvSpPr>
            <p:spPr bwMode="auto">
              <a:xfrm>
                <a:off x="565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70" name="Line 377"/>
              <p:cNvSpPr>
                <a:spLocks noChangeShapeType="1"/>
              </p:cNvSpPr>
              <p:nvPr/>
            </p:nvSpPr>
            <p:spPr bwMode="auto">
              <a:xfrm>
                <a:off x="565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71" name="Line 378"/>
              <p:cNvSpPr>
                <a:spLocks noChangeShapeType="1"/>
              </p:cNvSpPr>
              <p:nvPr/>
            </p:nvSpPr>
            <p:spPr bwMode="auto">
              <a:xfrm>
                <a:off x="5904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72" name="Line 379"/>
              <p:cNvSpPr>
                <a:spLocks noChangeShapeType="1"/>
              </p:cNvSpPr>
              <p:nvPr/>
            </p:nvSpPr>
            <p:spPr bwMode="auto">
              <a:xfrm>
                <a:off x="5904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73" name="Line 380"/>
              <p:cNvSpPr>
                <a:spLocks noChangeShapeType="1"/>
              </p:cNvSpPr>
              <p:nvPr/>
            </p:nvSpPr>
            <p:spPr bwMode="auto">
              <a:xfrm>
                <a:off x="5904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74" name="Line 381"/>
              <p:cNvSpPr>
                <a:spLocks noChangeShapeType="1"/>
              </p:cNvSpPr>
              <p:nvPr/>
            </p:nvSpPr>
            <p:spPr bwMode="auto">
              <a:xfrm>
                <a:off x="5904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75" name="Line 382"/>
              <p:cNvSpPr>
                <a:spLocks noChangeShapeType="1"/>
              </p:cNvSpPr>
              <p:nvPr/>
            </p:nvSpPr>
            <p:spPr bwMode="auto">
              <a:xfrm>
                <a:off x="5904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76" name="Line 383"/>
              <p:cNvSpPr>
                <a:spLocks noChangeShapeType="1"/>
              </p:cNvSpPr>
              <p:nvPr/>
            </p:nvSpPr>
            <p:spPr bwMode="auto">
              <a:xfrm>
                <a:off x="5904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77" name="Line 384"/>
              <p:cNvSpPr>
                <a:spLocks noChangeShapeType="1"/>
              </p:cNvSpPr>
              <p:nvPr/>
            </p:nvSpPr>
            <p:spPr bwMode="auto">
              <a:xfrm>
                <a:off x="5904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78" name="Line 385"/>
              <p:cNvSpPr>
                <a:spLocks noChangeShapeType="1"/>
              </p:cNvSpPr>
              <p:nvPr/>
            </p:nvSpPr>
            <p:spPr bwMode="auto">
              <a:xfrm>
                <a:off x="5904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79" name="Line 386"/>
              <p:cNvSpPr>
                <a:spLocks noChangeShapeType="1"/>
              </p:cNvSpPr>
              <p:nvPr/>
            </p:nvSpPr>
            <p:spPr bwMode="auto">
              <a:xfrm>
                <a:off x="5904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80" name="Line 387"/>
              <p:cNvSpPr>
                <a:spLocks noChangeShapeType="1"/>
              </p:cNvSpPr>
              <p:nvPr/>
            </p:nvSpPr>
            <p:spPr bwMode="auto">
              <a:xfrm>
                <a:off x="5904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81" name="Line 388"/>
              <p:cNvSpPr>
                <a:spLocks noChangeShapeType="1"/>
              </p:cNvSpPr>
              <p:nvPr/>
            </p:nvSpPr>
            <p:spPr bwMode="auto">
              <a:xfrm>
                <a:off x="5904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82" name="Line 389"/>
              <p:cNvSpPr>
                <a:spLocks noChangeShapeType="1"/>
              </p:cNvSpPr>
              <p:nvPr/>
            </p:nvSpPr>
            <p:spPr bwMode="auto">
              <a:xfrm>
                <a:off x="5904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83" name="Line 390"/>
              <p:cNvSpPr>
                <a:spLocks noChangeShapeType="1"/>
              </p:cNvSpPr>
              <p:nvPr/>
            </p:nvSpPr>
            <p:spPr bwMode="auto">
              <a:xfrm>
                <a:off x="5904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84" name="Line 391"/>
              <p:cNvSpPr>
                <a:spLocks noChangeShapeType="1"/>
              </p:cNvSpPr>
              <p:nvPr/>
            </p:nvSpPr>
            <p:spPr bwMode="auto">
              <a:xfrm>
                <a:off x="615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85" name="Line 392"/>
              <p:cNvSpPr>
                <a:spLocks noChangeShapeType="1"/>
              </p:cNvSpPr>
              <p:nvPr/>
            </p:nvSpPr>
            <p:spPr bwMode="auto">
              <a:xfrm>
                <a:off x="615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86" name="Line 393"/>
              <p:cNvSpPr>
                <a:spLocks noChangeShapeType="1"/>
              </p:cNvSpPr>
              <p:nvPr/>
            </p:nvSpPr>
            <p:spPr bwMode="auto">
              <a:xfrm>
                <a:off x="615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87" name="Line 394"/>
              <p:cNvSpPr>
                <a:spLocks noChangeShapeType="1"/>
              </p:cNvSpPr>
              <p:nvPr/>
            </p:nvSpPr>
            <p:spPr bwMode="auto">
              <a:xfrm>
                <a:off x="615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88" name="Line 395"/>
              <p:cNvSpPr>
                <a:spLocks noChangeShapeType="1"/>
              </p:cNvSpPr>
              <p:nvPr/>
            </p:nvSpPr>
            <p:spPr bwMode="auto">
              <a:xfrm>
                <a:off x="615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89" name="Line 396"/>
              <p:cNvSpPr>
                <a:spLocks noChangeShapeType="1"/>
              </p:cNvSpPr>
              <p:nvPr/>
            </p:nvSpPr>
            <p:spPr bwMode="auto">
              <a:xfrm>
                <a:off x="615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90" name="Line 397"/>
              <p:cNvSpPr>
                <a:spLocks noChangeShapeType="1"/>
              </p:cNvSpPr>
              <p:nvPr/>
            </p:nvSpPr>
            <p:spPr bwMode="auto">
              <a:xfrm>
                <a:off x="615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91" name="Line 398"/>
              <p:cNvSpPr>
                <a:spLocks noChangeShapeType="1"/>
              </p:cNvSpPr>
              <p:nvPr/>
            </p:nvSpPr>
            <p:spPr bwMode="auto">
              <a:xfrm>
                <a:off x="615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92" name="Line 399"/>
              <p:cNvSpPr>
                <a:spLocks noChangeShapeType="1"/>
              </p:cNvSpPr>
              <p:nvPr/>
            </p:nvSpPr>
            <p:spPr bwMode="auto">
              <a:xfrm>
                <a:off x="615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93" name="Line 400"/>
              <p:cNvSpPr>
                <a:spLocks noChangeShapeType="1"/>
              </p:cNvSpPr>
              <p:nvPr/>
            </p:nvSpPr>
            <p:spPr bwMode="auto">
              <a:xfrm>
                <a:off x="615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94" name="Line 401"/>
              <p:cNvSpPr>
                <a:spLocks noChangeShapeType="1"/>
              </p:cNvSpPr>
              <p:nvPr/>
            </p:nvSpPr>
            <p:spPr bwMode="auto">
              <a:xfrm>
                <a:off x="615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95" name="Line 402"/>
              <p:cNvSpPr>
                <a:spLocks noChangeShapeType="1"/>
              </p:cNvSpPr>
              <p:nvPr/>
            </p:nvSpPr>
            <p:spPr bwMode="auto">
              <a:xfrm>
                <a:off x="615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96" name="Line 403"/>
              <p:cNvSpPr>
                <a:spLocks noChangeShapeType="1"/>
              </p:cNvSpPr>
              <p:nvPr/>
            </p:nvSpPr>
            <p:spPr bwMode="auto">
              <a:xfrm>
                <a:off x="615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97" name="Line 404"/>
              <p:cNvSpPr>
                <a:spLocks noChangeShapeType="1"/>
              </p:cNvSpPr>
              <p:nvPr/>
            </p:nvSpPr>
            <p:spPr bwMode="auto">
              <a:xfrm>
                <a:off x="641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98" name="Line 405"/>
              <p:cNvSpPr>
                <a:spLocks noChangeShapeType="1"/>
              </p:cNvSpPr>
              <p:nvPr/>
            </p:nvSpPr>
            <p:spPr bwMode="auto">
              <a:xfrm>
                <a:off x="641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</p:grpSp>
        <p:grpSp>
          <p:nvGrpSpPr>
            <p:cNvPr id="30" name="Group 607"/>
            <p:cNvGrpSpPr>
              <a:grpSpLocks/>
            </p:cNvGrpSpPr>
            <p:nvPr/>
          </p:nvGrpSpPr>
          <p:grpSpPr bwMode="auto">
            <a:xfrm>
              <a:off x="3600" y="385763"/>
              <a:ext cx="3830" cy="4900613"/>
              <a:chOff x="3600" y="243"/>
              <a:chExt cx="3830" cy="3087"/>
            </a:xfrm>
          </p:grpSpPr>
          <p:sp>
            <p:nvSpPr>
              <p:cNvPr id="199" name="Line 407"/>
              <p:cNvSpPr>
                <a:spLocks noChangeShapeType="1"/>
              </p:cNvSpPr>
              <p:nvPr/>
            </p:nvSpPr>
            <p:spPr bwMode="auto">
              <a:xfrm>
                <a:off x="641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00" name="Line 408"/>
              <p:cNvSpPr>
                <a:spLocks noChangeShapeType="1"/>
              </p:cNvSpPr>
              <p:nvPr/>
            </p:nvSpPr>
            <p:spPr bwMode="auto">
              <a:xfrm>
                <a:off x="641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01" name="Line 409"/>
              <p:cNvSpPr>
                <a:spLocks noChangeShapeType="1"/>
              </p:cNvSpPr>
              <p:nvPr/>
            </p:nvSpPr>
            <p:spPr bwMode="auto">
              <a:xfrm>
                <a:off x="641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02" name="Line 410"/>
              <p:cNvSpPr>
                <a:spLocks noChangeShapeType="1"/>
              </p:cNvSpPr>
              <p:nvPr/>
            </p:nvSpPr>
            <p:spPr bwMode="auto">
              <a:xfrm>
                <a:off x="641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03" name="Line 411"/>
              <p:cNvSpPr>
                <a:spLocks noChangeShapeType="1"/>
              </p:cNvSpPr>
              <p:nvPr/>
            </p:nvSpPr>
            <p:spPr bwMode="auto">
              <a:xfrm>
                <a:off x="641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04" name="Line 412"/>
              <p:cNvSpPr>
                <a:spLocks noChangeShapeType="1"/>
              </p:cNvSpPr>
              <p:nvPr/>
            </p:nvSpPr>
            <p:spPr bwMode="auto">
              <a:xfrm>
                <a:off x="641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05" name="Line 413"/>
              <p:cNvSpPr>
                <a:spLocks noChangeShapeType="1"/>
              </p:cNvSpPr>
              <p:nvPr/>
            </p:nvSpPr>
            <p:spPr bwMode="auto">
              <a:xfrm>
                <a:off x="641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06" name="Line 414"/>
              <p:cNvSpPr>
                <a:spLocks noChangeShapeType="1"/>
              </p:cNvSpPr>
              <p:nvPr/>
            </p:nvSpPr>
            <p:spPr bwMode="auto">
              <a:xfrm>
                <a:off x="641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07" name="Line 415"/>
              <p:cNvSpPr>
                <a:spLocks noChangeShapeType="1"/>
              </p:cNvSpPr>
              <p:nvPr/>
            </p:nvSpPr>
            <p:spPr bwMode="auto">
              <a:xfrm>
                <a:off x="641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08" name="Line 416"/>
              <p:cNvSpPr>
                <a:spLocks noChangeShapeType="1"/>
              </p:cNvSpPr>
              <p:nvPr/>
            </p:nvSpPr>
            <p:spPr bwMode="auto">
              <a:xfrm>
                <a:off x="641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09" name="Line 417"/>
              <p:cNvSpPr>
                <a:spLocks noChangeShapeType="1"/>
              </p:cNvSpPr>
              <p:nvPr/>
            </p:nvSpPr>
            <p:spPr bwMode="auto">
              <a:xfrm>
                <a:off x="641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10" name="Line 418"/>
              <p:cNvSpPr>
                <a:spLocks noChangeShapeType="1"/>
              </p:cNvSpPr>
              <p:nvPr/>
            </p:nvSpPr>
            <p:spPr bwMode="auto">
              <a:xfrm>
                <a:off x="666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11" name="Line 419"/>
              <p:cNvSpPr>
                <a:spLocks noChangeShapeType="1"/>
              </p:cNvSpPr>
              <p:nvPr/>
            </p:nvSpPr>
            <p:spPr bwMode="auto">
              <a:xfrm>
                <a:off x="666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12" name="Line 420"/>
              <p:cNvSpPr>
                <a:spLocks noChangeShapeType="1"/>
              </p:cNvSpPr>
              <p:nvPr/>
            </p:nvSpPr>
            <p:spPr bwMode="auto">
              <a:xfrm>
                <a:off x="666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13" name="Line 421"/>
              <p:cNvSpPr>
                <a:spLocks noChangeShapeType="1"/>
              </p:cNvSpPr>
              <p:nvPr/>
            </p:nvSpPr>
            <p:spPr bwMode="auto">
              <a:xfrm>
                <a:off x="666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14" name="Line 422"/>
              <p:cNvSpPr>
                <a:spLocks noChangeShapeType="1"/>
              </p:cNvSpPr>
              <p:nvPr/>
            </p:nvSpPr>
            <p:spPr bwMode="auto">
              <a:xfrm>
                <a:off x="666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15" name="Line 423"/>
              <p:cNvSpPr>
                <a:spLocks noChangeShapeType="1"/>
              </p:cNvSpPr>
              <p:nvPr/>
            </p:nvSpPr>
            <p:spPr bwMode="auto">
              <a:xfrm>
                <a:off x="666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16" name="Line 424"/>
              <p:cNvSpPr>
                <a:spLocks noChangeShapeType="1"/>
              </p:cNvSpPr>
              <p:nvPr/>
            </p:nvSpPr>
            <p:spPr bwMode="auto">
              <a:xfrm>
                <a:off x="666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17" name="Line 425"/>
              <p:cNvSpPr>
                <a:spLocks noChangeShapeType="1"/>
              </p:cNvSpPr>
              <p:nvPr/>
            </p:nvSpPr>
            <p:spPr bwMode="auto">
              <a:xfrm>
                <a:off x="666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18" name="Line 426"/>
              <p:cNvSpPr>
                <a:spLocks noChangeShapeType="1"/>
              </p:cNvSpPr>
              <p:nvPr/>
            </p:nvSpPr>
            <p:spPr bwMode="auto">
              <a:xfrm>
                <a:off x="666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19" name="Line 427"/>
              <p:cNvSpPr>
                <a:spLocks noChangeShapeType="1"/>
              </p:cNvSpPr>
              <p:nvPr/>
            </p:nvSpPr>
            <p:spPr bwMode="auto">
              <a:xfrm>
                <a:off x="666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20" name="Line 428"/>
              <p:cNvSpPr>
                <a:spLocks noChangeShapeType="1"/>
              </p:cNvSpPr>
              <p:nvPr/>
            </p:nvSpPr>
            <p:spPr bwMode="auto">
              <a:xfrm>
                <a:off x="666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21" name="Line 429"/>
              <p:cNvSpPr>
                <a:spLocks noChangeShapeType="1"/>
              </p:cNvSpPr>
              <p:nvPr/>
            </p:nvSpPr>
            <p:spPr bwMode="auto">
              <a:xfrm>
                <a:off x="666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22" name="Line 430"/>
              <p:cNvSpPr>
                <a:spLocks noChangeShapeType="1"/>
              </p:cNvSpPr>
              <p:nvPr/>
            </p:nvSpPr>
            <p:spPr bwMode="auto">
              <a:xfrm>
                <a:off x="666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23" name="Line 431"/>
              <p:cNvSpPr>
                <a:spLocks noChangeShapeType="1"/>
              </p:cNvSpPr>
              <p:nvPr/>
            </p:nvSpPr>
            <p:spPr bwMode="auto">
              <a:xfrm>
                <a:off x="692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24" name="Line 432"/>
              <p:cNvSpPr>
                <a:spLocks noChangeShapeType="1"/>
              </p:cNvSpPr>
              <p:nvPr/>
            </p:nvSpPr>
            <p:spPr bwMode="auto">
              <a:xfrm>
                <a:off x="692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25" name="Line 433"/>
              <p:cNvSpPr>
                <a:spLocks noChangeShapeType="1"/>
              </p:cNvSpPr>
              <p:nvPr/>
            </p:nvSpPr>
            <p:spPr bwMode="auto">
              <a:xfrm>
                <a:off x="692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26" name="Line 434"/>
              <p:cNvSpPr>
                <a:spLocks noChangeShapeType="1"/>
              </p:cNvSpPr>
              <p:nvPr/>
            </p:nvSpPr>
            <p:spPr bwMode="auto">
              <a:xfrm>
                <a:off x="692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27" name="Line 435"/>
              <p:cNvSpPr>
                <a:spLocks noChangeShapeType="1"/>
              </p:cNvSpPr>
              <p:nvPr/>
            </p:nvSpPr>
            <p:spPr bwMode="auto">
              <a:xfrm>
                <a:off x="692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28" name="Line 436"/>
              <p:cNvSpPr>
                <a:spLocks noChangeShapeType="1"/>
              </p:cNvSpPr>
              <p:nvPr/>
            </p:nvSpPr>
            <p:spPr bwMode="auto">
              <a:xfrm>
                <a:off x="692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29" name="Line 437"/>
              <p:cNvSpPr>
                <a:spLocks noChangeShapeType="1"/>
              </p:cNvSpPr>
              <p:nvPr/>
            </p:nvSpPr>
            <p:spPr bwMode="auto">
              <a:xfrm>
                <a:off x="692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30" name="Line 438"/>
              <p:cNvSpPr>
                <a:spLocks noChangeShapeType="1"/>
              </p:cNvSpPr>
              <p:nvPr/>
            </p:nvSpPr>
            <p:spPr bwMode="auto">
              <a:xfrm>
                <a:off x="692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31" name="Line 439"/>
              <p:cNvSpPr>
                <a:spLocks noChangeShapeType="1"/>
              </p:cNvSpPr>
              <p:nvPr/>
            </p:nvSpPr>
            <p:spPr bwMode="auto">
              <a:xfrm>
                <a:off x="692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32" name="Line 440"/>
              <p:cNvSpPr>
                <a:spLocks noChangeShapeType="1"/>
              </p:cNvSpPr>
              <p:nvPr/>
            </p:nvSpPr>
            <p:spPr bwMode="auto">
              <a:xfrm>
                <a:off x="692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33" name="Line 441"/>
              <p:cNvSpPr>
                <a:spLocks noChangeShapeType="1"/>
              </p:cNvSpPr>
              <p:nvPr/>
            </p:nvSpPr>
            <p:spPr bwMode="auto">
              <a:xfrm>
                <a:off x="692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34" name="Line 442"/>
              <p:cNvSpPr>
                <a:spLocks noChangeShapeType="1"/>
              </p:cNvSpPr>
              <p:nvPr/>
            </p:nvSpPr>
            <p:spPr bwMode="auto">
              <a:xfrm>
                <a:off x="692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35" name="Line 443"/>
              <p:cNvSpPr>
                <a:spLocks noChangeShapeType="1"/>
              </p:cNvSpPr>
              <p:nvPr/>
            </p:nvSpPr>
            <p:spPr bwMode="auto">
              <a:xfrm>
                <a:off x="692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36" name="Line 444"/>
              <p:cNvSpPr>
                <a:spLocks noChangeShapeType="1"/>
              </p:cNvSpPr>
              <p:nvPr/>
            </p:nvSpPr>
            <p:spPr bwMode="auto">
              <a:xfrm>
                <a:off x="717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37" name="Line 445"/>
              <p:cNvSpPr>
                <a:spLocks noChangeShapeType="1"/>
              </p:cNvSpPr>
              <p:nvPr/>
            </p:nvSpPr>
            <p:spPr bwMode="auto">
              <a:xfrm>
                <a:off x="717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38" name="Line 446"/>
              <p:cNvSpPr>
                <a:spLocks noChangeShapeType="1"/>
              </p:cNvSpPr>
              <p:nvPr/>
            </p:nvSpPr>
            <p:spPr bwMode="auto">
              <a:xfrm>
                <a:off x="717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39" name="Line 447"/>
              <p:cNvSpPr>
                <a:spLocks noChangeShapeType="1"/>
              </p:cNvSpPr>
              <p:nvPr/>
            </p:nvSpPr>
            <p:spPr bwMode="auto">
              <a:xfrm>
                <a:off x="717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40" name="Line 448"/>
              <p:cNvSpPr>
                <a:spLocks noChangeShapeType="1"/>
              </p:cNvSpPr>
              <p:nvPr/>
            </p:nvSpPr>
            <p:spPr bwMode="auto">
              <a:xfrm>
                <a:off x="717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41" name="Line 449"/>
              <p:cNvSpPr>
                <a:spLocks noChangeShapeType="1"/>
              </p:cNvSpPr>
              <p:nvPr/>
            </p:nvSpPr>
            <p:spPr bwMode="auto">
              <a:xfrm>
                <a:off x="717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42" name="Line 450"/>
              <p:cNvSpPr>
                <a:spLocks noChangeShapeType="1"/>
              </p:cNvSpPr>
              <p:nvPr/>
            </p:nvSpPr>
            <p:spPr bwMode="auto">
              <a:xfrm>
                <a:off x="717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43" name="Line 451"/>
              <p:cNvSpPr>
                <a:spLocks noChangeShapeType="1"/>
              </p:cNvSpPr>
              <p:nvPr/>
            </p:nvSpPr>
            <p:spPr bwMode="auto">
              <a:xfrm>
                <a:off x="717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44" name="Line 452"/>
              <p:cNvSpPr>
                <a:spLocks noChangeShapeType="1"/>
              </p:cNvSpPr>
              <p:nvPr/>
            </p:nvSpPr>
            <p:spPr bwMode="auto">
              <a:xfrm>
                <a:off x="717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45" name="Line 453"/>
              <p:cNvSpPr>
                <a:spLocks noChangeShapeType="1"/>
              </p:cNvSpPr>
              <p:nvPr/>
            </p:nvSpPr>
            <p:spPr bwMode="auto">
              <a:xfrm>
                <a:off x="717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46" name="Line 454"/>
              <p:cNvSpPr>
                <a:spLocks noChangeShapeType="1"/>
              </p:cNvSpPr>
              <p:nvPr/>
            </p:nvSpPr>
            <p:spPr bwMode="auto">
              <a:xfrm>
                <a:off x="717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47" name="Line 455"/>
              <p:cNvSpPr>
                <a:spLocks noChangeShapeType="1"/>
              </p:cNvSpPr>
              <p:nvPr/>
            </p:nvSpPr>
            <p:spPr bwMode="auto">
              <a:xfrm>
                <a:off x="717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48" name="Line 456"/>
              <p:cNvSpPr>
                <a:spLocks noChangeShapeType="1"/>
              </p:cNvSpPr>
              <p:nvPr/>
            </p:nvSpPr>
            <p:spPr bwMode="auto">
              <a:xfrm>
                <a:off x="717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49" name="Line 457"/>
              <p:cNvSpPr>
                <a:spLocks noChangeShapeType="1"/>
              </p:cNvSpPr>
              <p:nvPr/>
            </p:nvSpPr>
            <p:spPr bwMode="auto">
              <a:xfrm>
                <a:off x="743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50" name="Line 458"/>
              <p:cNvSpPr>
                <a:spLocks noChangeShapeType="1"/>
              </p:cNvSpPr>
              <p:nvPr/>
            </p:nvSpPr>
            <p:spPr bwMode="auto">
              <a:xfrm>
                <a:off x="743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51" name="Line 459"/>
              <p:cNvSpPr>
                <a:spLocks noChangeShapeType="1"/>
              </p:cNvSpPr>
              <p:nvPr/>
            </p:nvSpPr>
            <p:spPr bwMode="auto">
              <a:xfrm>
                <a:off x="743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52" name="Line 460"/>
              <p:cNvSpPr>
                <a:spLocks noChangeShapeType="1"/>
              </p:cNvSpPr>
              <p:nvPr/>
            </p:nvSpPr>
            <p:spPr bwMode="auto">
              <a:xfrm>
                <a:off x="743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53" name="Line 461"/>
              <p:cNvSpPr>
                <a:spLocks noChangeShapeType="1"/>
              </p:cNvSpPr>
              <p:nvPr/>
            </p:nvSpPr>
            <p:spPr bwMode="auto">
              <a:xfrm>
                <a:off x="743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54" name="Line 462"/>
              <p:cNvSpPr>
                <a:spLocks noChangeShapeType="1"/>
              </p:cNvSpPr>
              <p:nvPr/>
            </p:nvSpPr>
            <p:spPr bwMode="auto">
              <a:xfrm>
                <a:off x="743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55" name="Line 463"/>
              <p:cNvSpPr>
                <a:spLocks noChangeShapeType="1"/>
              </p:cNvSpPr>
              <p:nvPr/>
            </p:nvSpPr>
            <p:spPr bwMode="auto">
              <a:xfrm>
                <a:off x="743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56" name="Line 464"/>
              <p:cNvSpPr>
                <a:spLocks noChangeShapeType="1"/>
              </p:cNvSpPr>
              <p:nvPr/>
            </p:nvSpPr>
            <p:spPr bwMode="auto">
              <a:xfrm>
                <a:off x="743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57" name="Line 465"/>
              <p:cNvSpPr>
                <a:spLocks noChangeShapeType="1"/>
              </p:cNvSpPr>
              <p:nvPr/>
            </p:nvSpPr>
            <p:spPr bwMode="auto">
              <a:xfrm>
                <a:off x="743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58" name="Line 466"/>
              <p:cNvSpPr>
                <a:spLocks noChangeShapeType="1"/>
              </p:cNvSpPr>
              <p:nvPr/>
            </p:nvSpPr>
            <p:spPr bwMode="auto">
              <a:xfrm>
                <a:off x="743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59" name="Line 467"/>
              <p:cNvSpPr>
                <a:spLocks noChangeShapeType="1"/>
              </p:cNvSpPr>
              <p:nvPr/>
            </p:nvSpPr>
            <p:spPr bwMode="auto">
              <a:xfrm>
                <a:off x="743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60" name="Line 468"/>
              <p:cNvSpPr>
                <a:spLocks noChangeShapeType="1"/>
              </p:cNvSpPr>
              <p:nvPr/>
            </p:nvSpPr>
            <p:spPr bwMode="auto">
              <a:xfrm>
                <a:off x="743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61" name="Line 469"/>
              <p:cNvSpPr>
                <a:spLocks noChangeShapeType="1"/>
              </p:cNvSpPr>
              <p:nvPr/>
            </p:nvSpPr>
            <p:spPr bwMode="auto">
              <a:xfrm>
                <a:off x="743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62" name="Line 470"/>
              <p:cNvSpPr>
                <a:spLocks noChangeShapeType="1"/>
              </p:cNvSpPr>
              <p:nvPr/>
            </p:nvSpPr>
            <p:spPr bwMode="auto">
              <a:xfrm flipH="1">
                <a:off x="3600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63" name="Line 471"/>
              <p:cNvSpPr>
                <a:spLocks noChangeShapeType="1"/>
              </p:cNvSpPr>
              <p:nvPr/>
            </p:nvSpPr>
            <p:spPr bwMode="auto">
              <a:xfrm flipH="1">
                <a:off x="3600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64" name="Line 472"/>
              <p:cNvSpPr>
                <a:spLocks noChangeShapeType="1"/>
              </p:cNvSpPr>
              <p:nvPr/>
            </p:nvSpPr>
            <p:spPr bwMode="auto">
              <a:xfrm flipH="1">
                <a:off x="3600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65" name="Line 473"/>
              <p:cNvSpPr>
                <a:spLocks noChangeShapeType="1"/>
              </p:cNvSpPr>
              <p:nvPr/>
            </p:nvSpPr>
            <p:spPr bwMode="auto">
              <a:xfrm flipH="1">
                <a:off x="3600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66" name="Line 474"/>
              <p:cNvSpPr>
                <a:spLocks noChangeShapeType="1"/>
              </p:cNvSpPr>
              <p:nvPr/>
            </p:nvSpPr>
            <p:spPr bwMode="auto">
              <a:xfrm flipH="1">
                <a:off x="3600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67" name="Line 475"/>
              <p:cNvSpPr>
                <a:spLocks noChangeShapeType="1"/>
              </p:cNvSpPr>
              <p:nvPr/>
            </p:nvSpPr>
            <p:spPr bwMode="auto">
              <a:xfrm flipH="1">
                <a:off x="3600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68" name="Line 476"/>
              <p:cNvSpPr>
                <a:spLocks noChangeShapeType="1"/>
              </p:cNvSpPr>
              <p:nvPr/>
            </p:nvSpPr>
            <p:spPr bwMode="auto">
              <a:xfrm flipH="1">
                <a:off x="3600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69" name="Line 477"/>
              <p:cNvSpPr>
                <a:spLocks noChangeShapeType="1"/>
              </p:cNvSpPr>
              <p:nvPr/>
            </p:nvSpPr>
            <p:spPr bwMode="auto">
              <a:xfrm flipH="1">
                <a:off x="3600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70" name="Line 478"/>
              <p:cNvSpPr>
                <a:spLocks noChangeShapeType="1"/>
              </p:cNvSpPr>
              <p:nvPr/>
            </p:nvSpPr>
            <p:spPr bwMode="auto">
              <a:xfrm flipH="1">
                <a:off x="3600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71" name="Line 479"/>
              <p:cNvSpPr>
                <a:spLocks noChangeShapeType="1"/>
              </p:cNvSpPr>
              <p:nvPr/>
            </p:nvSpPr>
            <p:spPr bwMode="auto">
              <a:xfrm flipH="1">
                <a:off x="3600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72" name="Line 480"/>
              <p:cNvSpPr>
                <a:spLocks noChangeShapeType="1"/>
              </p:cNvSpPr>
              <p:nvPr/>
            </p:nvSpPr>
            <p:spPr bwMode="auto">
              <a:xfrm flipH="1">
                <a:off x="3600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73" name="Line 481"/>
              <p:cNvSpPr>
                <a:spLocks noChangeShapeType="1"/>
              </p:cNvSpPr>
              <p:nvPr/>
            </p:nvSpPr>
            <p:spPr bwMode="auto">
              <a:xfrm flipH="1">
                <a:off x="3600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74" name="Line 482"/>
              <p:cNvSpPr>
                <a:spLocks noChangeShapeType="1"/>
              </p:cNvSpPr>
              <p:nvPr/>
            </p:nvSpPr>
            <p:spPr bwMode="auto">
              <a:xfrm flipH="1">
                <a:off x="3600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75" name="Line 483"/>
              <p:cNvSpPr>
                <a:spLocks noChangeShapeType="1"/>
              </p:cNvSpPr>
              <p:nvPr/>
            </p:nvSpPr>
            <p:spPr bwMode="auto">
              <a:xfrm flipH="1">
                <a:off x="3854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76" name="Line 484"/>
              <p:cNvSpPr>
                <a:spLocks noChangeShapeType="1"/>
              </p:cNvSpPr>
              <p:nvPr/>
            </p:nvSpPr>
            <p:spPr bwMode="auto">
              <a:xfrm flipH="1">
                <a:off x="3854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77" name="Line 485"/>
              <p:cNvSpPr>
                <a:spLocks noChangeShapeType="1"/>
              </p:cNvSpPr>
              <p:nvPr/>
            </p:nvSpPr>
            <p:spPr bwMode="auto">
              <a:xfrm flipH="1">
                <a:off x="3854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78" name="Line 486"/>
              <p:cNvSpPr>
                <a:spLocks noChangeShapeType="1"/>
              </p:cNvSpPr>
              <p:nvPr/>
            </p:nvSpPr>
            <p:spPr bwMode="auto">
              <a:xfrm flipH="1">
                <a:off x="3854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79" name="Line 487"/>
              <p:cNvSpPr>
                <a:spLocks noChangeShapeType="1"/>
              </p:cNvSpPr>
              <p:nvPr/>
            </p:nvSpPr>
            <p:spPr bwMode="auto">
              <a:xfrm flipH="1">
                <a:off x="3854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80" name="Line 488"/>
              <p:cNvSpPr>
                <a:spLocks noChangeShapeType="1"/>
              </p:cNvSpPr>
              <p:nvPr/>
            </p:nvSpPr>
            <p:spPr bwMode="auto">
              <a:xfrm flipH="1">
                <a:off x="3854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81" name="Line 489"/>
              <p:cNvSpPr>
                <a:spLocks noChangeShapeType="1"/>
              </p:cNvSpPr>
              <p:nvPr/>
            </p:nvSpPr>
            <p:spPr bwMode="auto">
              <a:xfrm flipH="1">
                <a:off x="3854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82" name="Line 490"/>
              <p:cNvSpPr>
                <a:spLocks noChangeShapeType="1"/>
              </p:cNvSpPr>
              <p:nvPr/>
            </p:nvSpPr>
            <p:spPr bwMode="auto">
              <a:xfrm flipH="1">
                <a:off x="3854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83" name="Line 491"/>
              <p:cNvSpPr>
                <a:spLocks noChangeShapeType="1"/>
              </p:cNvSpPr>
              <p:nvPr/>
            </p:nvSpPr>
            <p:spPr bwMode="auto">
              <a:xfrm flipH="1">
                <a:off x="3854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84" name="Line 492"/>
              <p:cNvSpPr>
                <a:spLocks noChangeShapeType="1"/>
              </p:cNvSpPr>
              <p:nvPr/>
            </p:nvSpPr>
            <p:spPr bwMode="auto">
              <a:xfrm flipH="1">
                <a:off x="3854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85" name="Line 493"/>
              <p:cNvSpPr>
                <a:spLocks noChangeShapeType="1"/>
              </p:cNvSpPr>
              <p:nvPr/>
            </p:nvSpPr>
            <p:spPr bwMode="auto">
              <a:xfrm flipH="1">
                <a:off x="3854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86" name="Line 494"/>
              <p:cNvSpPr>
                <a:spLocks noChangeShapeType="1"/>
              </p:cNvSpPr>
              <p:nvPr/>
            </p:nvSpPr>
            <p:spPr bwMode="auto">
              <a:xfrm flipH="1">
                <a:off x="3854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87" name="Line 495"/>
              <p:cNvSpPr>
                <a:spLocks noChangeShapeType="1"/>
              </p:cNvSpPr>
              <p:nvPr/>
            </p:nvSpPr>
            <p:spPr bwMode="auto">
              <a:xfrm flipH="1">
                <a:off x="3854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88" name="Line 496"/>
              <p:cNvSpPr>
                <a:spLocks noChangeShapeType="1"/>
              </p:cNvSpPr>
              <p:nvPr/>
            </p:nvSpPr>
            <p:spPr bwMode="auto">
              <a:xfrm flipH="1">
                <a:off x="4108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89" name="Line 497"/>
              <p:cNvSpPr>
                <a:spLocks noChangeShapeType="1"/>
              </p:cNvSpPr>
              <p:nvPr/>
            </p:nvSpPr>
            <p:spPr bwMode="auto">
              <a:xfrm flipH="1">
                <a:off x="4108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90" name="Line 498"/>
              <p:cNvSpPr>
                <a:spLocks noChangeShapeType="1"/>
              </p:cNvSpPr>
              <p:nvPr/>
            </p:nvSpPr>
            <p:spPr bwMode="auto">
              <a:xfrm flipH="1">
                <a:off x="4108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91" name="Line 499"/>
              <p:cNvSpPr>
                <a:spLocks noChangeShapeType="1"/>
              </p:cNvSpPr>
              <p:nvPr/>
            </p:nvSpPr>
            <p:spPr bwMode="auto">
              <a:xfrm flipH="1">
                <a:off x="4108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92" name="Line 500"/>
              <p:cNvSpPr>
                <a:spLocks noChangeShapeType="1"/>
              </p:cNvSpPr>
              <p:nvPr/>
            </p:nvSpPr>
            <p:spPr bwMode="auto">
              <a:xfrm flipH="1">
                <a:off x="4108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93" name="Line 501"/>
              <p:cNvSpPr>
                <a:spLocks noChangeShapeType="1"/>
              </p:cNvSpPr>
              <p:nvPr/>
            </p:nvSpPr>
            <p:spPr bwMode="auto">
              <a:xfrm flipH="1">
                <a:off x="4108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94" name="Line 502"/>
              <p:cNvSpPr>
                <a:spLocks noChangeShapeType="1"/>
              </p:cNvSpPr>
              <p:nvPr/>
            </p:nvSpPr>
            <p:spPr bwMode="auto">
              <a:xfrm flipH="1">
                <a:off x="4108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95" name="Line 503"/>
              <p:cNvSpPr>
                <a:spLocks noChangeShapeType="1"/>
              </p:cNvSpPr>
              <p:nvPr/>
            </p:nvSpPr>
            <p:spPr bwMode="auto">
              <a:xfrm flipH="1">
                <a:off x="4108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96" name="Line 504"/>
              <p:cNvSpPr>
                <a:spLocks noChangeShapeType="1"/>
              </p:cNvSpPr>
              <p:nvPr/>
            </p:nvSpPr>
            <p:spPr bwMode="auto">
              <a:xfrm flipH="1">
                <a:off x="4108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97" name="Line 505"/>
              <p:cNvSpPr>
                <a:spLocks noChangeShapeType="1"/>
              </p:cNvSpPr>
              <p:nvPr/>
            </p:nvSpPr>
            <p:spPr bwMode="auto">
              <a:xfrm flipH="1">
                <a:off x="4108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98" name="Line 506"/>
              <p:cNvSpPr>
                <a:spLocks noChangeShapeType="1"/>
              </p:cNvSpPr>
              <p:nvPr/>
            </p:nvSpPr>
            <p:spPr bwMode="auto">
              <a:xfrm flipH="1">
                <a:off x="4108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99" name="Line 507"/>
              <p:cNvSpPr>
                <a:spLocks noChangeShapeType="1"/>
              </p:cNvSpPr>
              <p:nvPr/>
            </p:nvSpPr>
            <p:spPr bwMode="auto">
              <a:xfrm flipH="1">
                <a:off x="4108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00" name="Line 508"/>
              <p:cNvSpPr>
                <a:spLocks noChangeShapeType="1"/>
              </p:cNvSpPr>
              <p:nvPr/>
            </p:nvSpPr>
            <p:spPr bwMode="auto">
              <a:xfrm flipH="1">
                <a:off x="4108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01" name="Line 509"/>
              <p:cNvSpPr>
                <a:spLocks noChangeShapeType="1"/>
              </p:cNvSpPr>
              <p:nvPr/>
            </p:nvSpPr>
            <p:spPr bwMode="auto">
              <a:xfrm flipH="1">
                <a:off x="4362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02" name="Line 510"/>
              <p:cNvSpPr>
                <a:spLocks noChangeShapeType="1"/>
              </p:cNvSpPr>
              <p:nvPr/>
            </p:nvSpPr>
            <p:spPr bwMode="auto">
              <a:xfrm flipH="1">
                <a:off x="4362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03" name="Line 511"/>
              <p:cNvSpPr>
                <a:spLocks noChangeShapeType="1"/>
              </p:cNvSpPr>
              <p:nvPr/>
            </p:nvSpPr>
            <p:spPr bwMode="auto">
              <a:xfrm flipH="1">
                <a:off x="4362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04" name="Line 512"/>
              <p:cNvSpPr>
                <a:spLocks noChangeShapeType="1"/>
              </p:cNvSpPr>
              <p:nvPr/>
            </p:nvSpPr>
            <p:spPr bwMode="auto">
              <a:xfrm flipH="1">
                <a:off x="4362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05" name="Line 513"/>
              <p:cNvSpPr>
                <a:spLocks noChangeShapeType="1"/>
              </p:cNvSpPr>
              <p:nvPr/>
            </p:nvSpPr>
            <p:spPr bwMode="auto">
              <a:xfrm flipH="1">
                <a:off x="4362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06" name="Line 514"/>
              <p:cNvSpPr>
                <a:spLocks noChangeShapeType="1"/>
              </p:cNvSpPr>
              <p:nvPr/>
            </p:nvSpPr>
            <p:spPr bwMode="auto">
              <a:xfrm flipH="1">
                <a:off x="4362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07" name="Line 515"/>
              <p:cNvSpPr>
                <a:spLocks noChangeShapeType="1"/>
              </p:cNvSpPr>
              <p:nvPr/>
            </p:nvSpPr>
            <p:spPr bwMode="auto">
              <a:xfrm flipH="1">
                <a:off x="4362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08" name="Line 516"/>
              <p:cNvSpPr>
                <a:spLocks noChangeShapeType="1"/>
              </p:cNvSpPr>
              <p:nvPr/>
            </p:nvSpPr>
            <p:spPr bwMode="auto">
              <a:xfrm flipH="1">
                <a:off x="4362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09" name="Line 517"/>
              <p:cNvSpPr>
                <a:spLocks noChangeShapeType="1"/>
              </p:cNvSpPr>
              <p:nvPr/>
            </p:nvSpPr>
            <p:spPr bwMode="auto">
              <a:xfrm flipH="1">
                <a:off x="4362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10" name="Line 518"/>
              <p:cNvSpPr>
                <a:spLocks noChangeShapeType="1"/>
              </p:cNvSpPr>
              <p:nvPr/>
            </p:nvSpPr>
            <p:spPr bwMode="auto">
              <a:xfrm flipH="1">
                <a:off x="4362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11" name="Line 519"/>
              <p:cNvSpPr>
                <a:spLocks noChangeShapeType="1"/>
              </p:cNvSpPr>
              <p:nvPr/>
            </p:nvSpPr>
            <p:spPr bwMode="auto">
              <a:xfrm flipH="1">
                <a:off x="4362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12" name="Line 520"/>
              <p:cNvSpPr>
                <a:spLocks noChangeShapeType="1"/>
              </p:cNvSpPr>
              <p:nvPr/>
            </p:nvSpPr>
            <p:spPr bwMode="auto">
              <a:xfrm flipH="1">
                <a:off x="4362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13" name="Line 521"/>
              <p:cNvSpPr>
                <a:spLocks noChangeShapeType="1"/>
              </p:cNvSpPr>
              <p:nvPr/>
            </p:nvSpPr>
            <p:spPr bwMode="auto">
              <a:xfrm flipH="1">
                <a:off x="4362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14" name="Line 522"/>
              <p:cNvSpPr>
                <a:spLocks noChangeShapeType="1"/>
              </p:cNvSpPr>
              <p:nvPr/>
            </p:nvSpPr>
            <p:spPr bwMode="auto">
              <a:xfrm flipH="1">
                <a:off x="4616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15" name="Line 523"/>
              <p:cNvSpPr>
                <a:spLocks noChangeShapeType="1"/>
              </p:cNvSpPr>
              <p:nvPr/>
            </p:nvSpPr>
            <p:spPr bwMode="auto">
              <a:xfrm flipH="1">
                <a:off x="4616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16" name="Line 524"/>
              <p:cNvSpPr>
                <a:spLocks noChangeShapeType="1"/>
              </p:cNvSpPr>
              <p:nvPr/>
            </p:nvSpPr>
            <p:spPr bwMode="auto">
              <a:xfrm flipH="1">
                <a:off x="4616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17" name="Line 525"/>
              <p:cNvSpPr>
                <a:spLocks noChangeShapeType="1"/>
              </p:cNvSpPr>
              <p:nvPr/>
            </p:nvSpPr>
            <p:spPr bwMode="auto">
              <a:xfrm flipH="1">
                <a:off x="4616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18" name="Line 526"/>
              <p:cNvSpPr>
                <a:spLocks noChangeShapeType="1"/>
              </p:cNvSpPr>
              <p:nvPr/>
            </p:nvSpPr>
            <p:spPr bwMode="auto">
              <a:xfrm flipH="1">
                <a:off x="4616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19" name="Line 527"/>
              <p:cNvSpPr>
                <a:spLocks noChangeShapeType="1"/>
              </p:cNvSpPr>
              <p:nvPr/>
            </p:nvSpPr>
            <p:spPr bwMode="auto">
              <a:xfrm flipH="1">
                <a:off x="4616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20" name="Line 528"/>
              <p:cNvSpPr>
                <a:spLocks noChangeShapeType="1"/>
              </p:cNvSpPr>
              <p:nvPr/>
            </p:nvSpPr>
            <p:spPr bwMode="auto">
              <a:xfrm flipH="1">
                <a:off x="4616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21" name="Line 529"/>
              <p:cNvSpPr>
                <a:spLocks noChangeShapeType="1"/>
              </p:cNvSpPr>
              <p:nvPr/>
            </p:nvSpPr>
            <p:spPr bwMode="auto">
              <a:xfrm flipH="1">
                <a:off x="4616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22" name="Line 530"/>
              <p:cNvSpPr>
                <a:spLocks noChangeShapeType="1"/>
              </p:cNvSpPr>
              <p:nvPr/>
            </p:nvSpPr>
            <p:spPr bwMode="auto">
              <a:xfrm flipH="1">
                <a:off x="4616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23" name="Line 531"/>
              <p:cNvSpPr>
                <a:spLocks noChangeShapeType="1"/>
              </p:cNvSpPr>
              <p:nvPr/>
            </p:nvSpPr>
            <p:spPr bwMode="auto">
              <a:xfrm flipH="1">
                <a:off x="4616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24" name="Line 532"/>
              <p:cNvSpPr>
                <a:spLocks noChangeShapeType="1"/>
              </p:cNvSpPr>
              <p:nvPr/>
            </p:nvSpPr>
            <p:spPr bwMode="auto">
              <a:xfrm flipH="1">
                <a:off x="4616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25" name="Line 533"/>
              <p:cNvSpPr>
                <a:spLocks noChangeShapeType="1"/>
              </p:cNvSpPr>
              <p:nvPr/>
            </p:nvSpPr>
            <p:spPr bwMode="auto">
              <a:xfrm flipH="1">
                <a:off x="4616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26" name="Line 534"/>
              <p:cNvSpPr>
                <a:spLocks noChangeShapeType="1"/>
              </p:cNvSpPr>
              <p:nvPr/>
            </p:nvSpPr>
            <p:spPr bwMode="auto">
              <a:xfrm flipH="1">
                <a:off x="4616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27" name="Line 535"/>
              <p:cNvSpPr>
                <a:spLocks noChangeShapeType="1"/>
              </p:cNvSpPr>
              <p:nvPr/>
            </p:nvSpPr>
            <p:spPr bwMode="auto">
              <a:xfrm flipH="1">
                <a:off x="4870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28" name="Line 536"/>
              <p:cNvSpPr>
                <a:spLocks noChangeShapeType="1"/>
              </p:cNvSpPr>
              <p:nvPr/>
            </p:nvSpPr>
            <p:spPr bwMode="auto">
              <a:xfrm flipH="1">
                <a:off x="4870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29" name="Line 537"/>
              <p:cNvSpPr>
                <a:spLocks noChangeShapeType="1"/>
              </p:cNvSpPr>
              <p:nvPr/>
            </p:nvSpPr>
            <p:spPr bwMode="auto">
              <a:xfrm flipH="1">
                <a:off x="4870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30" name="Line 538"/>
              <p:cNvSpPr>
                <a:spLocks noChangeShapeType="1"/>
              </p:cNvSpPr>
              <p:nvPr/>
            </p:nvSpPr>
            <p:spPr bwMode="auto">
              <a:xfrm flipH="1">
                <a:off x="4870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31" name="Line 539"/>
              <p:cNvSpPr>
                <a:spLocks noChangeShapeType="1"/>
              </p:cNvSpPr>
              <p:nvPr/>
            </p:nvSpPr>
            <p:spPr bwMode="auto">
              <a:xfrm flipH="1">
                <a:off x="4870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32" name="Line 540"/>
              <p:cNvSpPr>
                <a:spLocks noChangeShapeType="1"/>
              </p:cNvSpPr>
              <p:nvPr/>
            </p:nvSpPr>
            <p:spPr bwMode="auto">
              <a:xfrm flipH="1">
                <a:off x="4870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33" name="Line 541"/>
              <p:cNvSpPr>
                <a:spLocks noChangeShapeType="1"/>
              </p:cNvSpPr>
              <p:nvPr/>
            </p:nvSpPr>
            <p:spPr bwMode="auto">
              <a:xfrm flipH="1">
                <a:off x="4870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34" name="Line 542"/>
              <p:cNvSpPr>
                <a:spLocks noChangeShapeType="1"/>
              </p:cNvSpPr>
              <p:nvPr/>
            </p:nvSpPr>
            <p:spPr bwMode="auto">
              <a:xfrm flipH="1">
                <a:off x="4870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35" name="Line 543"/>
              <p:cNvSpPr>
                <a:spLocks noChangeShapeType="1"/>
              </p:cNvSpPr>
              <p:nvPr/>
            </p:nvSpPr>
            <p:spPr bwMode="auto">
              <a:xfrm flipH="1">
                <a:off x="4870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36" name="Line 544"/>
              <p:cNvSpPr>
                <a:spLocks noChangeShapeType="1"/>
              </p:cNvSpPr>
              <p:nvPr/>
            </p:nvSpPr>
            <p:spPr bwMode="auto">
              <a:xfrm flipH="1">
                <a:off x="4870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37" name="Line 545"/>
              <p:cNvSpPr>
                <a:spLocks noChangeShapeType="1"/>
              </p:cNvSpPr>
              <p:nvPr/>
            </p:nvSpPr>
            <p:spPr bwMode="auto">
              <a:xfrm flipH="1">
                <a:off x="4870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38" name="Line 546"/>
              <p:cNvSpPr>
                <a:spLocks noChangeShapeType="1"/>
              </p:cNvSpPr>
              <p:nvPr/>
            </p:nvSpPr>
            <p:spPr bwMode="auto">
              <a:xfrm flipH="1">
                <a:off x="4870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39" name="Line 547"/>
              <p:cNvSpPr>
                <a:spLocks noChangeShapeType="1"/>
              </p:cNvSpPr>
              <p:nvPr/>
            </p:nvSpPr>
            <p:spPr bwMode="auto">
              <a:xfrm flipH="1">
                <a:off x="4870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40" name="Line 548"/>
              <p:cNvSpPr>
                <a:spLocks noChangeShapeType="1"/>
              </p:cNvSpPr>
              <p:nvPr/>
            </p:nvSpPr>
            <p:spPr bwMode="auto">
              <a:xfrm flipH="1">
                <a:off x="5124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41" name="Line 549"/>
              <p:cNvSpPr>
                <a:spLocks noChangeShapeType="1"/>
              </p:cNvSpPr>
              <p:nvPr/>
            </p:nvSpPr>
            <p:spPr bwMode="auto">
              <a:xfrm flipH="1">
                <a:off x="5124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42" name="Line 550"/>
              <p:cNvSpPr>
                <a:spLocks noChangeShapeType="1"/>
              </p:cNvSpPr>
              <p:nvPr/>
            </p:nvSpPr>
            <p:spPr bwMode="auto">
              <a:xfrm flipH="1">
                <a:off x="5124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43" name="Line 551"/>
              <p:cNvSpPr>
                <a:spLocks noChangeShapeType="1"/>
              </p:cNvSpPr>
              <p:nvPr/>
            </p:nvSpPr>
            <p:spPr bwMode="auto">
              <a:xfrm flipH="1">
                <a:off x="5124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44" name="Line 552"/>
              <p:cNvSpPr>
                <a:spLocks noChangeShapeType="1"/>
              </p:cNvSpPr>
              <p:nvPr/>
            </p:nvSpPr>
            <p:spPr bwMode="auto">
              <a:xfrm flipH="1">
                <a:off x="5124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45" name="Line 553"/>
              <p:cNvSpPr>
                <a:spLocks noChangeShapeType="1"/>
              </p:cNvSpPr>
              <p:nvPr/>
            </p:nvSpPr>
            <p:spPr bwMode="auto">
              <a:xfrm flipH="1">
                <a:off x="5124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46" name="Line 554"/>
              <p:cNvSpPr>
                <a:spLocks noChangeShapeType="1"/>
              </p:cNvSpPr>
              <p:nvPr/>
            </p:nvSpPr>
            <p:spPr bwMode="auto">
              <a:xfrm flipH="1">
                <a:off x="5124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47" name="Line 555"/>
              <p:cNvSpPr>
                <a:spLocks noChangeShapeType="1"/>
              </p:cNvSpPr>
              <p:nvPr/>
            </p:nvSpPr>
            <p:spPr bwMode="auto">
              <a:xfrm flipH="1">
                <a:off x="5124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48" name="Line 556"/>
              <p:cNvSpPr>
                <a:spLocks noChangeShapeType="1"/>
              </p:cNvSpPr>
              <p:nvPr/>
            </p:nvSpPr>
            <p:spPr bwMode="auto">
              <a:xfrm flipH="1">
                <a:off x="5124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49" name="Line 557"/>
              <p:cNvSpPr>
                <a:spLocks noChangeShapeType="1"/>
              </p:cNvSpPr>
              <p:nvPr/>
            </p:nvSpPr>
            <p:spPr bwMode="auto">
              <a:xfrm flipH="1">
                <a:off x="5124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50" name="Line 558"/>
              <p:cNvSpPr>
                <a:spLocks noChangeShapeType="1"/>
              </p:cNvSpPr>
              <p:nvPr/>
            </p:nvSpPr>
            <p:spPr bwMode="auto">
              <a:xfrm flipH="1">
                <a:off x="5124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51" name="Line 559"/>
              <p:cNvSpPr>
                <a:spLocks noChangeShapeType="1"/>
              </p:cNvSpPr>
              <p:nvPr/>
            </p:nvSpPr>
            <p:spPr bwMode="auto">
              <a:xfrm flipH="1">
                <a:off x="5124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52" name="Line 560"/>
              <p:cNvSpPr>
                <a:spLocks noChangeShapeType="1"/>
              </p:cNvSpPr>
              <p:nvPr/>
            </p:nvSpPr>
            <p:spPr bwMode="auto">
              <a:xfrm flipH="1">
                <a:off x="5124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53" name="Line 561"/>
              <p:cNvSpPr>
                <a:spLocks noChangeShapeType="1"/>
              </p:cNvSpPr>
              <p:nvPr/>
            </p:nvSpPr>
            <p:spPr bwMode="auto">
              <a:xfrm flipH="1">
                <a:off x="5378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54" name="Line 562"/>
              <p:cNvSpPr>
                <a:spLocks noChangeShapeType="1"/>
              </p:cNvSpPr>
              <p:nvPr/>
            </p:nvSpPr>
            <p:spPr bwMode="auto">
              <a:xfrm flipH="1">
                <a:off x="5378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55" name="Line 563"/>
              <p:cNvSpPr>
                <a:spLocks noChangeShapeType="1"/>
              </p:cNvSpPr>
              <p:nvPr/>
            </p:nvSpPr>
            <p:spPr bwMode="auto">
              <a:xfrm flipH="1">
                <a:off x="5378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56" name="Line 564"/>
              <p:cNvSpPr>
                <a:spLocks noChangeShapeType="1"/>
              </p:cNvSpPr>
              <p:nvPr/>
            </p:nvSpPr>
            <p:spPr bwMode="auto">
              <a:xfrm flipH="1">
                <a:off x="5378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57" name="Line 565"/>
              <p:cNvSpPr>
                <a:spLocks noChangeShapeType="1"/>
              </p:cNvSpPr>
              <p:nvPr/>
            </p:nvSpPr>
            <p:spPr bwMode="auto">
              <a:xfrm flipH="1">
                <a:off x="5378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58" name="Line 566"/>
              <p:cNvSpPr>
                <a:spLocks noChangeShapeType="1"/>
              </p:cNvSpPr>
              <p:nvPr/>
            </p:nvSpPr>
            <p:spPr bwMode="auto">
              <a:xfrm flipH="1">
                <a:off x="5378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59" name="Line 567"/>
              <p:cNvSpPr>
                <a:spLocks noChangeShapeType="1"/>
              </p:cNvSpPr>
              <p:nvPr/>
            </p:nvSpPr>
            <p:spPr bwMode="auto">
              <a:xfrm flipH="1">
                <a:off x="5378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60" name="Line 568"/>
              <p:cNvSpPr>
                <a:spLocks noChangeShapeType="1"/>
              </p:cNvSpPr>
              <p:nvPr/>
            </p:nvSpPr>
            <p:spPr bwMode="auto">
              <a:xfrm flipH="1">
                <a:off x="5378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61" name="Line 569"/>
              <p:cNvSpPr>
                <a:spLocks noChangeShapeType="1"/>
              </p:cNvSpPr>
              <p:nvPr/>
            </p:nvSpPr>
            <p:spPr bwMode="auto">
              <a:xfrm flipH="1">
                <a:off x="5378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62" name="Line 570"/>
              <p:cNvSpPr>
                <a:spLocks noChangeShapeType="1"/>
              </p:cNvSpPr>
              <p:nvPr/>
            </p:nvSpPr>
            <p:spPr bwMode="auto">
              <a:xfrm flipH="1">
                <a:off x="5378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63" name="Line 571"/>
              <p:cNvSpPr>
                <a:spLocks noChangeShapeType="1"/>
              </p:cNvSpPr>
              <p:nvPr/>
            </p:nvSpPr>
            <p:spPr bwMode="auto">
              <a:xfrm flipH="1">
                <a:off x="5378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64" name="Line 572"/>
              <p:cNvSpPr>
                <a:spLocks noChangeShapeType="1"/>
              </p:cNvSpPr>
              <p:nvPr/>
            </p:nvSpPr>
            <p:spPr bwMode="auto">
              <a:xfrm flipH="1">
                <a:off x="5378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65" name="Line 573"/>
              <p:cNvSpPr>
                <a:spLocks noChangeShapeType="1"/>
              </p:cNvSpPr>
              <p:nvPr/>
            </p:nvSpPr>
            <p:spPr bwMode="auto">
              <a:xfrm flipH="1">
                <a:off x="5378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66" name="Line 574"/>
              <p:cNvSpPr>
                <a:spLocks noChangeShapeType="1"/>
              </p:cNvSpPr>
              <p:nvPr/>
            </p:nvSpPr>
            <p:spPr bwMode="auto">
              <a:xfrm flipH="1">
                <a:off x="5632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67" name="Line 575"/>
              <p:cNvSpPr>
                <a:spLocks noChangeShapeType="1"/>
              </p:cNvSpPr>
              <p:nvPr/>
            </p:nvSpPr>
            <p:spPr bwMode="auto">
              <a:xfrm flipH="1">
                <a:off x="5632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68" name="Line 576"/>
              <p:cNvSpPr>
                <a:spLocks noChangeShapeType="1"/>
              </p:cNvSpPr>
              <p:nvPr/>
            </p:nvSpPr>
            <p:spPr bwMode="auto">
              <a:xfrm flipH="1">
                <a:off x="5632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69" name="Line 577"/>
              <p:cNvSpPr>
                <a:spLocks noChangeShapeType="1"/>
              </p:cNvSpPr>
              <p:nvPr/>
            </p:nvSpPr>
            <p:spPr bwMode="auto">
              <a:xfrm flipH="1">
                <a:off x="5632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70" name="Line 578"/>
              <p:cNvSpPr>
                <a:spLocks noChangeShapeType="1"/>
              </p:cNvSpPr>
              <p:nvPr/>
            </p:nvSpPr>
            <p:spPr bwMode="auto">
              <a:xfrm flipH="1">
                <a:off x="5632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71" name="Line 579"/>
              <p:cNvSpPr>
                <a:spLocks noChangeShapeType="1"/>
              </p:cNvSpPr>
              <p:nvPr/>
            </p:nvSpPr>
            <p:spPr bwMode="auto">
              <a:xfrm flipH="1">
                <a:off x="5632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72" name="Line 580"/>
              <p:cNvSpPr>
                <a:spLocks noChangeShapeType="1"/>
              </p:cNvSpPr>
              <p:nvPr/>
            </p:nvSpPr>
            <p:spPr bwMode="auto">
              <a:xfrm flipH="1">
                <a:off x="5632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73" name="Line 581"/>
              <p:cNvSpPr>
                <a:spLocks noChangeShapeType="1"/>
              </p:cNvSpPr>
              <p:nvPr/>
            </p:nvSpPr>
            <p:spPr bwMode="auto">
              <a:xfrm flipH="1">
                <a:off x="5632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74" name="Line 582"/>
              <p:cNvSpPr>
                <a:spLocks noChangeShapeType="1"/>
              </p:cNvSpPr>
              <p:nvPr/>
            </p:nvSpPr>
            <p:spPr bwMode="auto">
              <a:xfrm flipH="1">
                <a:off x="5632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75" name="Line 583"/>
              <p:cNvSpPr>
                <a:spLocks noChangeShapeType="1"/>
              </p:cNvSpPr>
              <p:nvPr/>
            </p:nvSpPr>
            <p:spPr bwMode="auto">
              <a:xfrm flipH="1">
                <a:off x="5632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76" name="Line 584"/>
              <p:cNvSpPr>
                <a:spLocks noChangeShapeType="1"/>
              </p:cNvSpPr>
              <p:nvPr/>
            </p:nvSpPr>
            <p:spPr bwMode="auto">
              <a:xfrm flipH="1">
                <a:off x="5632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77" name="Line 585"/>
              <p:cNvSpPr>
                <a:spLocks noChangeShapeType="1"/>
              </p:cNvSpPr>
              <p:nvPr/>
            </p:nvSpPr>
            <p:spPr bwMode="auto">
              <a:xfrm flipH="1">
                <a:off x="5632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78" name="Line 586"/>
              <p:cNvSpPr>
                <a:spLocks noChangeShapeType="1"/>
              </p:cNvSpPr>
              <p:nvPr/>
            </p:nvSpPr>
            <p:spPr bwMode="auto">
              <a:xfrm flipH="1">
                <a:off x="5632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79" name="Line 587"/>
              <p:cNvSpPr>
                <a:spLocks noChangeShapeType="1"/>
              </p:cNvSpPr>
              <p:nvPr/>
            </p:nvSpPr>
            <p:spPr bwMode="auto">
              <a:xfrm flipH="1">
                <a:off x="5886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80" name="Line 588"/>
              <p:cNvSpPr>
                <a:spLocks noChangeShapeType="1"/>
              </p:cNvSpPr>
              <p:nvPr/>
            </p:nvSpPr>
            <p:spPr bwMode="auto">
              <a:xfrm flipH="1">
                <a:off x="5886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81" name="Line 589"/>
              <p:cNvSpPr>
                <a:spLocks noChangeShapeType="1"/>
              </p:cNvSpPr>
              <p:nvPr/>
            </p:nvSpPr>
            <p:spPr bwMode="auto">
              <a:xfrm flipH="1">
                <a:off x="5886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82" name="Line 590"/>
              <p:cNvSpPr>
                <a:spLocks noChangeShapeType="1"/>
              </p:cNvSpPr>
              <p:nvPr/>
            </p:nvSpPr>
            <p:spPr bwMode="auto">
              <a:xfrm flipH="1">
                <a:off x="5886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83" name="Line 591"/>
              <p:cNvSpPr>
                <a:spLocks noChangeShapeType="1"/>
              </p:cNvSpPr>
              <p:nvPr/>
            </p:nvSpPr>
            <p:spPr bwMode="auto">
              <a:xfrm flipH="1">
                <a:off x="5886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84" name="Line 592"/>
              <p:cNvSpPr>
                <a:spLocks noChangeShapeType="1"/>
              </p:cNvSpPr>
              <p:nvPr/>
            </p:nvSpPr>
            <p:spPr bwMode="auto">
              <a:xfrm flipH="1">
                <a:off x="5886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85" name="Line 593"/>
              <p:cNvSpPr>
                <a:spLocks noChangeShapeType="1"/>
              </p:cNvSpPr>
              <p:nvPr/>
            </p:nvSpPr>
            <p:spPr bwMode="auto">
              <a:xfrm flipH="1">
                <a:off x="5886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86" name="Line 594"/>
              <p:cNvSpPr>
                <a:spLocks noChangeShapeType="1"/>
              </p:cNvSpPr>
              <p:nvPr/>
            </p:nvSpPr>
            <p:spPr bwMode="auto">
              <a:xfrm flipH="1">
                <a:off x="5886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87" name="Line 595"/>
              <p:cNvSpPr>
                <a:spLocks noChangeShapeType="1"/>
              </p:cNvSpPr>
              <p:nvPr/>
            </p:nvSpPr>
            <p:spPr bwMode="auto">
              <a:xfrm flipH="1">
                <a:off x="5886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88" name="Line 596"/>
              <p:cNvSpPr>
                <a:spLocks noChangeShapeType="1"/>
              </p:cNvSpPr>
              <p:nvPr/>
            </p:nvSpPr>
            <p:spPr bwMode="auto">
              <a:xfrm flipH="1">
                <a:off x="5886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89" name="Line 597"/>
              <p:cNvSpPr>
                <a:spLocks noChangeShapeType="1"/>
              </p:cNvSpPr>
              <p:nvPr/>
            </p:nvSpPr>
            <p:spPr bwMode="auto">
              <a:xfrm flipH="1">
                <a:off x="5886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90" name="Line 598"/>
              <p:cNvSpPr>
                <a:spLocks noChangeShapeType="1"/>
              </p:cNvSpPr>
              <p:nvPr/>
            </p:nvSpPr>
            <p:spPr bwMode="auto">
              <a:xfrm flipH="1">
                <a:off x="5886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91" name="Line 599"/>
              <p:cNvSpPr>
                <a:spLocks noChangeShapeType="1"/>
              </p:cNvSpPr>
              <p:nvPr/>
            </p:nvSpPr>
            <p:spPr bwMode="auto">
              <a:xfrm flipH="1">
                <a:off x="5886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92" name="Line 600"/>
              <p:cNvSpPr>
                <a:spLocks noChangeShapeType="1"/>
              </p:cNvSpPr>
              <p:nvPr/>
            </p:nvSpPr>
            <p:spPr bwMode="auto">
              <a:xfrm flipH="1">
                <a:off x="6140" y="261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93" name="Line 601"/>
              <p:cNvSpPr>
                <a:spLocks noChangeShapeType="1"/>
              </p:cNvSpPr>
              <p:nvPr/>
            </p:nvSpPr>
            <p:spPr bwMode="auto">
              <a:xfrm flipH="1">
                <a:off x="6140" y="515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94" name="Line 602"/>
              <p:cNvSpPr>
                <a:spLocks noChangeShapeType="1"/>
              </p:cNvSpPr>
              <p:nvPr/>
            </p:nvSpPr>
            <p:spPr bwMode="auto">
              <a:xfrm flipH="1">
                <a:off x="6140" y="769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95" name="Line 603"/>
              <p:cNvSpPr>
                <a:spLocks noChangeShapeType="1"/>
              </p:cNvSpPr>
              <p:nvPr/>
            </p:nvSpPr>
            <p:spPr bwMode="auto">
              <a:xfrm flipH="1">
                <a:off x="6140" y="1024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96" name="Line 604"/>
              <p:cNvSpPr>
                <a:spLocks noChangeShapeType="1"/>
              </p:cNvSpPr>
              <p:nvPr/>
            </p:nvSpPr>
            <p:spPr bwMode="auto">
              <a:xfrm flipH="1">
                <a:off x="6140" y="1278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97" name="Line 605"/>
              <p:cNvSpPr>
                <a:spLocks noChangeShapeType="1"/>
              </p:cNvSpPr>
              <p:nvPr/>
            </p:nvSpPr>
            <p:spPr bwMode="auto">
              <a:xfrm flipH="1">
                <a:off x="6140" y="1532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98" name="Line 606"/>
              <p:cNvSpPr>
                <a:spLocks noChangeShapeType="1"/>
              </p:cNvSpPr>
              <p:nvPr/>
            </p:nvSpPr>
            <p:spPr bwMode="auto">
              <a:xfrm flipH="1">
                <a:off x="6140" y="178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</p:grpSp>
        <p:sp>
          <p:nvSpPr>
            <p:cNvPr id="31" name="Line 608"/>
            <p:cNvSpPr>
              <a:spLocks noChangeShapeType="1"/>
            </p:cNvSpPr>
            <p:nvPr/>
          </p:nvSpPr>
          <p:spPr bwMode="auto">
            <a:xfrm flipH="1">
              <a:off x="6140" y="32385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32" name="Line 609"/>
            <p:cNvSpPr>
              <a:spLocks noChangeShapeType="1"/>
            </p:cNvSpPr>
            <p:nvPr/>
          </p:nvSpPr>
          <p:spPr bwMode="auto">
            <a:xfrm flipH="1">
              <a:off x="6140" y="36417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33" name="Line 610"/>
            <p:cNvSpPr>
              <a:spLocks noChangeShapeType="1"/>
            </p:cNvSpPr>
            <p:nvPr/>
          </p:nvSpPr>
          <p:spPr bwMode="auto">
            <a:xfrm flipH="1">
              <a:off x="6140" y="40449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34" name="Line 611"/>
            <p:cNvSpPr>
              <a:spLocks noChangeShapeType="1"/>
            </p:cNvSpPr>
            <p:nvPr/>
          </p:nvSpPr>
          <p:spPr bwMode="auto">
            <a:xfrm flipH="1">
              <a:off x="6140" y="44481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35" name="Line 612"/>
            <p:cNvSpPr>
              <a:spLocks noChangeShapeType="1"/>
            </p:cNvSpPr>
            <p:nvPr/>
          </p:nvSpPr>
          <p:spPr bwMode="auto">
            <a:xfrm flipH="1">
              <a:off x="6140" y="48514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36" name="Line 613"/>
            <p:cNvSpPr>
              <a:spLocks noChangeShapeType="1"/>
            </p:cNvSpPr>
            <p:nvPr/>
          </p:nvSpPr>
          <p:spPr bwMode="auto">
            <a:xfrm flipH="1">
              <a:off x="6140" y="52578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37" name="Line 614"/>
            <p:cNvSpPr>
              <a:spLocks noChangeShapeType="1"/>
            </p:cNvSpPr>
            <p:nvPr/>
          </p:nvSpPr>
          <p:spPr bwMode="auto">
            <a:xfrm flipH="1">
              <a:off x="6394" y="41433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38" name="Line 615"/>
            <p:cNvSpPr>
              <a:spLocks noChangeShapeType="1"/>
            </p:cNvSpPr>
            <p:nvPr/>
          </p:nvSpPr>
          <p:spPr bwMode="auto">
            <a:xfrm flipH="1">
              <a:off x="6394" y="817563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39" name="Line 616"/>
            <p:cNvSpPr>
              <a:spLocks noChangeShapeType="1"/>
            </p:cNvSpPr>
            <p:nvPr/>
          </p:nvSpPr>
          <p:spPr bwMode="auto">
            <a:xfrm flipH="1">
              <a:off x="6394" y="122078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40" name="Line 617"/>
            <p:cNvSpPr>
              <a:spLocks noChangeShapeType="1"/>
            </p:cNvSpPr>
            <p:nvPr/>
          </p:nvSpPr>
          <p:spPr bwMode="auto">
            <a:xfrm flipH="1">
              <a:off x="6394" y="16256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41" name="Line 618"/>
            <p:cNvSpPr>
              <a:spLocks noChangeShapeType="1"/>
            </p:cNvSpPr>
            <p:nvPr/>
          </p:nvSpPr>
          <p:spPr bwMode="auto">
            <a:xfrm flipH="1">
              <a:off x="6394" y="20288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42" name="Line 619"/>
            <p:cNvSpPr>
              <a:spLocks noChangeShapeType="1"/>
            </p:cNvSpPr>
            <p:nvPr/>
          </p:nvSpPr>
          <p:spPr bwMode="auto">
            <a:xfrm flipH="1">
              <a:off x="6394" y="24320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43" name="Line 620"/>
            <p:cNvSpPr>
              <a:spLocks noChangeShapeType="1"/>
            </p:cNvSpPr>
            <p:nvPr/>
          </p:nvSpPr>
          <p:spPr bwMode="auto">
            <a:xfrm flipH="1">
              <a:off x="6394" y="28352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44" name="Line 621"/>
            <p:cNvSpPr>
              <a:spLocks noChangeShapeType="1"/>
            </p:cNvSpPr>
            <p:nvPr/>
          </p:nvSpPr>
          <p:spPr bwMode="auto">
            <a:xfrm flipH="1">
              <a:off x="6394" y="32385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45" name="Line 622"/>
            <p:cNvSpPr>
              <a:spLocks noChangeShapeType="1"/>
            </p:cNvSpPr>
            <p:nvPr/>
          </p:nvSpPr>
          <p:spPr bwMode="auto">
            <a:xfrm flipH="1">
              <a:off x="6394" y="36417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46" name="Line 623"/>
            <p:cNvSpPr>
              <a:spLocks noChangeShapeType="1"/>
            </p:cNvSpPr>
            <p:nvPr/>
          </p:nvSpPr>
          <p:spPr bwMode="auto">
            <a:xfrm flipH="1">
              <a:off x="6394" y="40449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47" name="Line 624"/>
            <p:cNvSpPr>
              <a:spLocks noChangeShapeType="1"/>
            </p:cNvSpPr>
            <p:nvPr/>
          </p:nvSpPr>
          <p:spPr bwMode="auto">
            <a:xfrm flipH="1">
              <a:off x="6394" y="44481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48" name="Line 625"/>
            <p:cNvSpPr>
              <a:spLocks noChangeShapeType="1"/>
            </p:cNvSpPr>
            <p:nvPr/>
          </p:nvSpPr>
          <p:spPr bwMode="auto">
            <a:xfrm flipH="1">
              <a:off x="6394" y="48514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49" name="Line 626"/>
            <p:cNvSpPr>
              <a:spLocks noChangeShapeType="1"/>
            </p:cNvSpPr>
            <p:nvPr/>
          </p:nvSpPr>
          <p:spPr bwMode="auto">
            <a:xfrm flipH="1">
              <a:off x="6394" y="52578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50" name="Line 627"/>
            <p:cNvSpPr>
              <a:spLocks noChangeShapeType="1"/>
            </p:cNvSpPr>
            <p:nvPr/>
          </p:nvSpPr>
          <p:spPr bwMode="auto">
            <a:xfrm flipH="1">
              <a:off x="6648" y="41433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51" name="Line 628"/>
            <p:cNvSpPr>
              <a:spLocks noChangeShapeType="1"/>
            </p:cNvSpPr>
            <p:nvPr/>
          </p:nvSpPr>
          <p:spPr bwMode="auto">
            <a:xfrm flipH="1">
              <a:off x="6648" y="817563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52" name="Line 629"/>
            <p:cNvSpPr>
              <a:spLocks noChangeShapeType="1"/>
            </p:cNvSpPr>
            <p:nvPr/>
          </p:nvSpPr>
          <p:spPr bwMode="auto">
            <a:xfrm flipH="1">
              <a:off x="6648" y="122078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53" name="Line 630"/>
            <p:cNvSpPr>
              <a:spLocks noChangeShapeType="1"/>
            </p:cNvSpPr>
            <p:nvPr/>
          </p:nvSpPr>
          <p:spPr bwMode="auto">
            <a:xfrm flipH="1">
              <a:off x="6648" y="16256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54" name="Line 631"/>
            <p:cNvSpPr>
              <a:spLocks noChangeShapeType="1"/>
            </p:cNvSpPr>
            <p:nvPr/>
          </p:nvSpPr>
          <p:spPr bwMode="auto">
            <a:xfrm flipH="1">
              <a:off x="6648" y="20288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55" name="Line 632"/>
            <p:cNvSpPr>
              <a:spLocks noChangeShapeType="1"/>
            </p:cNvSpPr>
            <p:nvPr/>
          </p:nvSpPr>
          <p:spPr bwMode="auto">
            <a:xfrm flipH="1">
              <a:off x="6648" y="24320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56" name="Line 633"/>
            <p:cNvSpPr>
              <a:spLocks noChangeShapeType="1"/>
            </p:cNvSpPr>
            <p:nvPr/>
          </p:nvSpPr>
          <p:spPr bwMode="auto">
            <a:xfrm flipH="1">
              <a:off x="6648" y="28352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57" name="Line 634"/>
            <p:cNvSpPr>
              <a:spLocks noChangeShapeType="1"/>
            </p:cNvSpPr>
            <p:nvPr/>
          </p:nvSpPr>
          <p:spPr bwMode="auto">
            <a:xfrm flipH="1">
              <a:off x="6648" y="32385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58" name="Line 635"/>
            <p:cNvSpPr>
              <a:spLocks noChangeShapeType="1"/>
            </p:cNvSpPr>
            <p:nvPr/>
          </p:nvSpPr>
          <p:spPr bwMode="auto">
            <a:xfrm flipH="1">
              <a:off x="6648" y="36417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59" name="Line 636"/>
            <p:cNvSpPr>
              <a:spLocks noChangeShapeType="1"/>
            </p:cNvSpPr>
            <p:nvPr/>
          </p:nvSpPr>
          <p:spPr bwMode="auto">
            <a:xfrm flipH="1">
              <a:off x="6648" y="40449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60" name="Line 637"/>
            <p:cNvSpPr>
              <a:spLocks noChangeShapeType="1"/>
            </p:cNvSpPr>
            <p:nvPr/>
          </p:nvSpPr>
          <p:spPr bwMode="auto">
            <a:xfrm flipH="1">
              <a:off x="6648" y="44481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61" name="Line 638"/>
            <p:cNvSpPr>
              <a:spLocks noChangeShapeType="1"/>
            </p:cNvSpPr>
            <p:nvPr/>
          </p:nvSpPr>
          <p:spPr bwMode="auto">
            <a:xfrm flipH="1">
              <a:off x="6648" y="48514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62" name="Line 639"/>
            <p:cNvSpPr>
              <a:spLocks noChangeShapeType="1"/>
            </p:cNvSpPr>
            <p:nvPr/>
          </p:nvSpPr>
          <p:spPr bwMode="auto">
            <a:xfrm flipH="1">
              <a:off x="6648" y="52578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63" name="Line 640"/>
            <p:cNvSpPr>
              <a:spLocks noChangeShapeType="1"/>
            </p:cNvSpPr>
            <p:nvPr/>
          </p:nvSpPr>
          <p:spPr bwMode="auto">
            <a:xfrm flipH="1">
              <a:off x="6902" y="41433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64" name="Line 641"/>
            <p:cNvSpPr>
              <a:spLocks noChangeShapeType="1"/>
            </p:cNvSpPr>
            <p:nvPr/>
          </p:nvSpPr>
          <p:spPr bwMode="auto">
            <a:xfrm flipH="1">
              <a:off x="6902" y="817563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65" name="Line 642"/>
            <p:cNvSpPr>
              <a:spLocks noChangeShapeType="1"/>
            </p:cNvSpPr>
            <p:nvPr/>
          </p:nvSpPr>
          <p:spPr bwMode="auto">
            <a:xfrm flipH="1">
              <a:off x="6902" y="122078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66" name="Line 643"/>
            <p:cNvSpPr>
              <a:spLocks noChangeShapeType="1"/>
            </p:cNvSpPr>
            <p:nvPr/>
          </p:nvSpPr>
          <p:spPr bwMode="auto">
            <a:xfrm flipH="1">
              <a:off x="6902" y="16256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67" name="Line 644"/>
            <p:cNvSpPr>
              <a:spLocks noChangeShapeType="1"/>
            </p:cNvSpPr>
            <p:nvPr/>
          </p:nvSpPr>
          <p:spPr bwMode="auto">
            <a:xfrm flipH="1">
              <a:off x="6902" y="20288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68" name="Line 645"/>
            <p:cNvSpPr>
              <a:spLocks noChangeShapeType="1"/>
            </p:cNvSpPr>
            <p:nvPr/>
          </p:nvSpPr>
          <p:spPr bwMode="auto">
            <a:xfrm flipH="1">
              <a:off x="6902" y="24320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69" name="Line 646"/>
            <p:cNvSpPr>
              <a:spLocks noChangeShapeType="1"/>
            </p:cNvSpPr>
            <p:nvPr/>
          </p:nvSpPr>
          <p:spPr bwMode="auto">
            <a:xfrm flipH="1">
              <a:off x="6902" y="28352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70" name="Line 647"/>
            <p:cNvSpPr>
              <a:spLocks noChangeShapeType="1"/>
            </p:cNvSpPr>
            <p:nvPr/>
          </p:nvSpPr>
          <p:spPr bwMode="auto">
            <a:xfrm flipH="1">
              <a:off x="6902" y="32385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71" name="Line 648"/>
            <p:cNvSpPr>
              <a:spLocks noChangeShapeType="1"/>
            </p:cNvSpPr>
            <p:nvPr/>
          </p:nvSpPr>
          <p:spPr bwMode="auto">
            <a:xfrm flipH="1">
              <a:off x="6902" y="36417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72" name="Line 649"/>
            <p:cNvSpPr>
              <a:spLocks noChangeShapeType="1"/>
            </p:cNvSpPr>
            <p:nvPr/>
          </p:nvSpPr>
          <p:spPr bwMode="auto">
            <a:xfrm flipH="1">
              <a:off x="6902" y="40449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73" name="Line 650"/>
            <p:cNvSpPr>
              <a:spLocks noChangeShapeType="1"/>
            </p:cNvSpPr>
            <p:nvPr/>
          </p:nvSpPr>
          <p:spPr bwMode="auto">
            <a:xfrm flipH="1">
              <a:off x="6902" y="44481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74" name="Line 651"/>
            <p:cNvSpPr>
              <a:spLocks noChangeShapeType="1"/>
            </p:cNvSpPr>
            <p:nvPr/>
          </p:nvSpPr>
          <p:spPr bwMode="auto">
            <a:xfrm flipH="1">
              <a:off x="6902" y="48514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75" name="Line 652"/>
            <p:cNvSpPr>
              <a:spLocks noChangeShapeType="1"/>
            </p:cNvSpPr>
            <p:nvPr/>
          </p:nvSpPr>
          <p:spPr bwMode="auto">
            <a:xfrm flipH="1">
              <a:off x="6902" y="52578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76" name="Line 653"/>
            <p:cNvSpPr>
              <a:spLocks noChangeShapeType="1"/>
            </p:cNvSpPr>
            <p:nvPr/>
          </p:nvSpPr>
          <p:spPr bwMode="auto">
            <a:xfrm flipH="1">
              <a:off x="7156" y="41433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77" name="Line 654"/>
            <p:cNvSpPr>
              <a:spLocks noChangeShapeType="1"/>
            </p:cNvSpPr>
            <p:nvPr/>
          </p:nvSpPr>
          <p:spPr bwMode="auto">
            <a:xfrm flipH="1">
              <a:off x="7156" y="817563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78" name="Line 655"/>
            <p:cNvSpPr>
              <a:spLocks noChangeShapeType="1"/>
            </p:cNvSpPr>
            <p:nvPr/>
          </p:nvSpPr>
          <p:spPr bwMode="auto">
            <a:xfrm flipH="1">
              <a:off x="7156" y="122078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79" name="Line 656"/>
            <p:cNvSpPr>
              <a:spLocks noChangeShapeType="1"/>
            </p:cNvSpPr>
            <p:nvPr/>
          </p:nvSpPr>
          <p:spPr bwMode="auto">
            <a:xfrm flipH="1">
              <a:off x="7156" y="16256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0" name="Line 657"/>
            <p:cNvSpPr>
              <a:spLocks noChangeShapeType="1"/>
            </p:cNvSpPr>
            <p:nvPr/>
          </p:nvSpPr>
          <p:spPr bwMode="auto">
            <a:xfrm flipH="1">
              <a:off x="7156" y="20288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1" name="Line 658"/>
            <p:cNvSpPr>
              <a:spLocks noChangeShapeType="1"/>
            </p:cNvSpPr>
            <p:nvPr/>
          </p:nvSpPr>
          <p:spPr bwMode="auto">
            <a:xfrm flipH="1">
              <a:off x="7156" y="24320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" name="Line 659"/>
            <p:cNvSpPr>
              <a:spLocks noChangeShapeType="1"/>
            </p:cNvSpPr>
            <p:nvPr/>
          </p:nvSpPr>
          <p:spPr bwMode="auto">
            <a:xfrm flipH="1">
              <a:off x="7156" y="28352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" name="Line 660"/>
            <p:cNvSpPr>
              <a:spLocks noChangeShapeType="1"/>
            </p:cNvSpPr>
            <p:nvPr/>
          </p:nvSpPr>
          <p:spPr bwMode="auto">
            <a:xfrm flipH="1">
              <a:off x="7156" y="32385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" name="Line 661"/>
            <p:cNvSpPr>
              <a:spLocks noChangeShapeType="1"/>
            </p:cNvSpPr>
            <p:nvPr/>
          </p:nvSpPr>
          <p:spPr bwMode="auto">
            <a:xfrm flipH="1">
              <a:off x="7156" y="36417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" name="Line 662"/>
            <p:cNvSpPr>
              <a:spLocks noChangeShapeType="1"/>
            </p:cNvSpPr>
            <p:nvPr/>
          </p:nvSpPr>
          <p:spPr bwMode="auto">
            <a:xfrm flipH="1">
              <a:off x="7156" y="40449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" name="Line 663"/>
            <p:cNvSpPr>
              <a:spLocks noChangeShapeType="1"/>
            </p:cNvSpPr>
            <p:nvPr/>
          </p:nvSpPr>
          <p:spPr bwMode="auto">
            <a:xfrm flipH="1">
              <a:off x="7156" y="44481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" name="Line 664"/>
            <p:cNvSpPr>
              <a:spLocks noChangeShapeType="1"/>
            </p:cNvSpPr>
            <p:nvPr/>
          </p:nvSpPr>
          <p:spPr bwMode="auto">
            <a:xfrm flipH="1">
              <a:off x="7156" y="48514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" name="Line 665"/>
            <p:cNvSpPr>
              <a:spLocks noChangeShapeType="1"/>
            </p:cNvSpPr>
            <p:nvPr/>
          </p:nvSpPr>
          <p:spPr bwMode="auto">
            <a:xfrm flipH="1">
              <a:off x="7156" y="52578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" name="Line 666"/>
            <p:cNvSpPr>
              <a:spLocks noChangeShapeType="1"/>
            </p:cNvSpPr>
            <p:nvPr/>
          </p:nvSpPr>
          <p:spPr bwMode="auto">
            <a:xfrm flipH="1">
              <a:off x="7412" y="414338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" name="Line 667"/>
            <p:cNvSpPr>
              <a:spLocks noChangeShapeType="1"/>
            </p:cNvSpPr>
            <p:nvPr/>
          </p:nvSpPr>
          <p:spPr bwMode="auto">
            <a:xfrm flipH="1">
              <a:off x="7412" y="817563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" name="Line 668"/>
            <p:cNvSpPr>
              <a:spLocks noChangeShapeType="1"/>
            </p:cNvSpPr>
            <p:nvPr/>
          </p:nvSpPr>
          <p:spPr bwMode="auto">
            <a:xfrm flipH="1">
              <a:off x="7412" y="1220788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" name="Line 669"/>
            <p:cNvSpPr>
              <a:spLocks noChangeShapeType="1"/>
            </p:cNvSpPr>
            <p:nvPr/>
          </p:nvSpPr>
          <p:spPr bwMode="auto">
            <a:xfrm flipH="1">
              <a:off x="7412" y="162560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" name="Line 670"/>
            <p:cNvSpPr>
              <a:spLocks noChangeShapeType="1"/>
            </p:cNvSpPr>
            <p:nvPr/>
          </p:nvSpPr>
          <p:spPr bwMode="auto">
            <a:xfrm flipH="1">
              <a:off x="7412" y="202882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" name="Line 671"/>
            <p:cNvSpPr>
              <a:spLocks noChangeShapeType="1"/>
            </p:cNvSpPr>
            <p:nvPr/>
          </p:nvSpPr>
          <p:spPr bwMode="auto">
            <a:xfrm flipH="1">
              <a:off x="7412" y="24320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" name="Line 672"/>
            <p:cNvSpPr>
              <a:spLocks noChangeShapeType="1"/>
            </p:cNvSpPr>
            <p:nvPr/>
          </p:nvSpPr>
          <p:spPr bwMode="auto">
            <a:xfrm flipH="1">
              <a:off x="7412" y="28352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" name="Line 673"/>
            <p:cNvSpPr>
              <a:spLocks noChangeShapeType="1"/>
            </p:cNvSpPr>
            <p:nvPr/>
          </p:nvSpPr>
          <p:spPr bwMode="auto">
            <a:xfrm flipH="1">
              <a:off x="7412" y="323850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7" name="Line 674"/>
            <p:cNvSpPr>
              <a:spLocks noChangeShapeType="1"/>
            </p:cNvSpPr>
            <p:nvPr/>
          </p:nvSpPr>
          <p:spPr bwMode="auto">
            <a:xfrm flipH="1">
              <a:off x="7412" y="364172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8" name="Line 675"/>
            <p:cNvSpPr>
              <a:spLocks noChangeShapeType="1"/>
            </p:cNvSpPr>
            <p:nvPr/>
          </p:nvSpPr>
          <p:spPr bwMode="auto">
            <a:xfrm flipH="1">
              <a:off x="7412" y="40449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9" name="Line 676"/>
            <p:cNvSpPr>
              <a:spLocks noChangeShapeType="1"/>
            </p:cNvSpPr>
            <p:nvPr/>
          </p:nvSpPr>
          <p:spPr bwMode="auto">
            <a:xfrm flipH="1">
              <a:off x="7412" y="44481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00" name="Line 677"/>
            <p:cNvSpPr>
              <a:spLocks noChangeShapeType="1"/>
            </p:cNvSpPr>
            <p:nvPr/>
          </p:nvSpPr>
          <p:spPr bwMode="auto">
            <a:xfrm flipH="1">
              <a:off x="7412" y="485140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01" name="Line 678"/>
            <p:cNvSpPr>
              <a:spLocks noChangeShapeType="1"/>
            </p:cNvSpPr>
            <p:nvPr/>
          </p:nvSpPr>
          <p:spPr bwMode="auto">
            <a:xfrm flipH="1">
              <a:off x="7412" y="525780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02" name="Line 679"/>
            <p:cNvSpPr>
              <a:spLocks noChangeShapeType="1"/>
            </p:cNvSpPr>
            <p:nvPr/>
          </p:nvSpPr>
          <p:spPr bwMode="auto">
            <a:xfrm>
              <a:off x="361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03" name="Line 680"/>
            <p:cNvSpPr>
              <a:spLocks noChangeShapeType="1"/>
            </p:cNvSpPr>
            <p:nvPr/>
          </p:nvSpPr>
          <p:spPr bwMode="auto">
            <a:xfrm>
              <a:off x="361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04" name="Line 681"/>
            <p:cNvSpPr>
              <a:spLocks noChangeShapeType="1"/>
            </p:cNvSpPr>
            <p:nvPr/>
          </p:nvSpPr>
          <p:spPr bwMode="auto">
            <a:xfrm>
              <a:off x="387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05" name="Line 682"/>
            <p:cNvSpPr>
              <a:spLocks noChangeShapeType="1"/>
            </p:cNvSpPr>
            <p:nvPr/>
          </p:nvSpPr>
          <p:spPr bwMode="auto">
            <a:xfrm>
              <a:off x="387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06" name="Line 683"/>
            <p:cNvSpPr>
              <a:spLocks noChangeShapeType="1"/>
            </p:cNvSpPr>
            <p:nvPr/>
          </p:nvSpPr>
          <p:spPr bwMode="auto">
            <a:xfrm>
              <a:off x="412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07" name="Line 684"/>
            <p:cNvSpPr>
              <a:spLocks noChangeShapeType="1"/>
            </p:cNvSpPr>
            <p:nvPr/>
          </p:nvSpPr>
          <p:spPr bwMode="auto">
            <a:xfrm>
              <a:off x="412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08" name="Line 685"/>
            <p:cNvSpPr>
              <a:spLocks noChangeShapeType="1"/>
            </p:cNvSpPr>
            <p:nvPr/>
          </p:nvSpPr>
          <p:spPr bwMode="auto">
            <a:xfrm>
              <a:off x="438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09" name="Line 686"/>
            <p:cNvSpPr>
              <a:spLocks noChangeShapeType="1"/>
            </p:cNvSpPr>
            <p:nvPr/>
          </p:nvSpPr>
          <p:spPr bwMode="auto">
            <a:xfrm>
              <a:off x="438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10" name="Line 687"/>
            <p:cNvSpPr>
              <a:spLocks noChangeShapeType="1"/>
            </p:cNvSpPr>
            <p:nvPr/>
          </p:nvSpPr>
          <p:spPr bwMode="auto">
            <a:xfrm>
              <a:off x="4634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11" name="Line 688"/>
            <p:cNvSpPr>
              <a:spLocks noChangeShapeType="1"/>
            </p:cNvSpPr>
            <p:nvPr/>
          </p:nvSpPr>
          <p:spPr bwMode="auto">
            <a:xfrm>
              <a:off x="4634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12" name="Line 689"/>
            <p:cNvSpPr>
              <a:spLocks noChangeShapeType="1"/>
            </p:cNvSpPr>
            <p:nvPr/>
          </p:nvSpPr>
          <p:spPr bwMode="auto">
            <a:xfrm>
              <a:off x="488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13" name="Line 690"/>
            <p:cNvSpPr>
              <a:spLocks noChangeShapeType="1"/>
            </p:cNvSpPr>
            <p:nvPr/>
          </p:nvSpPr>
          <p:spPr bwMode="auto">
            <a:xfrm>
              <a:off x="488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14" name="Line 691"/>
            <p:cNvSpPr>
              <a:spLocks noChangeShapeType="1"/>
            </p:cNvSpPr>
            <p:nvPr/>
          </p:nvSpPr>
          <p:spPr bwMode="auto">
            <a:xfrm>
              <a:off x="514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15" name="Line 692"/>
            <p:cNvSpPr>
              <a:spLocks noChangeShapeType="1"/>
            </p:cNvSpPr>
            <p:nvPr/>
          </p:nvSpPr>
          <p:spPr bwMode="auto">
            <a:xfrm>
              <a:off x="514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16" name="Line 693"/>
            <p:cNvSpPr>
              <a:spLocks noChangeShapeType="1"/>
            </p:cNvSpPr>
            <p:nvPr/>
          </p:nvSpPr>
          <p:spPr bwMode="auto">
            <a:xfrm>
              <a:off x="539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17" name="Line 694"/>
            <p:cNvSpPr>
              <a:spLocks noChangeShapeType="1"/>
            </p:cNvSpPr>
            <p:nvPr/>
          </p:nvSpPr>
          <p:spPr bwMode="auto">
            <a:xfrm>
              <a:off x="539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18" name="Line 695"/>
            <p:cNvSpPr>
              <a:spLocks noChangeShapeType="1"/>
            </p:cNvSpPr>
            <p:nvPr/>
          </p:nvSpPr>
          <p:spPr bwMode="auto">
            <a:xfrm>
              <a:off x="565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19" name="Line 696"/>
            <p:cNvSpPr>
              <a:spLocks noChangeShapeType="1"/>
            </p:cNvSpPr>
            <p:nvPr/>
          </p:nvSpPr>
          <p:spPr bwMode="auto">
            <a:xfrm>
              <a:off x="565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20" name="Line 697"/>
            <p:cNvSpPr>
              <a:spLocks noChangeShapeType="1"/>
            </p:cNvSpPr>
            <p:nvPr/>
          </p:nvSpPr>
          <p:spPr bwMode="auto">
            <a:xfrm>
              <a:off x="5904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21" name="Line 698"/>
            <p:cNvSpPr>
              <a:spLocks noChangeShapeType="1"/>
            </p:cNvSpPr>
            <p:nvPr/>
          </p:nvSpPr>
          <p:spPr bwMode="auto">
            <a:xfrm>
              <a:off x="5904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22" name="Line 699"/>
            <p:cNvSpPr>
              <a:spLocks noChangeShapeType="1"/>
            </p:cNvSpPr>
            <p:nvPr/>
          </p:nvSpPr>
          <p:spPr bwMode="auto">
            <a:xfrm>
              <a:off x="615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23" name="Line 700"/>
            <p:cNvSpPr>
              <a:spLocks noChangeShapeType="1"/>
            </p:cNvSpPr>
            <p:nvPr/>
          </p:nvSpPr>
          <p:spPr bwMode="auto">
            <a:xfrm>
              <a:off x="615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24" name="Line 701"/>
            <p:cNvSpPr>
              <a:spLocks noChangeShapeType="1"/>
            </p:cNvSpPr>
            <p:nvPr/>
          </p:nvSpPr>
          <p:spPr bwMode="auto">
            <a:xfrm>
              <a:off x="641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25" name="Line 702"/>
            <p:cNvSpPr>
              <a:spLocks noChangeShapeType="1"/>
            </p:cNvSpPr>
            <p:nvPr/>
          </p:nvSpPr>
          <p:spPr bwMode="auto">
            <a:xfrm>
              <a:off x="641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26" name="Line 703"/>
            <p:cNvSpPr>
              <a:spLocks noChangeShapeType="1"/>
            </p:cNvSpPr>
            <p:nvPr/>
          </p:nvSpPr>
          <p:spPr bwMode="auto">
            <a:xfrm>
              <a:off x="666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27" name="Line 704"/>
            <p:cNvSpPr>
              <a:spLocks noChangeShapeType="1"/>
            </p:cNvSpPr>
            <p:nvPr/>
          </p:nvSpPr>
          <p:spPr bwMode="auto">
            <a:xfrm>
              <a:off x="666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28" name="Line 705"/>
            <p:cNvSpPr>
              <a:spLocks noChangeShapeType="1"/>
            </p:cNvSpPr>
            <p:nvPr/>
          </p:nvSpPr>
          <p:spPr bwMode="auto">
            <a:xfrm>
              <a:off x="692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29" name="Line 706"/>
            <p:cNvSpPr>
              <a:spLocks noChangeShapeType="1"/>
            </p:cNvSpPr>
            <p:nvPr/>
          </p:nvSpPr>
          <p:spPr bwMode="auto">
            <a:xfrm>
              <a:off x="692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30" name="Line 707"/>
            <p:cNvSpPr>
              <a:spLocks noChangeShapeType="1"/>
            </p:cNvSpPr>
            <p:nvPr/>
          </p:nvSpPr>
          <p:spPr bwMode="auto">
            <a:xfrm>
              <a:off x="717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31" name="Line 708"/>
            <p:cNvSpPr>
              <a:spLocks noChangeShapeType="1"/>
            </p:cNvSpPr>
            <p:nvPr/>
          </p:nvSpPr>
          <p:spPr bwMode="auto">
            <a:xfrm>
              <a:off x="717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32" name="Line 709"/>
            <p:cNvSpPr>
              <a:spLocks noChangeShapeType="1"/>
            </p:cNvSpPr>
            <p:nvPr/>
          </p:nvSpPr>
          <p:spPr bwMode="auto">
            <a:xfrm>
              <a:off x="743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33" name="Line 710"/>
            <p:cNvSpPr>
              <a:spLocks noChangeShapeType="1"/>
            </p:cNvSpPr>
            <p:nvPr/>
          </p:nvSpPr>
          <p:spPr bwMode="auto">
            <a:xfrm>
              <a:off x="743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34" name="Line 711"/>
            <p:cNvSpPr>
              <a:spLocks noChangeShapeType="1"/>
            </p:cNvSpPr>
            <p:nvPr/>
          </p:nvSpPr>
          <p:spPr bwMode="auto">
            <a:xfrm>
              <a:off x="361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35" name="Line 712"/>
            <p:cNvSpPr>
              <a:spLocks noChangeShapeType="1"/>
            </p:cNvSpPr>
            <p:nvPr/>
          </p:nvSpPr>
          <p:spPr bwMode="auto">
            <a:xfrm>
              <a:off x="361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36" name="Line 713"/>
            <p:cNvSpPr>
              <a:spLocks noChangeShapeType="1"/>
            </p:cNvSpPr>
            <p:nvPr/>
          </p:nvSpPr>
          <p:spPr bwMode="auto">
            <a:xfrm>
              <a:off x="387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37" name="Line 714"/>
            <p:cNvSpPr>
              <a:spLocks noChangeShapeType="1"/>
            </p:cNvSpPr>
            <p:nvPr/>
          </p:nvSpPr>
          <p:spPr bwMode="auto">
            <a:xfrm>
              <a:off x="387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38" name="Line 715"/>
            <p:cNvSpPr>
              <a:spLocks noChangeShapeType="1"/>
            </p:cNvSpPr>
            <p:nvPr/>
          </p:nvSpPr>
          <p:spPr bwMode="auto">
            <a:xfrm>
              <a:off x="412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39" name="Line 716"/>
            <p:cNvSpPr>
              <a:spLocks noChangeShapeType="1"/>
            </p:cNvSpPr>
            <p:nvPr/>
          </p:nvSpPr>
          <p:spPr bwMode="auto">
            <a:xfrm>
              <a:off x="412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40" name="Line 717"/>
            <p:cNvSpPr>
              <a:spLocks noChangeShapeType="1"/>
            </p:cNvSpPr>
            <p:nvPr/>
          </p:nvSpPr>
          <p:spPr bwMode="auto">
            <a:xfrm>
              <a:off x="438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41" name="Line 718"/>
            <p:cNvSpPr>
              <a:spLocks noChangeShapeType="1"/>
            </p:cNvSpPr>
            <p:nvPr/>
          </p:nvSpPr>
          <p:spPr bwMode="auto">
            <a:xfrm>
              <a:off x="438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42" name="Line 719"/>
            <p:cNvSpPr>
              <a:spLocks noChangeShapeType="1"/>
            </p:cNvSpPr>
            <p:nvPr/>
          </p:nvSpPr>
          <p:spPr bwMode="auto">
            <a:xfrm>
              <a:off x="4634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43" name="Line 720"/>
            <p:cNvSpPr>
              <a:spLocks noChangeShapeType="1"/>
            </p:cNvSpPr>
            <p:nvPr/>
          </p:nvSpPr>
          <p:spPr bwMode="auto">
            <a:xfrm>
              <a:off x="4634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44" name="Line 721"/>
            <p:cNvSpPr>
              <a:spLocks noChangeShapeType="1"/>
            </p:cNvSpPr>
            <p:nvPr/>
          </p:nvSpPr>
          <p:spPr bwMode="auto">
            <a:xfrm>
              <a:off x="488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45" name="Line 722"/>
            <p:cNvSpPr>
              <a:spLocks noChangeShapeType="1"/>
            </p:cNvSpPr>
            <p:nvPr/>
          </p:nvSpPr>
          <p:spPr bwMode="auto">
            <a:xfrm>
              <a:off x="488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46" name="Line 723"/>
            <p:cNvSpPr>
              <a:spLocks noChangeShapeType="1"/>
            </p:cNvSpPr>
            <p:nvPr/>
          </p:nvSpPr>
          <p:spPr bwMode="auto">
            <a:xfrm>
              <a:off x="514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47" name="Line 724"/>
            <p:cNvSpPr>
              <a:spLocks noChangeShapeType="1"/>
            </p:cNvSpPr>
            <p:nvPr/>
          </p:nvSpPr>
          <p:spPr bwMode="auto">
            <a:xfrm>
              <a:off x="514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48" name="Line 725"/>
            <p:cNvSpPr>
              <a:spLocks noChangeShapeType="1"/>
            </p:cNvSpPr>
            <p:nvPr/>
          </p:nvSpPr>
          <p:spPr bwMode="auto">
            <a:xfrm>
              <a:off x="539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49" name="Line 726"/>
            <p:cNvSpPr>
              <a:spLocks noChangeShapeType="1"/>
            </p:cNvSpPr>
            <p:nvPr/>
          </p:nvSpPr>
          <p:spPr bwMode="auto">
            <a:xfrm>
              <a:off x="539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0" name="Line 727"/>
            <p:cNvSpPr>
              <a:spLocks noChangeShapeType="1"/>
            </p:cNvSpPr>
            <p:nvPr/>
          </p:nvSpPr>
          <p:spPr bwMode="auto">
            <a:xfrm>
              <a:off x="565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1" name="Line 728"/>
            <p:cNvSpPr>
              <a:spLocks noChangeShapeType="1"/>
            </p:cNvSpPr>
            <p:nvPr/>
          </p:nvSpPr>
          <p:spPr bwMode="auto">
            <a:xfrm>
              <a:off x="565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2" name="Line 729"/>
            <p:cNvSpPr>
              <a:spLocks noChangeShapeType="1"/>
            </p:cNvSpPr>
            <p:nvPr/>
          </p:nvSpPr>
          <p:spPr bwMode="auto">
            <a:xfrm>
              <a:off x="5904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3" name="Line 730"/>
            <p:cNvSpPr>
              <a:spLocks noChangeShapeType="1"/>
            </p:cNvSpPr>
            <p:nvPr/>
          </p:nvSpPr>
          <p:spPr bwMode="auto">
            <a:xfrm>
              <a:off x="5904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4" name="Line 731"/>
            <p:cNvSpPr>
              <a:spLocks noChangeShapeType="1"/>
            </p:cNvSpPr>
            <p:nvPr/>
          </p:nvSpPr>
          <p:spPr bwMode="auto">
            <a:xfrm>
              <a:off x="615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5" name="Line 732"/>
            <p:cNvSpPr>
              <a:spLocks noChangeShapeType="1"/>
            </p:cNvSpPr>
            <p:nvPr/>
          </p:nvSpPr>
          <p:spPr bwMode="auto">
            <a:xfrm>
              <a:off x="615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6" name="Line 733"/>
            <p:cNvSpPr>
              <a:spLocks noChangeShapeType="1"/>
            </p:cNvSpPr>
            <p:nvPr/>
          </p:nvSpPr>
          <p:spPr bwMode="auto">
            <a:xfrm>
              <a:off x="641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7" name="Line 734"/>
            <p:cNvSpPr>
              <a:spLocks noChangeShapeType="1"/>
            </p:cNvSpPr>
            <p:nvPr/>
          </p:nvSpPr>
          <p:spPr bwMode="auto">
            <a:xfrm>
              <a:off x="641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8" name="Line 735"/>
            <p:cNvSpPr>
              <a:spLocks noChangeShapeType="1"/>
            </p:cNvSpPr>
            <p:nvPr/>
          </p:nvSpPr>
          <p:spPr bwMode="auto">
            <a:xfrm>
              <a:off x="666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9" name="Line 736"/>
            <p:cNvSpPr>
              <a:spLocks noChangeShapeType="1"/>
            </p:cNvSpPr>
            <p:nvPr/>
          </p:nvSpPr>
          <p:spPr bwMode="auto">
            <a:xfrm>
              <a:off x="666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60" name="Line 737"/>
            <p:cNvSpPr>
              <a:spLocks noChangeShapeType="1"/>
            </p:cNvSpPr>
            <p:nvPr/>
          </p:nvSpPr>
          <p:spPr bwMode="auto">
            <a:xfrm>
              <a:off x="692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61" name="Line 738"/>
            <p:cNvSpPr>
              <a:spLocks noChangeShapeType="1"/>
            </p:cNvSpPr>
            <p:nvPr/>
          </p:nvSpPr>
          <p:spPr bwMode="auto">
            <a:xfrm>
              <a:off x="692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62" name="Line 739"/>
            <p:cNvSpPr>
              <a:spLocks noChangeShapeType="1"/>
            </p:cNvSpPr>
            <p:nvPr/>
          </p:nvSpPr>
          <p:spPr bwMode="auto">
            <a:xfrm>
              <a:off x="717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63" name="Line 740"/>
            <p:cNvSpPr>
              <a:spLocks noChangeShapeType="1"/>
            </p:cNvSpPr>
            <p:nvPr/>
          </p:nvSpPr>
          <p:spPr bwMode="auto">
            <a:xfrm>
              <a:off x="717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64" name="Line 741"/>
            <p:cNvSpPr>
              <a:spLocks noChangeShapeType="1"/>
            </p:cNvSpPr>
            <p:nvPr/>
          </p:nvSpPr>
          <p:spPr bwMode="auto">
            <a:xfrm>
              <a:off x="743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65" name="Line 742"/>
            <p:cNvSpPr>
              <a:spLocks noChangeShapeType="1"/>
            </p:cNvSpPr>
            <p:nvPr/>
          </p:nvSpPr>
          <p:spPr bwMode="auto">
            <a:xfrm>
              <a:off x="743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66" name="Line 743"/>
            <p:cNvSpPr>
              <a:spLocks noChangeShapeType="1"/>
            </p:cNvSpPr>
            <p:nvPr/>
          </p:nvSpPr>
          <p:spPr bwMode="auto">
            <a:xfrm flipH="1">
              <a:off x="3598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67" name="Line 744"/>
            <p:cNvSpPr>
              <a:spLocks noChangeShapeType="1"/>
            </p:cNvSpPr>
            <p:nvPr/>
          </p:nvSpPr>
          <p:spPr bwMode="auto">
            <a:xfrm flipH="1">
              <a:off x="3598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68" name="Line 745"/>
            <p:cNvSpPr>
              <a:spLocks noChangeShapeType="1"/>
            </p:cNvSpPr>
            <p:nvPr/>
          </p:nvSpPr>
          <p:spPr bwMode="auto">
            <a:xfrm flipH="1">
              <a:off x="3854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69" name="Line 746"/>
            <p:cNvSpPr>
              <a:spLocks noChangeShapeType="1"/>
            </p:cNvSpPr>
            <p:nvPr/>
          </p:nvSpPr>
          <p:spPr bwMode="auto">
            <a:xfrm flipH="1">
              <a:off x="3854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70" name="Line 747"/>
            <p:cNvSpPr>
              <a:spLocks noChangeShapeType="1"/>
            </p:cNvSpPr>
            <p:nvPr/>
          </p:nvSpPr>
          <p:spPr bwMode="auto">
            <a:xfrm flipH="1">
              <a:off x="4108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71" name="Line 748"/>
            <p:cNvSpPr>
              <a:spLocks noChangeShapeType="1"/>
            </p:cNvSpPr>
            <p:nvPr/>
          </p:nvSpPr>
          <p:spPr bwMode="auto">
            <a:xfrm flipH="1">
              <a:off x="4108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72" name="Line 749"/>
            <p:cNvSpPr>
              <a:spLocks noChangeShapeType="1"/>
            </p:cNvSpPr>
            <p:nvPr/>
          </p:nvSpPr>
          <p:spPr bwMode="auto">
            <a:xfrm flipH="1">
              <a:off x="4362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73" name="Line 750"/>
            <p:cNvSpPr>
              <a:spLocks noChangeShapeType="1"/>
            </p:cNvSpPr>
            <p:nvPr/>
          </p:nvSpPr>
          <p:spPr bwMode="auto">
            <a:xfrm flipH="1">
              <a:off x="4362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74" name="Line 751"/>
            <p:cNvSpPr>
              <a:spLocks noChangeShapeType="1"/>
            </p:cNvSpPr>
            <p:nvPr/>
          </p:nvSpPr>
          <p:spPr bwMode="auto">
            <a:xfrm flipH="1">
              <a:off x="4616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75" name="Line 752"/>
            <p:cNvSpPr>
              <a:spLocks noChangeShapeType="1"/>
            </p:cNvSpPr>
            <p:nvPr/>
          </p:nvSpPr>
          <p:spPr bwMode="auto">
            <a:xfrm flipH="1">
              <a:off x="4616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76" name="Line 753"/>
            <p:cNvSpPr>
              <a:spLocks noChangeShapeType="1"/>
            </p:cNvSpPr>
            <p:nvPr/>
          </p:nvSpPr>
          <p:spPr bwMode="auto">
            <a:xfrm flipH="1">
              <a:off x="4870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77" name="Line 754"/>
            <p:cNvSpPr>
              <a:spLocks noChangeShapeType="1"/>
            </p:cNvSpPr>
            <p:nvPr/>
          </p:nvSpPr>
          <p:spPr bwMode="auto">
            <a:xfrm flipH="1">
              <a:off x="4870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78" name="Line 755"/>
            <p:cNvSpPr>
              <a:spLocks noChangeShapeType="1"/>
            </p:cNvSpPr>
            <p:nvPr/>
          </p:nvSpPr>
          <p:spPr bwMode="auto">
            <a:xfrm flipH="1">
              <a:off x="5124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79" name="Line 756"/>
            <p:cNvSpPr>
              <a:spLocks noChangeShapeType="1"/>
            </p:cNvSpPr>
            <p:nvPr/>
          </p:nvSpPr>
          <p:spPr bwMode="auto">
            <a:xfrm flipH="1">
              <a:off x="5124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80" name="Line 757"/>
            <p:cNvSpPr>
              <a:spLocks noChangeShapeType="1"/>
            </p:cNvSpPr>
            <p:nvPr/>
          </p:nvSpPr>
          <p:spPr bwMode="auto">
            <a:xfrm flipH="1">
              <a:off x="5378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81" name="Line 758"/>
            <p:cNvSpPr>
              <a:spLocks noChangeShapeType="1"/>
            </p:cNvSpPr>
            <p:nvPr/>
          </p:nvSpPr>
          <p:spPr bwMode="auto">
            <a:xfrm flipH="1">
              <a:off x="5378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82" name="Line 759"/>
            <p:cNvSpPr>
              <a:spLocks noChangeShapeType="1"/>
            </p:cNvSpPr>
            <p:nvPr/>
          </p:nvSpPr>
          <p:spPr bwMode="auto">
            <a:xfrm flipH="1">
              <a:off x="5632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83" name="Line 760"/>
            <p:cNvSpPr>
              <a:spLocks noChangeShapeType="1"/>
            </p:cNvSpPr>
            <p:nvPr/>
          </p:nvSpPr>
          <p:spPr bwMode="auto">
            <a:xfrm flipH="1">
              <a:off x="5632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84" name="Line 761"/>
            <p:cNvSpPr>
              <a:spLocks noChangeShapeType="1"/>
            </p:cNvSpPr>
            <p:nvPr/>
          </p:nvSpPr>
          <p:spPr bwMode="auto">
            <a:xfrm flipH="1">
              <a:off x="5886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85" name="Line 762"/>
            <p:cNvSpPr>
              <a:spLocks noChangeShapeType="1"/>
            </p:cNvSpPr>
            <p:nvPr/>
          </p:nvSpPr>
          <p:spPr bwMode="auto">
            <a:xfrm flipH="1">
              <a:off x="5886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86" name="Line 763"/>
            <p:cNvSpPr>
              <a:spLocks noChangeShapeType="1"/>
            </p:cNvSpPr>
            <p:nvPr/>
          </p:nvSpPr>
          <p:spPr bwMode="auto">
            <a:xfrm flipH="1">
              <a:off x="6140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87" name="Line 764"/>
            <p:cNvSpPr>
              <a:spLocks noChangeShapeType="1"/>
            </p:cNvSpPr>
            <p:nvPr/>
          </p:nvSpPr>
          <p:spPr bwMode="auto">
            <a:xfrm flipH="1">
              <a:off x="6140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88" name="Line 765"/>
            <p:cNvSpPr>
              <a:spLocks noChangeShapeType="1"/>
            </p:cNvSpPr>
            <p:nvPr/>
          </p:nvSpPr>
          <p:spPr bwMode="auto">
            <a:xfrm flipH="1">
              <a:off x="6394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89" name="Line 766"/>
            <p:cNvSpPr>
              <a:spLocks noChangeShapeType="1"/>
            </p:cNvSpPr>
            <p:nvPr/>
          </p:nvSpPr>
          <p:spPr bwMode="auto">
            <a:xfrm flipH="1">
              <a:off x="6394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90" name="Line 767"/>
            <p:cNvSpPr>
              <a:spLocks noChangeShapeType="1"/>
            </p:cNvSpPr>
            <p:nvPr/>
          </p:nvSpPr>
          <p:spPr bwMode="auto">
            <a:xfrm flipH="1">
              <a:off x="6648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91" name="Line 768"/>
            <p:cNvSpPr>
              <a:spLocks noChangeShapeType="1"/>
            </p:cNvSpPr>
            <p:nvPr/>
          </p:nvSpPr>
          <p:spPr bwMode="auto">
            <a:xfrm flipH="1">
              <a:off x="6648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92" name="Line 769"/>
            <p:cNvSpPr>
              <a:spLocks noChangeShapeType="1"/>
            </p:cNvSpPr>
            <p:nvPr/>
          </p:nvSpPr>
          <p:spPr bwMode="auto">
            <a:xfrm flipH="1">
              <a:off x="6902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93" name="Line 770"/>
            <p:cNvSpPr>
              <a:spLocks noChangeShapeType="1"/>
            </p:cNvSpPr>
            <p:nvPr/>
          </p:nvSpPr>
          <p:spPr bwMode="auto">
            <a:xfrm flipH="1">
              <a:off x="6902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94" name="Line 771"/>
            <p:cNvSpPr>
              <a:spLocks noChangeShapeType="1"/>
            </p:cNvSpPr>
            <p:nvPr/>
          </p:nvSpPr>
          <p:spPr bwMode="auto">
            <a:xfrm flipH="1">
              <a:off x="7156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95" name="Line 772"/>
            <p:cNvSpPr>
              <a:spLocks noChangeShapeType="1"/>
            </p:cNvSpPr>
            <p:nvPr/>
          </p:nvSpPr>
          <p:spPr bwMode="auto">
            <a:xfrm flipH="1">
              <a:off x="7156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96" name="Line 773"/>
            <p:cNvSpPr>
              <a:spLocks noChangeShapeType="1"/>
            </p:cNvSpPr>
            <p:nvPr/>
          </p:nvSpPr>
          <p:spPr bwMode="auto">
            <a:xfrm flipH="1">
              <a:off x="7410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97" name="Line 774"/>
            <p:cNvSpPr>
              <a:spLocks noChangeShapeType="1"/>
            </p:cNvSpPr>
            <p:nvPr/>
          </p:nvSpPr>
          <p:spPr bwMode="auto">
            <a:xfrm flipH="1">
              <a:off x="7410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98" name="Line 775"/>
            <p:cNvSpPr>
              <a:spLocks noChangeShapeType="1"/>
            </p:cNvSpPr>
            <p:nvPr/>
          </p:nvSpPr>
          <p:spPr bwMode="auto">
            <a:xfrm flipH="1">
              <a:off x="7412" y="3566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</p:grpSp>
      <p:pic>
        <p:nvPicPr>
          <p:cNvPr id="799" name="Picture 79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hidden">
          <a:xfrm>
            <a:off x="5623200" y="316801"/>
            <a:ext cx="6282000" cy="62733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01" y="1490597"/>
            <a:ext cx="5148456" cy="1938403"/>
          </a:xfrm>
        </p:spPr>
        <p:txBody>
          <a:bodyPr anchor="t" anchorCtr="0">
            <a:normAutofit/>
          </a:bodyPr>
          <a:lstStyle>
            <a:lvl1pPr algn="l">
              <a:lnSpc>
                <a:spcPct val="95000"/>
              </a:lnSpc>
              <a:defRPr sz="42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01" y="3972909"/>
            <a:ext cx="5148457" cy="1261243"/>
          </a:xfrm>
        </p:spPr>
        <p:txBody>
          <a:bodyPr>
            <a:noAutofit/>
          </a:bodyPr>
          <a:lstStyle>
            <a:lvl1pPr marL="0" indent="0" algn="l">
              <a:buNone/>
              <a:defRPr sz="1500">
                <a:solidFill>
                  <a:schemeClr val="tx2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67BA1-CCC8-4405-9199-CF9338B5E0D5}" type="datetime1">
              <a:rPr lang="en-GB" smtClean="0"/>
              <a:t>22/02/2024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[ &gt; Insert &gt; Header &amp; Footer ]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81702-59A5-4643-AE93-D7BF7F78153B}" type="slidenum">
              <a:rPr lang="en-GB" smtClean="0"/>
              <a:t>‹#›</a:t>
            </a:fld>
            <a:endParaRPr lang="en-GB"/>
          </a:p>
        </p:txBody>
      </p:sp>
      <p:pic>
        <p:nvPicPr>
          <p:cNvPr id="20" name="Picture 1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053138"/>
            <a:ext cx="1919288" cy="41633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00" name="Group 4"/>
          <p:cNvGrpSpPr>
            <a:grpSpLocks noChangeAspect="1"/>
          </p:cNvGrpSpPr>
          <p:nvPr userDrawn="1"/>
        </p:nvGrpSpPr>
        <p:grpSpPr bwMode="auto">
          <a:xfrm>
            <a:off x="5622925" y="3567"/>
            <a:ext cx="6281739" cy="6584559"/>
            <a:chOff x="3542" y="3566"/>
            <a:chExt cx="3957" cy="6584559"/>
          </a:xfrm>
        </p:grpSpPr>
        <p:sp>
          <p:nvSpPr>
            <p:cNvPr id="801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3542" y="314325"/>
              <a:ext cx="3957" cy="6273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grpSp>
          <p:nvGrpSpPr>
            <p:cNvPr id="802" name="Group 205"/>
            <p:cNvGrpSpPr>
              <a:grpSpLocks/>
            </p:cNvGrpSpPr>
            <p:nvPr userDrawn="1"/>
          </p:nvGrpSpPr>
          <p:grpSpPr bwMode="auto">
            <a:xfrm>
              <a:off x="3600" y="385763"/>
              <a:ext cx="3830" cy="5303838"/>
              <a:chOff x="3600" y="243"/>
              <a:chExt cx="3830" cy="3341"/>
            </a:xfrm>
          </p:grpSpPr>
          <p:sp>
            <p:nvSpPr>
              <p:cNvPr id="1373" name="Line 5"/>
              <p:cNvSpPr>
                <a:spLocks noChangeShapeType="1"/>
              </p:cNvSpPr>
              <p:nvPr userDrawn="1"/>
            </p:nvSpPr>
            <p:spPr bwMode="auto">
              <a:xfrm>
                <a:off x="361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74" name="Line 6"/>
              <p:cNvSpPr>
                <a:spLocks noChangeShapeType="1"/>
              </p:cNvSpPr>
              <p:nvPr userDrawn="1"/>
            </p:nvSpPr>
            <p:spPr bwMode="auto">
              <a:xfrm>
                <a:off x="387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75" name="Line 7"/>
              <p:cNvSpPr>
                <a:spLocks noChangeShapeType="1"/>
              </p:cNvSpPr>
              <p:nvPr userDrawn="1"/>
            </p:nvSpPr>
            <p:spPr bwMode="auto">
              <a:xfrm>
                <a:off x="412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76" name="Line 8"/>
              <p:cNvSpPr>
                <a:spLocks noChangeShapeType="1"/>
              </p:cNvSpPr>
              <p:nvPr userDrawn="1"/>
            </p:nvSpPr>
            <p:spPr bwMode="auto">
              <a:xfrm>
                <a:off x="438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77" name="Line 9"/>
              <p:cNvSpPr>
                <a:spLocks noChangeShapeType="1"/>
              </p:cNvSpPr>
              <p:nvPr userDrawn="1"/>
            </p:nvSpPr>
            <p:spPr bwMode="auto">
              <a:xfrm>
                <a:off x="4634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78" name="Line 10"/>
              <p:cNvSpPr>
                <a:spLocks noChangeShapeType="1"/>
              </p:cNvSpPr>
              <p:nvPr userDrawn="1"/>
            </p:nvSpPr>
            <p:spPr bwMode="auto">
              <a:xfrm>
                <a:off x="488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79" name="Line 11"/>
              <p:cNvSpPr>
                <a:spLocks noChangeShapeType="1"/>
              </p:cNvSpPr>
              <p:nvPr userDrawn="1"/>
            </p:nvSpPr>
            <p:spPr bwMode="auto">
              <a:xfrm>
                <a:off x="514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80" name="Line 12"/>
              <p:cNvSpPr>
                <a:spLocks noChangeShapeType="1"/>
              </p:cNvSpPr>
              <p:nvPr userDrawn="1"/>
            </p:nvSpPr>
            <p:spPr bwMode="auto">
              <a:xfrm>
                <a:off x="539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81" name="Line 13"/>
              <p:cNvSpPr>
                <a:spLocks noChangeShapeType="1"/>
              </p:cNvSpPr>
              <p:nvPr userDrawn="1"/>
            </p:nvSpPr>
            <p:spPr bwMode="auto">
              <a:xfrm>
                <a:off x="565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82" name="Line 14"/>
              <p:cNvSpPr>
                <a:spLocks noChangeShapeType="1"/>
              </p:cNvSpPr>
              <p:nvPr userDrawn="1"/>
            </p:nvSpPr>
            <p:spPr bwMode="auto">
              <a:xfrm>
                <a:off x="5904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83" name="Line 15"/>
              <p:cNvSpPr>
                <a:spLocks noChangeShapeType="1"/>
              </p:cNvSpPr>
              <p:nvPr userDrawn="1"/>
            </p:nvSpPr>
            <p:spPr bwMode="auto">
              <a:xfrm>
                <a:off x="615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84" name="Line 16"/>
              <p:cNvSpPr>
                <a:spLocks noChangeShapeType="1"/>
              </p:cNvSpPr>
              <p:nvPr userDrawn="1"/>
            </p:nvSpPr>
            <p:spPr bwMode="auto">
              <a:xfrm>
                <a:off x="641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85" name="Line 17"/>
              <p:cNvSpPr>
                <a:spLocks noChangeShapeType="1"/>
              </p:cNvSpPr>
              <p:nvPr userDrawn="1"/>
            </p:nvSpPr>
            <p:spPr bwMode="auto">
              <a:xfrm>
                <a:off x="666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86" name="Line 18"/>
              <p:cNvSpPr>
                <a:spLocks noChangeShapeType="1"/>
              </p:cNvSpPr>
              <p:nvPr userDrawn="1"/>
            </p:nvSpPr>
            <p:spPr bwMode="auto">
              <a:xfrm>
                <a:off x="692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87" name="Line 19"/>
              <p:cNvSpPr>
                <a:spLocks noChangeShapeType="1"/>
              </p:cNvSpPr>
              <p:nvPr userDrawn="1"/>
            </p:nvSpPr>
            <p:spPr bwMode="auto">
              <a:xfrm>
                <a:off x="717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88" name="Line 20"/>
              <p:cNvSpPr>
                <a:spLocks noChangeShapeType="1"/>
              </p:cNvSpPr>
              <p:nvPr userDrawn="1"/>
            </p:nvSpPr>
            <p:spPr bwMode="auto">
              <a:xfrm>
                <a:off x="743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89" name="Line 21"/>
              <p:cNvSpPr>
                <a:spLocks noChangeShapeType="1"/>
              </p:cNvSpPr>
              <p:nvPr userDrawn="1"/>
            </p:nvSpPr>
            <p:spPr bwMode="auto">
              <a:xfrm>
                <a:off x="361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90" name="Line 22"/>
              <p:cNvSpPr>
                <a:spLocks noChangeShapeType="1"/>
              </p:cNvSpPr>
              <p:nvPr userDrawn="1"/>
            </p:nvSpPr>
            <p:spPr bwMode="auto">
              <a:xfrm>
                <a:off x="387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91" name="Line 23"/>
              <p:cNvSpPr>
                <a:spLocks noChangeShapeType="1"/>
              </p:cNvSpPr>
              <p:nvPr userDrawn="1"/>
            </p:nvSpPr>
            <p:spPr bwMode="auto">
              <a:xfrm>
                <a:off x="412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92" name="Line 24"/>
              <p:cNvSpPr>
                <a:spLocks noChangeShapeType="1"/>
              </p:cNvSpPr>
              <p:nvPr userDrawn="1"/>
            </p:nvSpPr>
            <p:spPr bwMode="auto">
              <a:xfrm>
                <a:off x="438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93" name="Line 25"/>
              <p:cNvSpPr>
                <a:spLocks noChangeShapeType="1"/>
              </p:cNvSpPr>
              <p:nvPr userDrawn="1"/>
            </p:nvSpPr>
            <p:spPr bwMode="auto">
              <a:xfrm>
                <a:off x="4634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94" name="Line 26"/>
              <p:cNvSpPr>
                <a:spLocks noChangeShapeType="1"/>
              </p:cNvSpPr>
              <p:nvPr userDrawn="1"/>
            </p:nvSpPr>
            <p:spPr bwMode="auto">
              <a:xfrm>
                <a:off x="488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95" name="Line 27"/>
              <p:cNvSpPr>
                <a:spLocks noChangeShapeType="1"/>
              </p:cNvSpPr>
              <p:nvPr userDrawn="1"/>
            </p:nvSpPr>
            <p:spPr bwMode="auto">
              <a:xfrm>
                <a:off x="514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96" name="Line 28"/>
              <p:cNvSpPr>
                <a:spLocks noChangeShapeType="1"/>
              </p:cNvSpPr>
              <p:nvPr userDrawn="1"/>
            </p:nvSpPr>
            <p:spPr bwMode="auto">
              <a:xfrm>
                <a:off x="539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97" name="Line 29"/>
              <p:cNvSpPr>
                <a:spLocks noChangeShapeType="1"/>
              </p:cNvSpPr>
              <p:nvPr userDrawn="1"/>
            </p:nvSpPr>
            <p:spPr bwMode="auto">
              <a:xfrm>
                <a:off x="565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98" name="Line 30"/>
              <p:cNvSpPr>
                <a:spLocks noChangeShapeType="1"/>
              </p:cNvSpPr>
              <p:nvPr userDrawn="1"/>
            </p:nvSpPr>
            <p:spPr bwMode="auto">
              <a:xfrm>
                <a:off x="5904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99" name="Line 31"/>
              <p:cNvSpPr>
                <a:spLocks noChangeShapeType="1"/>
              </p:cNvSpPr>
              <p:nvPr userDrawn="1"/>
            </p:nvSpPr>
            <p:spPr bwMode="auto">
              <a:xfrm>
                <a:off x="615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00" name="Line 32"/>
              <p:cNvSpPr>
                <a:spLocks noChangeShapeType="1"/>
              </p:cNvSpPr>
              <p:nvPr userDrawn="1"/>
            </p:nvSpPr>
            <p:spPr bwMode="auto">
              <a:xfrm>
                <a:off x="641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01" name="Line 33"/>
              <p:cNvSpPr>
                <a:spLocks noChangeShapeType="1"/>
              </p:cNvSpPr>
              <p:nvPr userDrawn="1"/>
            </p:nvSpPr>
            <p:spPr bwMode="auto">
              <a:xfrm>
                <a:off x="666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02" name="Line 34"/>
              <p:cNvSpPr>
                <a:spLocks noChangeShapeType="1"/>
              </p:cNvSpPr>
              <p:nvPr userDrawn="1"/>
            </p:nvSpPr>
            <p:spPr bwMode="auto">
              <a:xfrm>
                <a:off x="692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03" name="Line 35"/>
              <p:cNvSpPr>
                <a:spLocks noChangeShapeType="1"/>
              </p:cNvSpPr>
              <p:nvPr userDrawn="1"/>
            </p:nvSpPr>
            <p:spPr bwMode="auto">
              <a:xfrm>
                <a:off x="717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04" name="Line 36"/>
              <p:cNvSpPr>
                <a:spLocks noChangeShapeType="1"/>
              </p:cNvSpPr>
              <p:nvPr userDrawn="1"/>
            </p:nvSpPr>
            <p:spPr bwMode="auto">
              <a:xfrm>
                <a:off x="743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05" name="Line 37"/>
              <p:cNvSpPr>
                <a:spLocks noChangeShapeType="1"/>
              </p:cNvSpPr>
              <p:nvPr userDrawn="1"/>
            </p:nvSpPr>
            <p:spPr bwMode="auto">
              <a:xfrm flipH="1">
                <a:off x="3600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06" name="Line 38"/>
              <p:cNvSpPr>
                <a:spLocks noChangeShapeType="1"/>
              </p:cNvSpPr>
              <p:nvPr userDrawn="1"/>
            </p:nvSpPr>
            <p:spPr bwMode="auto">
              <a:xfrm flipH="1">
                <a:off x="3854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07" name="Line 39"/>
              <p:cNvSpPr>
                <a:spLocks noChangeShapeType="1"/>
              </p:cNvSpPr>
              <p:nvPr userDrawn="1"/>
            </p:nvSpPr>
            <p:spPr bwMode="auto">
              <a:xfrm flipH="1">
                <a:off x="4108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08" name="Line 40"/>
              <p:cNvSpPr>
                <a:spLocks noChangeShapeType="1"/>
              </p:cNvSpPr>
              <p:nvPr userDrawn="1"/>
            </p:nvSpPr>
            <p:spPr bwMode="auto">
              <a:xfrm flipH="1">
                <a:off x="4362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09" name="Line 41"/>
              <p:cNvSpPr>
                <a:spLocks noChangeShapeType="1"/>
              </p:cNvSpPr>
              <p:nvPr userDrawn="1"/>
            </p:nvSpPr>
            <p:spPr bwMode="auto">
              <a:xfrm flipH="1">
                <a:off x="4616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10" name="Line 42"/>
              <p:cNvSpPr>
                <a:spLocks noChangeShapeType="1"/>
              </p:cNvSpPr>
              <p:nvPr userDrawn="1"/>
            </p:nvSpPr>
            <p:spPr bwMode="auto">
              <a:xfrm flipH="1">
                <a:off x="4870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11" name="Line 43"/>
              <p:cNvSpPr>
                <a:spLocks noChangeShapeType="1"/>
              </p:cNvSpPr>
              <p:nvPr userDrawn="1"/>
            </p:nvSpPr>
            <p:spPr bwMode="auto">
              <a:xfrm flipH="1">
                <a:off x="5124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12" name="Line 44"/>
              <p:cNvSpPr>
                <a:spLocks noChangeShapeType="1"/>
              </p:cNvSpPr>
              <p:nvPr userDrawn="1"/>
            </p:nvSpPr>
            <p:spPr bwMode="auto">
              <a:xfrm flipH="1">
                <a:off x="5378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13" name="Line 45"/>
              <p:cNvSpPr>
                <a:spLocks noChangeShapeType="1"/>
              </p:cNvSpPr>
              <p:nvPr userDrawn="1"/>
            </p:nvSpPr>
            <p:spPr bwMode="auto">
              <a:xfrm flipH="1">
                <a:off x="5632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14" name="Line 46"/>
              <p:cNvSpPr>
                <a:spLocks noChangeShapeType="1"/>
              </p:cNvSpPr>
              <p:nvPr userDrawn="1"/>
            </p:nvSpPr>
            <p:spPr bwMode="auto">
              <a:xfrm flipH="1">
                <a:off x="5886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15" name="Line 47"/>
              <p:cNvSpPr>
                <a:spLocks noChangeShapeType="1"/>
              </p:cNvSpPr>
              <p:nvPr userDrawn="1"/>
            </p:nvSpPr>
            <p:spPr bwMode="auto">
              <a:xfrm flipH="1">
                <a:off x="6140" y="356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16" name="Line 48"/>
              <p:cNvSpPr>
                <a:spLocks noChangeShapeType="1"/>
              </p:cNvSpPr>
              <p:nvPr userDrawn="1"/>
            </p:nvSpPr>
            <p:spPr bwMode="auto">
              <a:xfrm flipH="1">
                <a:off x="6394" y="356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17" name="Line 49"/>
              <p:cNvSpPr>
                <a:spLocks noChangeShapeType="1"/>
              </p:cNvSpPr>
              <p:nvPr userDrawn="1"/>
            </p:nvSpPr>
            <p:spPr bwMode="auto">
              <a:xfrm flipH="1">
                <a:off x="6648" y="356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18" name="Line 50"/>
              <p:cNvSpPr>
                <a:spLocks noChangeShapeType="1"/>
              </p:cNvSpPr>
              <p:nvPr userDrawn="1"/>
            </p:nvSpPr>
            <p:spPr bwMode="auto">
              <a:xfrm flipH="1">
                <a:off x="6902" y="356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19" name="Line 51"/>
              <p:cNvSpPr>
                <a:spLocks noChangeShapeType="1"/>
              </p:cNvSpPr>
              <p:nvPr userDrawn="1"/>
            </p:nvSpPr>
            <p:spPr bwMode="auto">
              <a:xfrm flipH="1">
                <a:off x="7156" y="356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20" name="Line 52"/>
              <p:cNvSpPr>
                <a:spLocks noChangeShapeType="1"/>
              </p:cNvSpPr>
              <p:nvPr userDrawn="1"/>
            </p:nvSpPr>
            <p:spPr bwMode="auto">
              <a:xfrm>
                <a:off x="361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21" name="Line 53"/>
              <p:cNvSpPr>
                <a:spLocks noChangeShapeType="1"/>
              </p:cNvSpPr>
              <p:nvPr userDrawn="1"/>
            </p:nvSpPr>
            <p:spPr bwMode="auto">
              <a:xfrm>
                <a:off x="361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22" name="Line 54"/>
              <p:cNvSpPr>
                <a:spLocks noChangeShapeType="1"/>
              </p:cNvSpPr>
              <p:nvPr userDrawn="1"/>
            </p:nvSpPr>
            <p:spPr bwMode="auto">
              <a:xfrm>
                <a:off x="361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23" name="Line 55"/>
              <p:cNvSpPr>
                <a:spLocks noChangeShapeType="1"/>
              </p:cNvSpPr>
              <p:nvPr userDrawn="1"/>
            </p:nvSpPr>
            <p:spPr bwMode="auto">
              <a:xfrm>
                <a:off x="361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24" name="Line 56"/>
              <p:cNvSpPr>
                <a:spLocks noChangeShapeType="1"/>
              </p:cNvSpPr>
              <p:nvPr userDrawn="1"/>
            </p:nvSpPr>
            <p:spPr bwMode="auto">
              <a:xfrm>
                <a:off x="361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25" name="Line 57"/>
              <p:cNvSpPr>
                <a:spLocks noChangeShapeType="1"/>
              </p:cNvSpPr>
              <p:nvPr userDrawn="1"/>
            </p:nvSpPr>
            <p:spPr bwMode="auto">
              <a:xfrm>
                <a:off x="361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26" name="Line 58"/>
              <p:cNvSpPr>
                <a:spLocks noChangeShapeType="1"/>
              </p:cNvSpPr>
              <p:nvPr userDrawn="1"/>
            </p:nvSpPr>
            <p:spPr bwMode="auto">
              <a:xfrm>
                <a:off x="361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27" name="Line 59"/>
              <p:cNvSpPr>
                <a:spLocks noChangeShapeType="1"/>
              </p:cNvSpPr>
              <p:nvPr userDrawn="1"/>
            </p:nvSpPr>
            <p:spPr bwMode="auto">
              <a:xfrm>
                <a:off x="361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28" name="Line 60"/>
              <p:cNvSpPr>
                <a:spLocks noChangeShapeType="1"/>
              </p:cNvSpPr>
              <p:nvPr userDrawn="1"/>
            </p:nvSpPr>
            <p:spPr bwMode="auto">
              <a:xfrm>
                <a:off x="361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29" name="Line 61"/>
              <p:cNvSpPr>
                <a:spLocks noChangeShapeType="1"/>
              </p:cNvSpPr>
              <p:nvPr userDrawn="1"/>
            </p:nvSpPr>
            <p:spPr bwMode="auto">
              <a:xfrm>
                <a:off x="361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30" name="Line 62"/>
              <p:cNvSpPr>
                <a:spLocks noChangeShapeType="1"/>
              </p:cNvSpPr>
              <p:nvPr userDrawn="1"/>
            </p:nvSpPr>
            <p:spPr bwMode="auto">
              <a:xfrm>
                <a:off x="361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31" name="Line 63"/>
              <p:cNvSpPr>
                <a:spLocks noChangeShapeType="1"/>
              </p:cNvSpPr>
              <p:nvPr userDrawn="1"/>
            </p:nvSpPr>
            <p:spPr bwMode="auto">
              <a:xfrm>
                <a:off x="361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32" name="Line 64"/>
              <p:cNvSpPr>
                <a:spLocks noChangeShapeType="1"/>
              </p:cNvSpPr>
              <p:nvPr userDrawn="1"/>
            </p:nvSpPr>
            <p:spPr bwMode="auto">
              <a:xfrm>
                <a:off x="361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33" name="Line 65"/>
              <p:cNvSpPr>
                <a:spLocks noChangeShapeType="1"/>
              </p:cNvSpPr>
              <p:nvPr userDrawn="1"/>
            </p:nvSpPr>
            <p:spPr bwMode="auto">
              <a:xfrm>
                <a:off x="387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34" name="Line 66"/>
              <p:cNvSpPr>
                <a:spLocks noChangeShapeType="1"/>
              </p:cNvSpPr>
              <p:nvPr userDrawn="1"/>
            </p:nvSpPr>
            <p:spPr bwMode="auto">
              <a:xfrm>
                <a:off x="387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35" name="Line 67"/>
              <p:cNvSpPr>
                <a:spLocks noChangeShapeType="1"/>
              </p:cNvSpPr>
              <p:nvPr userDrawn="1"/>
            </p:nvSpPr>
            <p:spPr bwMode="auto">
              <a:xfrm>
                <a:off x="387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36" name="Line 68"/>
              <p:cNvSpPr>
                <a:spLocks noChangeShapeType="1"/>
              </p:cNvSpPr>
              <p:nvPr userDrawn="1"/>
            </p:nvSpPr>
            <p:spPr bwMode="auto">
              <a:xfrm>
                <a:off x="387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37" name="Line 69"/>
              <p:cNvSpPr>
                <a:spLocks noChangeShapeType="1"/>
              </p:cNvSpPr>
              <p:nvPr userDrawn="1"/>
            </p:nvSpPr>
            <p:spPr bwMode="auto">
              <a:xfrm>
                <a:off x="387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38" name="Line 70"/>
              <p:cNvSpPr>
                <a:spLocks noChangeShapeType="1"/>
              </p:cNvSpPr>
              <p:nvPr userDrawn="1"/>
            </p:nvSpPr>
            <p:spPr bwMode="auto">
              <a:xfrm>
                <a:off x="387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39" name="Line 71"/>
              <p:cNvSpPr>
                <a:spLocks noChangeShapeType="1"/>
              </p:cNvSpPr>
              <p:nvPr userDrawn="1"/>
            </p:nvSpPr>
            <p:spPr bwMode="auto">
              <a:xfrm>
                <a:off x="387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40" name="Line 72"/>
              <p:cNvSpPr>
                <a:spLocks noChangeShapeType="1"/>
              </p:cNvSpPr>
              <p:nvPr userDrawn="1"/>
            </p:nvSpPr>
            <p:spPr bwMode="auto">
              <a:xfrm>
                <a:off x="387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41" name="Line 73"/>
              <p:cNvSpPr>
                <a:spLocks noChangeShapeType="1"/>
              </p:cNvSpPr>
              <p:nvPr userDrawn="1"/>
            </p:nvSpPr>
            <p:spPr bwMode="auto">
              <a:xfrm>
                <a:off x="387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42" name="Line 74"/>
              <p:cNvSpPr>
                <a:spLocks noChangeShapeType="1"/>
              </p:cNvSpPr>
              <p:nvPr userDrawn="1"/>
            </p:nvSpPr>
            <p:spPr bwMode="auto">
              <a:xfrm>
                <a:off x="387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43" name="Line 75"/>
              <p:cNvSpPr>
                <a:spLocks noChangeShapeType="1"/>
              </p:cNvSpPr>
              <p:nvPr userDrawn="1"/>
            </p:nvSpPr>
            <p:spPr bwMode="auto">
              <a:xfrm>
                <a:off x="387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44" name="Line 76"/>
              <p:cNvSpPr>
                <a:spLocks noChangeShapeType="1"/>
              </p:cNvSpPr>
              <p:nvPr userDrawn="1"/>
            </p:nvSpPr>
            <p:spPr bwMode="auto">
              <a:xfrm>
                <a:off x="387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45" name="Line 77"/>
              <p:cNvSpPr>
                <a:spLocks noChangeShapeType="1"/>
              </p:cNvSpPr>
              <p:nvPr userDrawn="1"/>
            </p:nvSpPr>
            <p:spPr bwMode="auto">
              <a:xfrm>
                <a:off x="387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46" name="Line 78"/>
              <p:cNvSpPr>
                <a:spLocks noChangeShapeType="1"/>
              </p:cNvSpPr>
              <p:nvPr userDrawn="1"/>
            </p:nvSpPr>
            <p:spPr bwMode="auto">
              <a:xfrm>
                <a:off x="412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47" name="Line 79"/>
              <p:cNvSpPr>
                <a:spLocks noChangeShapeType="1"/>
              </p:cNvSpPr>
              <p:nvPr userDrawn="1"/>
            </p:nvSpPr>
            <p:spPr bwMode="auto">
              <a:xfrm>
                <a:off x="412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48" name="Line 80"/>
              <p:cNvSpPr>
                <a:spLocks noChangeShapeType="1"/>
              </p:cNvSpPr>
              <p:nvPr userDrawn="1"/>
            </p:nvSpPr>
            <p:spPr bwMode="auto">
              <a:xfrm>
                <a:off x="412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49" name="Line 81"/>
              <p:cNvSpPr>
                <a:spLocks noChangeShapeType="1"/>
              </p:cNvSpPr>
              <p:nvPr userDrawn="1"/>
            </p:nvSpPr>
            <p:spPr bwMode="auto">
              <a:xfrm>
                <a:off x="412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50" name="Line 82"/>
              <p:cNvSpPr>
                <a:spLocks noChangeShapeType="1"/>
              </p:cNvSpPr>
              <p:nvPr userDrawn="1"/>
            </p:nvSpPr>
            <p:spPr bwMode="auto">
              <a:xfrm>
                <a:off x="412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51" name="Line 83"/>
              <p:cNvSpPr>
                <a:spLocks noChangeShapeType="1"/>
              </p:cNvSpPr>
              <p:nvPr userDrawn="1"/>
            </p:nvSpPr>
            <p:spPr bwMode="auto">
              <a:xfrm>
                <a:off x="412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52" name="Line 84"/>
              <p:cNvSpPr>
                <a:spLocks noChangeShapeType="1"/>
              </p:cNvSpPr>
              <p:nvPr userDrawn="1"/>
            </p:nvSpPr>
            <p:spPr bwMode="auto">
              <a:xfrm>
                <a:off x="412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53" name="Line 85"/>
              <p:cNvSpPr>
                <a:spLocks noChangeShapeType="1"/>
              </p:cNvSpPr>
              <p:nvPr userDrawn="1"/>
            </p:nvSpPr>
            <p:spPr bwMode="auto">
              <a:xfrm>
                <a:off x="412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54" name="Line 86"/>
              <p:cNvSpPr>
                <a:spLocks noChangeShapeType="1"/>
              </p:cNvSpPr>
              <p:nvPr userDrawn="1"/>
            </p:nvSpPr>
            <p:spPr bwMode="auto">
              <a:xfrm>
                <a:off x="412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55" name="Line 87"/>
              <p:cNvSpPr>
                <a:spLocks noChangeShapeType="1"/>
              </p:cNvSpPr>
              <p:nvPr userDrawn="1"/>
            </p:nvSpPr>
            <p:spPr bwMode="auto">
              <a:xfrm>
                <a:off x="412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56" name="Line 88"/>
              <p:cNvSpPr>
                <a:spLocks noChangeShapeType="1"/>
              </p:cNvSpPr>
              <p:nvPr userDrawn="1"/>
            </p:nvSpPr>
            <p:spPr bwMode="auto">
              <a:xfrm>
                <a:off x="412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57" name="Line 89"/>
              <p:cNvSpPr>
                <a:spLocks noChangeShapeType="1"/>
              </p:cNvSpPr>
              <p:nvPr userDrawn="1"/>
            </p:nvSpPr>
            <p:spPr bwMode="auto">
              <a:xfrm>
                <a:off x="412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58" name="Line 90"/>
              <p:cNvSpPr>
                <a:spLocks noChangeShapeType="1"/>
              </p:cNvSpPr>
              <p:nvPr userDrawn="1"/>
            </p:nvSpPr>
            <p:spPr bwMode="auto">
              <a:xfrm>
                <a:off x="412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59" name="Line 91"/>
              <p:cNvSpPr>
                <a:spLocks noChangeShapeType="1"/>
              </p:cNvSpPr>
              <p:nvPr userDrawn="1"/>
            </p:nvSpPr>
            <p:spPr bwMode="auto">
              <a:xfrm>
                <a:off x="438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60" name="Line 92"/>
              <p:cNvSpPr>
                <a:spLocks noChangeShapeType="1"/>
              </p:cNvSpPr>
              <p:nvPr userDrawn="1"/>
            </p:nvSpPr>
            <p:spPr bwMode="auto">
              <a:xfrm>
                <a:off x="438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61" name="Line 93"/>
              <p:cNvSpPr>
                <a:spLocks noChangeShapeType="1"/>
              </p:cNvSpPr>
              <p:nvPr userDrawn="1"/>
            </p:nvSpPr>
            <p:spPr bwMode="auto">
              <a:xfrm>
                <a:off x="438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62" name="Line 94"/>
              <p:cNvSpPr>
                <a:spLocks noChangeShapeType="1"/>
              </p:cNvSpPr>
              <p:nvPr userDrawn="1"/>
            </p:nvSpPr>
            <p:spPr bwMode="auto">
              <a:xfrm>
                <a:off x="438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63" name="Line 95"/>
              <p:cNvSpPr>
                <a:spLocks noChangeShapeType="1"/>
              </p:cNvSpPr>
              <p:nvPr userDrawn="1"/>
            </p:nvSpPr>
            <p:spPr bwMode="auto">
              <a:xfrm>
                <a:off x="438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64" name="Line 96"/>
              <p:cNvSpPr>
                <a:spLocks noChangeShapeType="1"/>
              </p:cNvSpPr>
              <p:nvPr userDrawn="1"/>
            </p:nvSpPr>
            <p:spPr bwMode="auto">
              <a:xfrm>
                <a:off x="438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65" name="Line 97"/>
              <p:cNvSpPr>
                <a:spLocks noChangeShapeType="1"/>
              </p:cNvSpPr>
              <p:nvPr userDrawn="1"/>
            </p:nvSpPr>
            <p:spPr bwMode="auto">
              <a:xfrm>
                <a:off x="438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66" name="Line 98"/>
              <p:cNvSpPr>
                <a:spLocks noChangeShapeType="1"/>
              </p:cNvSpPr>
              <p:nvPr userDrawn="1"/>
            </p:nvSpPr>
            <p:spPr bwMode="auto">
              <a:xfrm>
                <a:off x="438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67" name="Line 99"/>
              <p:cNvSpPr>
                <a:spLocks noChangeShapeType="1"/>
              </p:cNvSpPr>
              <p:nvPr userDrawn="1"/>
            </p:nvSpPr>
            <p:spPr bwMode="auto">
              <a:xfrm>
                <a:off x="438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68" name="Line 100"/>
              <p:cNvSpPr>
                <a:spLocks noChangeShapeType="1"/>
              </p:cNvSpPr>
              <p:nvPr userDrawn="1"/>
            </p:nvSpPr>
            <p:spPr bwMode="auto">
              <a:xfrm>
                <a:off x="438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69" name="Line 101"/>
              <p:cNvSpPr>
                <a:spLocks noChangeShapeType="1"/>
              </p:cNvSpPr>
              <p:nvPr userDrawn="1"/>
            </p:nvSpPr>
            <p:spPr bwMode="auto">
              <a:xfrm>
                <a:off x="438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70" name="Line 102"/>
              <p:cNvSpPr>
                <a:spLocks noChangeShapeType="1"/>
              </p:cNvSpPr>
              <p:nvPr userDrawn="1"/>
            </p:nvSpPr>
            <p:spPr bwMode="auto">
              <a:xfrm>
                <a:off x="438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71" name="Line 103"/>
              <p:cNvSpPr>
                <a:spLocks noChangeShapeType="1"/>
              </p:cNvSpPr>
              <p:nvPr userDrawn="1"/>
            </p:nvSpPr>
            <p:spPr bwMode="auto">
              <a:xfrm>
                <a:off x="438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72" name="Line 104"/>
              <p:cNvSpPr>
                <a:spLocks noChangeShapeType="1"/>
              </p:cNvSpPr>
              <p:nvPr userDrawn="1"/>
            </p:nvSpPr>
            <p:spPr bwMode="auto">
              <a:xfrm>
                <a:off x="4634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73" name="Line 105"/>
              <p:cNvSpPr>
                <a:spLocks noChangeShapeType="1"/>
              </p:cNvSpPr>
              <p:nvPr userDrawn="1"/>
            </p:nvSpPr>
            <p:spPr bwMode="auto">
              <a:xfrm>
                <a:off x="4634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74" name="Line 106"/>
              <p:cNvSpPr>
                <a:spLocks noChangeShapeType="1"/>
              </p:cNvSpPr>
              <p:nvPr userDrawn="1"/>
            </p:nvSpPr>
            <p:spPr bwMode="auto">
              <a:xfrm>
                <a:off x="4634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75" name="Line 107"/>
              <p:cNvSpPr>
                <a:spLocks noChangeShapeType="1"/>
              </p:cNvSpPr>
              <p:nvPr userDrawn="1"/>
            </p:nvSpPr>
            <p:spPr bwMode="auto">
              <a:xfrm>
                <a:off x="4634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76" name="Line 108"/>
              <p:cNvSpPr>
                <a:spLocks noChangeShapeType="1"/>
              </p:cNvSpPr>
              <p:nvPr userDrawn="1"/>
            </p:nvSpPr>
            <p:spPr bwMode="auto">
              <a:xfrm>
                <a:off x="4634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77" name="Line 109"/>
              <p:cNvSpPr>
                <a:spLocks noChangeShapeType="1"/>
              </p:cNvSpPr>
              <p:nvPr userDrawn="1"/>
            </p:nvSpPr>
            <p:spPr bwMode="auto">
              <a:xfrm>
                <a:off x="4634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78" name="Line 110"/>
              <p:cNvSpPr>
                <a:spLocks noChangeShapeType="1"/>
              </p:cNvSpPr>
              <p:nvPr userDrawn="1"/>
            </p:nvSpPr>
            <p:spPr bwMode="auto">
              <a:xfrm>
                <a:off x="4634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79" name="Line 111"/>
              <p:cNvSpPr>
                <a:spLocks noChangeShapeType="1"/>
              </p:cNvSpPr>
              <p:nvPr userDrawn="1"/>
            </p:nvSpPr>
            <p:spPr bwMode="auto">
              <a:xfrm>
                <a:off x="4634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80" name="Line 112"/>
              <p:cNvSpPr>
                <a:spLocks noChangeShapeType="1"/>
              </p:cNvSpPr>
              <p:nvPr userDrawn="1"/>
            </p:nvSpPr>
            <p:spPr bwMode="auto">
              <a:xfrm>
                <a:off x="4634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81" name="Line 113"/>
              <p:cNvSpPr>
                <a:spLocks noChangeShapeType="1"/>
              </p:cNvSpPr>
              <p:nvPr userDrawn="1"/>
            </p:nvSpPr>
            <p:spPr bwMode="auto">
              <a:xfrm>
                <a:off x="4634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82" name="Line 114"/>
              <p:cNvSpPr>
                <a:spLocks noChangeShapeType="1"/>
              </p:cNvSpPr>
              <p:nvPr userDrawn="1"/>
            </p:nvSpPr>
            <p:spPr bwMode="auto">
              <a:xfrm>
                <a:off x="4634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83" name="Line 115"/>
              <p:cNvSpPr>
                <a:spLocks noChangeShapeType="1"/>
              </p:cNvSpPr>
              <p:nvPr userDrawn="1"/>
            </p:nvSpPr>
            <p:spPr bwMode="auto">
              <a:xfrm>
                <a:off x="4634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84" name="Line 116"/>
              <p:cNvSpPr>
                <a:spLocks noChangeShapeType="1"/>
              </p:cNvSpPr>
              <p:nvPr userDrawn="1"/>
            </p:nvSpPr>
            <p:spPr bwMode="auto">
              <a:xfrm>
                <a:off x="4634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85" name="Line 117"/>
              <p:cNvSpPr>
                <a:spLocks noChangeShapeType="1"/>
              </p:cNvSpPr>
              <p:nvPr userDrawn="1"/>
            </p:nvSpPr>
            <p:spPr bwMode="auto">
              <a:xfrm>
                <a:off x="488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86" name="Line 118"/>
              <p:cNvSpPr>
                <a:spLocks noChangeShapeType="1"/>
              </p:cNvSpPr>
              <p:nvPr userDrawn="1"/>
            </p:nvSpPr>
            <p:spPr bwMode="auto">
              <a:xfrm>
                <a:off x="488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87" name="Line 119"/>
              <p:cNvSpPr>
                <a:spLocks noChangeShapeType="1"/>
              </p:cNvSpPr>
              <p:nvPr userDrawn="1"/>
            </p:nvSpPr>
            <p:spPr bwMode="auto">
              <a:xfrm>
                <a:off x="488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88" name="Line 120"/>
              <p:cNvSpPr>
                <a:spLocks noChangeShapeType="1"/>
              </p:cNvSpPr>
              <p:nvPr userDrawn="1"/>
            </p:nvSpPr>
            <p:spPr bwMode="auto">
              <a:xfrm>
                <a:off x="488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89" name="Line 121"/>
              <p:cNvSpPr>
                <a:spLocks noChangeShapeType="1"/>
              </p:cNvSpPr>
              <p:nvPr userDrawn="1"/>
            </p:nvSpPr>
            <p:spPr bwMode="auto">
              <a:xfrm>
                <a:off x="488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90" name="Line 122"/>
              <p:cNvSpPr>
                <a:spLocks noChangeShapeType="1"/>
              </p:cNvSpPr>
              <p:nvPr userDrawn="1"/>
            </p:nvSpPr>
            <p:spPr bwMode="auto">
              <a:xfrm>
                <a:off x="488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91" name="Line 123"/>
              <p:cNvSpPr>
                <a:spLocks noChangeShapeType="1"/>
              </p:cNvSpPr>
              <p:nvPr userDrawn="1"/>
            </p:nvSpPr>
            <p:spPr bwMode="auto">
              <a:xfrm>
                <a:off x="488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92" name="Line 124"/>
              <p:cNvSpPr>
                <a:spLocks noChangeShapeType="1"/>
              </p:cNvSpPr>
              <p:nvPr userDrawn="1"/>
            </p:nvSpPr>
            <p:spPr bwMode="auto">
              <a:xfrm>
                <a:off x="488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93" name="Line 125"/>
              <p:cNvSpPr>
                <a:spLocks noChangeShapeType="1"/>
              </p:cNvSpPr>
              <p:nvPr userDrawn="1"/>
            </p:nvSpPr>
            <p:spPr bwMode="auto">
              <a:xfrm>
                <a:off x="488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94" name="Line 126"/>
              <p:cNvSpPr>
                <a:spLocks noChangeShapeType="1"/>
              </p:cNvSpPr>
              <p:nvPr userDrawn="1"/>
            </p:nvSpPr>
            <p:spPr bwMode="auto">
              <a:xfrm>
                <a:off x="488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95" name="Line 127"/>
              <p:cNvSpPr>
                <a:spLocks noChangeShapeType="1"/>
              </p:cNvSpPr>
              <p:nvPr userDrawn="1"/>
            </p:nvSpPr>
            <p:spPr bwMode="auto">
              <a:xfrm>
                <a:off x="488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96" name="Line 128"/>
              <p:cNvSpPr>
                <a:spLocks noChangeShapeType="1"/>
              </p:cNvSpPr>
              <p:nvPr userDrawn="1"/>
            </p:nvSpPr>
            <p:spPr bwMode="auto">
              <a:xfrm>
                <a:off x="488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97" name="Line 129"/>
              <p:cNvSpPr>
                <a:spLocks noChangeShapeType="1"/>
              </p:cNvSpPr>
              <p:nvPr userDrawn="1"/>
            </p:nvSpPr>
            <p:spPr bwMode="auto">
              <a:xfrm>
                <a:off x="488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98" name="Line 130"/>
              <p:cNvSpPr>
                <a:spLocks noChangeShapeType="1"/>
              </p:cNvSpPr>
              <p:nvPr userDrawn="1"/>
            </p:nvSpPr>
            <p:spPr bwMode="auto">
              <a:xfrm>
                <a:off x="514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99" name="Line 131"/>
              <p:cNvSpPr>
                <a:spLocks noChangeShapeType="1"/>
              </p:cNvSpPr>
              <p:nvPr userDrawn="1"/>
            </p:nvSpPr>
            <p:spPr bwMode="auto">
              <a:xfrm>
                <a:off x="514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00" name="Line 132"/>
              <p:cNvSpPr>
                <a:spLocks noChangeShapeType="1"/>
              </p:cNvSpPr>
              <p:nvPr userDrawn="1"/>
            </p:nvSpPr>
            <p:spPr bwMode="auto">
              <a:xfrm>
                <a:off x="514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01" name="Line 133"/>
              <p:cNvSpPr>
                <a:spLocks noChangeShapeType="1"/>
              </p:cNvSpPr>
              <p:nvPr userDrawn="1"/>
            </p:nvSpPr>
            <p:spPr bwMode="auto">
              <a:xfrm>
                <a:off x="514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02" name="Line 134"/>
              <p:cNvSpPr>
                <a:spLocks noChangeShapeType="1"/>
              </p:cNvSpPr>
              <p:nvPr userDrawn="1"/>
            </p:nvSpPr>
            <p:spPr bwMode="auto">
              <a:xfrm>
                <a:off x="514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03" name="Line 135"/>
              <p:cNvSpPr>
                <a:spLocks noChangeShapeType="1"/>
              </p:cNvSpPr>
              <p:nvPr userDrawn="1"/>
            </p:nvSpPr>
            <p:spPr bwMode="auto">
              <a:xfrm>
                <a:off x="514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04" name="Line 136"/>
              <p:cNvSpPr>
                <a:spLocks noChangeShapeType="1"/>
              </p:cNvSpPr>
              <p:nvPr userDrawn="1"/>
            </p:nvSpPr>
            <p:spPr bwMode="auto">
              <a:xfrm>
                <a:off x="514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05" name="Line 137"/>
              <p:cNvSpPr>
                <a:spLocks noChangeShapeType="1"/>
              </p:cNvSpPr>
              <p:nvPr userDrawn="1"/>
            </p:nvSpPr>
            <p:spPr bwMode="auto">
              <a:xfrm>
                <a:off x="514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06" name="Line 138"/>
              <p:cNvSpPr>
                <a:spLocks noChangeShapeType="1"/>
              </p:cNvSpPr>
              <p:nvPr userDrawn="1"/>
            </p:nvSpPr>
            <p:spPr bwMode="auto">
              <a:xfrm>
                <a:off x="514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07" name="Line 139"/>
              <p:cNvSpPr>
                <a:spLocks noChangeShapeType="1"/>
              </p:cNvSpPr>
              <p:nvPr userDrawn="1"/>
            </p:nvSpPr>
            <p:spPr bwMode="auto">
              <a:xfrm>
                <a:off x="514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08" name="Line 140"/>
              <p:cNvSpPr>
                <a:spLocks noChangeShapeType="1"/>
              </p:cNvSpPr>
              <p:nvPr userDrawn="1"/>
            </p:nvSpPr>
            <p:spPr bwMode="auto">
              <a:xfrm>
                <a:off x="514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09" name="Line 141"/>
              <p:cNvSpPr>
                <a:spLocks noChangeShapeType="1"/>
              </p:cNvSpPr>
              <p:nvPr userDrawn="1"/>
            </p:nvSpPr>
            <p:spPr bwMode="auto">
              <a:xfrm>
                <a:off x="514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10" name="Line 142"/>
              <p:cNvSpPr>
                <a:spLocks noChangeShapeType="1"/>
              </p:cNvSpPr>
              <p:nvPr userDrawn="1"/>
            </p:nvSpPr>
            <p:spPr bwMode="auto">
              <a:xfrm>
                <a:off x="514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11" name="Line 143"/>
              <p:cNvSpPr>
                <a:spLocks noChangeShapeType="1"/>
              </p:cNvSpPr>
              <p:nvPr userDrawn="1"/>
            </p:nvSpPr>
            <p:spPr bwMode="auto">
              <a:xfrm>
                <a:off x="539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12" name="Line 144"/>
              <p:cNvSpPr>
                <a:spLocks noChangeShapeType="1"/>
              </p:cNvSpPr>
              <p:nvPr userDrawn="1"/>
            </p:nvSpPr>
            <p:spPr bwMode="auto">
              <a:xfrm>
                <a:off x="539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13" name="Line 145"/>
              <p:cNvSpPr>
                <a:spLocks noChangeShapeType="1"/>
              </p:cNvSpPr>
              <p:nvPr userDrawn="1"/>
            </p:nvSpPr>
            <p:spPr bwMode="auto">
              <a:xfrm>
                <a:off x="539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14" name="Line 146"/>
              <p:cNvSpPr>
                <a:spLocks noChangeShapeType="1"/>
              </p:cNvSpPr>
              <p:nvPr userDrawn="1"/>
            </p:nvSpPr>
            <p:spPr bwMode="auto">
              <a:xfrm>
                <a:off x="539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15" name="Line 147"/>
              <p:cNvSpPr>
                <a:spLocks noChangeShapeType="1"/>
              </p:cNvSpPr>
              <p:nvPr userDrawn="1"/>
            </p:nvSpPr>
            <p:spPr bwMode="auto">
              <a:xfrm>
                <a:off x="539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16" name="Line 148"/>
              <p:cNvSpPr>
                <a:spLocks noChangeShapeType="1"/>
              </p:cNvSpPr>
              <p:nvPr userDrawn="1"/>
            </p:nvSpPr>
            <p:spPr bwMode="auto">
              <a:xfrm>
                <a:off x="539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17" name="Line 149"/>
              <p:cNvSpPr>
                <a:spLocks noChangeShapeType="1"/>
              </p:cNvSpPr>
              <p:nvPr userDrawn="1"/>
            </p:nvSpPr>
            <p:spPr bwMode="auto">
              <a:xfrm>
                <a:off x="539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18" name="Line 150"/>
              <p:cNvSpPr>
                <a:spLocks noChangeShapeType="1"/>
              </p:cNvSpPr>
              <p:nvPr userDrawn="1"/>
            </p:nvSpPr>
            <p:spPr bwMode="auto">
              <a:xfrm>
                <a:off x="539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19" name="Line 151"/>
              <p:cNvSpPr>
                <a:spLocks noChangeShapeType="1"/>
              </p:cNvSpPr>
              <p:nvPr userDrawn="1"/>
            </p:nvSpPr>
            <p:spPr bwMode="auto">
              <a:xfrm>
                <a:off x="539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20" name="Line 152"/>
              <p:cNvSpPr>
                <a:spLocks noChangeShapeType="1"/>
              </p:cNvSpPr>
              <p:nvPr userDrawn="1"/>
            </p:nvSpPr>
            <p:spPr bwMode="auto">
              <a:xfrm>
                <a:off x="539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21" name="Line 153"/>
              <p:cNvSpPr>
                <a:spLocks noChangeShapeType="1"/>
              </p:cNvSpPr>
              <p:nvPr userDrawn="1"/>
            </p:nvSpPr>
            <p:spPr bwMode="auto">
              <a:xfrm>
                <a:off x="539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22" name="Line 154"/>
              <p:cNvSpPr>
                <a:spLocks noChangeShapeType="1"/>
              </p:cNvSpPr>
              <p:nvPr userDrawn="1"/>
            </p:nvSpPr>
            <p:spPr bwMode="auto">
              <a:xfrm>
                <a:off x="539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23" name="Line 155"/>
              <p:cNvSpPr>
                <a:spLocks noChangeShapeType="1"/>
              </p:cNvSpPr>
              <p:nvPr userDrawn="1"/>
            </p:nvSpPr>
            <p:spPr bwMode="auto">
              <a:xfrm>
                <a:off x="539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24" name="Line 156"/>
              <p:cNvSpPr>
                <a:spLocks noChangeShapeType="1"/>
              </p:cNvSpPr>
              <p:nvPr userDrawn="1"/>
            </p:nvSpPr>
            <p:spPr bwMode="auto">
              <a:xfrm>
                <a:off x="565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25" name="Line 157"/>
              <p:cNvSpPr>
                <a:spLocks noChangeShapeType="1"/>
              </p:cNvSpPr>
              <p:nvPr userDrawn="1"/>
            </p:nvSpPr>
            <p:spPr bwMode="auto">
              <a:xfrm>
                <a:off x="565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26" name="Line 158"/>
              <p:cNvSpPr>
                <a:spLocks noChangeShapeType="1"/>
              </p:cNvSpPr>
              <p:nvPr userDrawn="1"/>
            </p:nvSpPr>
            <p:spPr bwMode="auto">
              <a:xfrm>
                <a:off x="565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27" name="Line 159"/>
              <p:cNvSpPr>
                <a:spLocks noChangeShapeType="1"/>
              </p:cNvSpPr>
              <p:nvPr userDrawn="1"/>
            </p:nvSpPr>
            <p:spPr bwMode="auto">
              <a:xfrm>
                <a:off x="565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28" name="Line 160"/>
              <p:cNvSpPr>
                <a:spLocks noChangeShapeType="1"/>
              </p:cNvSpPr>
              <p:nvPr userDrawn="1"/>
            </p:nvSpPr>
            <p:spPr bwMode="auto">
              <a:xfrm>
                <a:off x="565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29" name="Line 161"/>
              <p:cNvSpPr>
                <a:spLocks noChangeShapeType="1"/>
              </p:cNvSpPr>
              <p:nvPr userDrawn="1"/>
            </p:nvSpPr>
            <p:spPr bwMode="auto">
              <a:xfrm>
                <a:off x="565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30" name="Line 162"/>
              <p:cNvSpPr>
                <a:spLocks noChangeShapeType="1"/>
              </p:cNvSpPr>
              <p:nvPr userDrawn="1"/>
            </p:nvSpPr>
            <p:spPr bwMode="auto">
              <a:xfrm>
                <a:off x="565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31" name="Line 163"/>
              <p:cNvSpPr>
                <a:spLocks noChangeShapeType="1"/>
              </p:cNvSpPr>
              <p:nvPr userDrawn="1"/>
            </p:nvSpPr>
            <p:spPr bwMode="auto">
              <a:xfrm>
                <a:off x="565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32" name="Line 164"/>
              <p:cNvSpPr>
                <a:spLocks noChangeShapeType="1"/>
              </p:cNvSpPr>
              <p:nvPr userDrawn="1"/>
            </p:nvSpPr>
            <p:spPr bwMode="auto">
              <a:xfrm>
                <a:off x="565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33" name="Line 165"/>
              <p:cNvSpPr>
                <a:spLocks noChangeShapeType="1"/>
              </p:cNvSpPr>
              <p:nvPr userDrawn="1"/>
            </p:nvSpPr>
            <p:spPr bwMode="auto">
              <a:xfrm>
                <a:off x="565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34" name="Line 166"/>
              <p:cNvSpPr>
                <a:spLocks noChangeShapeType="1"/>
              </p:cNvSpPr>
              <p:nvPr userDrawn="1"/>
            </p:nvSpPr>
            <p:spPr bwMode="auto">
              <a:xfrm>
                <a:off x="565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35" name="Line 167"/>
              <p:cNvSpPr>
                <a:spLocks noChangeShapeType="1"/>
              </p:cNvSpPr>
              <p:nvPr userDrawn="1"/>
            </p:nvSpPr>
            <p:spPr bwMode="auto">
              <a:xfrm>
                <a:off x="565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36" name="Line 168"/>
              <p:cNvSpPr>
                <a:spLocks noChangeShapeType="1"/>
              </p:cNvSpPr>
              <p:nvPr userDrawn="1"/>
            </p:nvSpPr>
            <p:spPr bwMode="auto">
              <a:xfrm>
                <a:off x="565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37" name="Line 169"/>
              <p:cNvSpPr>
                <a:spLocks noChangeShapeType="1"/>
              </p:cNvSpPr>
              <p:nvPr userDrawn="1"/>
            </p:nvSpPr>
            <p:spPr bwMode="auto">
              <a:xfrm>
                <a:off x="5904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38" name="Line 170"/>
              <p:cNvSpPr>
                <a:spLocks noChangeShapeType="1"/>
              </p:cNvSpPr>
              <p:nvPr userDrawn="1"/>
            </p:nvSpPr>
            <p:spPr bwMode="auto">
              <a:xfrm>
                <a:off x="5904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39" name="Line 171"/>
              <p:cNvSpPr>
                <a:spLocks noChangeShapeType="1"/>
              </p:cNvSpPr>
              <p:nvPr userDrawn="1"/>
            </p:nvSpPr>
            <p:spPr bwMode="auto">
              <a:xfrm>
                <a:off x="5904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40" name="Line 172"/>
              <p:cNvSpPr>
                <a:spLocks noChangeShapeType="1"/>
              </p:cNvSpPr>
              <p:nvPr userDrawn="1"/>
            </p:nvSpPr>
            <p:spPr bwMode="auto">
              <a:xfrm>
                <a:off x="5904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41" name="Line 173"/>
              <p:cNvSpPr>
                <a:spLocks noChangeShapeType="1"/>
              </p:cNvSpPr>
              <p:nvPr userDrawn="1"/>
            </p:nvSpPr>
            <p:spPr bwMode="auto">
              <a:xfrm>
                <a:off x="5904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42" name="Line 174"/>
              <p:cNvSpPr>
                <a:spLocks noChangeShapeType="1"/>
              </p:cNvSpPr>
              <p:nvPr userDrawn="1"/>
            </p:nvSpPr>
            <p:spPr bwMode="auto">
              <a:xfrm>
                <a:off x="5904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43" name="Line 175"/>
              <p:cNvSpPr>
                <a:spLocks noChangeShapeType="1"/>
              </p:cNvSpPr>
              <p:nvPr userDrawn="1"/>
            </p:nvSpPr>
            <p:spPr bwMode="auto">
              <a:xfrm>
                <a:off x="5904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44" name="Line 176"/>
              <p:cNvSpPr>
                <a:spLocks noChangeShapeType="1"/>
              </p:cNvSpPr>
              <p:nvPr userDrawn="1"/>
            </p:nvSpPr>
            <p:spPr bwMode="auto">
              <a:xfrm>
                <a:off x="5904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45" name="Line 177"/>
              <p:cNvSpPr>
                <a:spLocks noChangeShapeType="1"/>
              </p:cNvSpPr>
              <p:nvPr userDrawn="1"/>
            </p:nvSpPr>
            <p:spPr bwMode="auto">
              <a:xfrm>
                <a:off x="5904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46" name="Line 178"/>
              <p:cNvSpPr>
                <a:spLocks noChangeShapeType="1"/>
              </p:cNvSpPr>
              <p:nvPr userDrawn="1"/>
            </p:nvSpPr>
            <p:spPr bwMode="auto">
              <a:xfrm>
                <a:off x="5904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47" name="Line 179"/>
              <p:cNvSpPr>
                <a:spLocks noChangeShapeType="1"/>
              </p:cNvSpPr>
              <p:nvPr userDrawn="1"/>
            </p:nvSpPr>
            <p:spPr bwMode="auto">
              <a:xfrm>
                <a:off x="5904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48" name="Line 180"/>
              <p:cNvSpPr>
                <a:spLocks noChangeShapeType="1"/>
              </p:cNvSpPr>
              <p:nvPr userDrawn="1"/>
            </p:nvSpPr>
            <p:spPr bwMode="auto">
              <a:xfrm>
                <a:off x="5904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49" name="Line 181"/>
              <p:cNvSpPr>
                <a:spLocks noChangeShapeType="1"/>
              </p:cNvSpPr>
              <p:nvPr userDrawn="1"/>
            </p:nvSpPr>
            <p:spPr bwMode="auto">
              <a:xfrm>
                <a:off x="5904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50" name="Line 182"/>
              <p:cNvSpPr>
                <a:spLocks noChangeShapeType="1"/>
              </p:cNvSpPr>
              <p:nvPr userDrawn="1"/>
            </p:nvSpPr>
            <p:spPr bwMode="auto">
              <a:xfrm>
                <a:off x="615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51" name="Line 183"/>
              <p:cNvSpPr>
                <a:spLocks noChangeShapeType="1"/>
              </p:cNvSpPr>
              <p:nvPr userDrawn="1"/>
            </p:nvSpPr>
            <p:spPr bwMode="auto">
              <a:xfrm>
                <a:off x="615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52" name="Line 184"/>
              <p:cNvSpPr>
                <a:spLocks noChangeShapeType="1"/>
              </p:cNvSpPr>
              <p:nvPr userDrawn="1"/>
            </p:nvSpPr>
            <p:spPr bwMode="auto">
              <a:xfrm>
                <a:off x="615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53" name="Line 185"/>
              <p:cNvSpPr>
                <a:spLocks noChangeShapeType="1"/>
              </p:cNvSpPr>
              <p:nvPr userDrawn="1"/>
            </p:nvSpPr>
            <p:spPr bwMode="auto">
              <a:xfrm>
                <a:off x="615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54" name="Line 186"/>
              <p:cNvSpPr>
                <a:spLocks noChangeShapeType="1"/>
              </p:cNvSpPr>
              <p:nvPr userDrawn="1"/>
            </p:nvSpPr>
            <p:spPr bwMode="auto">
              <a:xfrm>
                <a:off x="615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55" name="Line 187"/>
              <p:cNvSpPr>
                <a:spLocks noChangeShapeType="1"/>
              </p:cNvSpPr>
              <p:nvPr userDrawn="1"/>
            </p:nvSpPr>
            <p:spPr bwMode="auto">
              <a:xfrm>
                <a:off x="615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56" name="Line 188"/>
              <p:cNvSpPr>
                <a:spLocks noChangeShapeType="1"/>
              </p:cNvSpPr>
              <p:nvPr userDrawn="1"/>
            </p:nvSpPr>
            <p:spPr bwMode="auto">
              <a:xfrm>
                <a:off x="615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57" name="Line 189"/>
              <p:cNvSpPr>
                <a:spLocks noChangeShapeType="1"/>
              </p:cNvSpPr>
              <p:nvPr userDrawn="1"/>
            </p:nvSpPr>
            <p:spPr bwMode="auto">
              <a:xfrm>
                <a:off x="615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58" name="Line 190"/>
              <p:cNvSpPr>
                <a:spLocks noChangeShapeType="1"/>
              </p:cNvSpPr>
              <p:nvPr userDrawn="1"/>
            </p:nvSpPr>
            <p:spPr bwMode="auto">
              <a:xfrm>
                <a:off x="615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59" name="Line 191"/>
              <p:cNvSpPr>
                <a:spLocks noChangeShapeType="1"/>
              </p:cNvSpPr>
              <p:nvPr userDrawn="1"/>
            </p:nvSpPr>
            <p:spPr bwMode="auto">
              <a:xfrm>
                <a:off x="615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60" name="Line 192"/>
              <p:cNvSpPr>
                <a:spLocks noChangeShapeType="1"/>
              </p:cNvSpPr>
              <p:nvPr userDrawn="1"/>
            </p:nvSpPr>
            <p:spPr bwMode="auto">
              <a:xfrm>
                <a:off x="615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61" name="Line 193"/>
              <p:cNvSpPr>
                <a:spLocks noChangeShapeType="1"/>
              </p:cNvSpPr>
              <p:nvPr userDrawn="1"/>
            </p:nvSpPr>
            <p:spPr bwMode="auto">
              <a:xfrm>
                <a:off x="615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62" name="Line 194"/>
              <p:cNvSpPr>
                <a:spLocks noChangeShapeType="1"/>
              </p:cNvSpPr>
              <p:nvPr userDrawn="1"/>
            </p:nvSpPr>
            <p:spPr bwMode="auto">
              <a:xfrm>
                <a:off x="615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63" name="Line 195"/>
              <p:cNvSpPr>
                <a:spLocks noChangeShapeType="1"/>
              </p:cNvSpPr>
              <p:nvPr userDrawn="1"/>
            </p:nvSpPr>
            <p:spPr bwMode="auto">
              <a:xfrm>
                <a:off x="641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64" name="Line 196"/>
              <p:cNvSpPr>
                <a:spLocks noChangeShapeType="1"/>
              </p:cNvSpPr>
              <p:nvPr userDrawn="1"/>
            </p:nvSpPr>
            <p:spPr bwMode="auto">
              <a:xfrm>
                <a:off x="641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65" name="Line 197"/>
              <p:cNvSpPr>
                <a:spLocks noChangeShapeType="1"/>
              </p:cNvSpPr>
              <p:nvPr userDrawn="1"/>
            </p:nvSpPr>
            <p:spPr bwMode="auto">
              <a:xfrm>
                <a:off x="641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66" name="Line 198"/>
              <p:cNvSpPr>
                <a:spLocks noChangeShapeType="1"/>
              </p:cNvSpPr>
              <p:nvPr userDrawn="1"/>
            </p:nvSpPr>
            <p:spPr bwMode="auto">
              <a:xfrm>
                <a:off x="641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67" name="Line 199"/>
              <p:cNvSpPr>
                <a:spLocks noChangeShapeType="1"/>
              </p:cNvSpPr>
              <p:nvPr userDrawn="1"/>
            </p:nvSpPr>
            <p:spPr bwMode="auto">
              <a:xfrm>
                <a:off x="641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68" name="Line 200"/>
              <p:cNvSpPr>
                <a:spLocks noChangeShapeType="1"/>
              </p:cNvSpPr>
              <p:nvPr userDrawn="1"/>
            </p:nvSpPr>
            <p:spPr bwMode="auto">
              <a:xfrm>
                <a:off x="641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69" name="Line 201"/>
              <p:cNvSpPr>
                <a:spLocks noChangeShapeType="1"/>
              </p:cNvSpPr>
              <p:nvPr userDrawn="1"/>
            </p:nvSpPr>
            <p:spPr bwMode="auto">
              <a:xfrm>
                <a:off x="641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70" name="Line 202"/>
              <p:cNvSpPr>
                <a:spLocks noChangeShapeType="1"/>
              </p:cNvSpPr>
              <p:nvPr userDrawn="1"/>
            </p:nvSpPr>
            <p:spPr bwMode="auto">
              <a:xfrm>
                <a:off x="641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71" name="Line 203"/>
              <p:cNvSpPr>
                <a:spLocks noChangeShapeType="1"/>
              </p:cNvSpPr>
              <p:nvPr userDrawn="1"/>
            </p:nvSpPr>
            <p:spPr bwMode="auto">
              <a:xfrm>
                <a:off x="641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72" name="Line 204"/>
              <p:cNvSpPr>
                <a:spLocks noChangeShapeType="1"/>
              </p:cNvSpPr>
              <p:nvPr userDrawn="1"/>
            </p:nvSpPr>
            <p:spPr bwMode="auto">
              <a:xfrm>
                <a:off x="641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</p:grpSp>
        <p:grpSp>
          <p:nvGrpSpPr>
            <p:cNvPr id="803" name="Group 406"/>
            <p:cNvGrpSpPr>
              <a:grpSpLocks/>
            </p:cNvGrpSpPr>
            <p:nvPr userDrawn="1"/>
          </p:nvGrpSpPr>
          <p:grpSpPr bwMode="auto">
            <a:xfrm>
              <a:off x="3618" y="385763"/>
              <a:ext cx="3812" cy="4900613"/>
              <a:chOff x="3618" y="243"/>
              <a:chExt cx="3812" cy="3087"/>
            </a:xfrm>
          </p:grpSpPr>
          <p:sp>
            <p:nvSpPr>
              <p:cNvPr id="1173" name="Line 206"/>
              <p:cNvSpPr>
                <a:spLocks noChangeShapeType="1"/>
              </p:cNvSpPr>
              <p:nvPr userDrawn="1"/>
            </p:nvSpPr>
            <p:spPr bwMode="auto">
              <a:xfrm>
                <a:off x="641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74" name="Line 207"/>
              <p:cNvSpPr>
                <a:spLocks noChangeShapeType="1"/>
              </p:cNvSpPr>
              <p:nvPr userDrawn="1"/>
            </p:nvSpPr>
            <p:spPr bwMode="auto">
              <a:xfrm>
                <a:off x="641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75" name="Line 208"/>
              <p:cNvSpPr>
                <a:spLocks noChangeShapeType="1"/>
              </p:cNvSpPr>
              <p:nvPr userDrawn="1"/>
            </p:nvSpPr>
            <p:spPr bwMode="auto">
              <a:xfrm>
                <a:off x="641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76" name="Line 209"/>
              <p:cNvSpPr>
                <a:spLocks noChangeShapeType="1"/>
              </p:cNvSpPr>
              <p:nvPr userDrawn="1"/>
            </p:nvSpPr>
            <p:spPr bwMode="auto">
              <a:xfrm>
                <a:off x="666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77" name="Line 210"/>
              <p:cNvSpPr>
                <a:spLocks noChangeShapeType="1"/>
              </p:cNvSpPr>
              <p:nvPr userDrawn="1"/>
            </p:nvSpPr>
            <p:spPr bwMode="auto">
              <a:xfrm>
                <a:off x="666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78" name="Line 211"/>
              <p:cNvSpPr>
                <a:spLocks noChangeShapeType="1"/>
              </p:cNvSpPr>
              <p:nvPr userDrawn="1"/>
            </p:nvSpPr>
            <p:spPr bwMode="auto">
              <a:xfrm>
                <a:off x="666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79" name="Line 212"/>
              <p:cNvSpPr>
                <a:spLocks noChangeShapeType="1"/>
              </p:cNvSpPr>
              <p:nvPr userDrawn="1"/>
            </p:nvSpPr>
            <p:spPr bwMode="auto">
              <a:xfrm>
                <a:off x="666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80" name="Line 213"/>
              <p:cNvSpPr>
                <a:spLocks noChangeShapeType="1"/>
              </p:cNvSpPr>
              <p:nvPr userDrawn="1"/>
            </p:nvSpPr>
            <p:spPr bwMode="auto">
              <a:xfrm>
                <a:off x="666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81" name="Line 214"/>
              <p:cNvSpPr>
                <a:spLocks noChangeShapeType="1"/>
              </p:cNvSpPr>
              <p:nvPr userDrawn="1"/>
            </p:nvSpPr>
            <p:spPr bwMode="auto">
              <a:xfrm>
                <a:off x="666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82" name="Line 215"/>
              <p:cNvSpPr>
                <a:spLocks noChangeShapeType="1"/>
              </p:cNvSpPr>
              <p:nvPr userDrawn="1"/>
            </p:nvSpPr>
            <p:spPr bwMode="auto">
              <a:xfrm>
                <a:off x="666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83" name="Line 216"/>
              <p:cNvSpPr>
                <a:spLocks noChangeShapeType="1"/>
              </p:cNvSpPr>
              <p:nvPr userDrawn="1"/>
            </p:nvSpPr>
            <p:spPr bwMode="auto">
              <a:xfrm>
                <a:off x="666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84" name="Line 217"/>
              <p:cNvSpPr>
                <a:spLocks noChangeShapeType="1"/>
              </p:cNvSpPr>
              <p:nvPr userDrawn="1"/>
            </p:nvSpPr>
            <p:spPr bwMode="auto">
              <a:xfrm>
                <a:off x="666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85" name="Line 218"/>
              <p:cNvSpPr>
                <a:spLocks noChangeShapeType="1"/>
              </p:cNvSpPr>
              <p:nvPr userDrawn="1"/>
            </p:nvSpPr>
            <p:spPr bwMode="auto">
              <a:xfrm>
                <a:off x="666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86" name="Line 219"/>
              <p:cNvSpPr>
                <a:spLocks noChangeShapeType="1"/>
              </p:cNvSpPr>
              <p:nvPr userDrawn="1"/>
            </p:nvSpPr>
            <p:spPr bwMode="auto">
              <a:xfrm>
                <a:off x="666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87" name="Line 220"/>
              <p:cNvSpPr>
                <a:spLocks noChangeShapeType="1"/>
              </p:cNvSpPr>
              <p:nvPr userDrawn="1"/>
            </p:nvSpPr>
            <p:spPr bwMode="auto">
              <a:xfrm>
                <a:off x="666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88" name="Line 221"/>
              <p:cNvSpPr>
                <a:spLocks noChangeShapeType="1"/>
              </p:cNvSpPr>
              <p:nvPr userDrawn="1"/>
            </p:nvSpPr>
            <p:spPr bwMode="auto">
              <a:xfrm>
                <a:off x="666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89" name="Line 222"/>
              <p:cNvSpPr>
                <a:spLocks noChangeShapeType="1"/>
              </p:cNvSpPr>
              <p:nvPr userDrawn="1"/>
            </p:nvSpPr>
            <p:spPr bwMode="auto">
              <a:xfrm>
                <a:off x="692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90" name="Line 223"/>
              <p:cNvSpPr>
                <a:spLocks noChangeShapeType="1"/>
              </p:cNvSpPr>
              <p:nvPr userDrawn="1"/>
            </p:nvSpPr>
            <p:spPr bwMode="auto">
              <a:xfrm>
                <a:off x="692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91" name="Line 224"/>
              <p:cNvSpPr>
                <a:spLocks noChangeShapeType="1"/>
              </p:cNvSpPr>
              <p:nvPr userDrawn="1"/>
            </p:nvSpPr>
            <p:spPr bwMode="auto">
              <a:xfrm>
                <a:off x="692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92" name="Line 225"/>
              <p:cNvSpPr>
                <a:spLocks noChangeShapeType="1"/>
              </p:cNvSpPr>
              <p:nvPr userDrawn="1"/>
            </p:nvSpPr>
            <p:spPr bwMode="auto">
              <a:xfrm>
                <a:off x="692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93" name="Line 226"/>
              <p:cNvSpPr>
                <a:spLocks noChangeShapeType="1"/>
              </p:cNvSpPr>
              <p:nvPr userDrawn="1"/>
            </p:nvSpPr>
            <p:spPr bwMode="auto">
              <a:xfrm>
                <a:off x="692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94" name="Line 227"/>
              <p:cNvSpPr>
                <a:spLocks noChangeShapeType="1"/>
              </p:cNvSpPr>
              <p:nvPr userDrawn="1"/>
            </p:nvSpPr>
            <p:spPr bwMode="auto">
              <a:xfrm>
                <a:off x="692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95" name="Line 228"/>
              <p:cNvSpPr>
                <a:spLocks noChangeShapeType="1"/>
              </p:cNvSpPr>
              <p:nvPr userDrawn="1"/>
            </p:nvSpPr>
            <p:spPr bwMode="auto">
              <a:xfrm>
                <a:off x="692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96" name="Line 229"/>
              <p:cNvSpPr>
                <a:spLocks noChangeShapeType="1"/>
              </p:cNvSpPr>
              <p:nvPr userDrawn="1"/>
            </p:nvSpPr>
            <p:spPr bwMode="auto">
              <a:xfrm>
                <a:off x="692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97" name="Line 230"/>
              <p:cNvSpPr>
                <a:spLocks noChangeShapeType="1"/>
              </p:cNvSpPr>
              <p:nvPr userDrawn="1"/>
            </p:nvSpPr>
            <p:spPr bwMode="auto">
              <a:xfrm>
                <a:off x="692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98" name="Line 231"/>
              <p:cNvSpPr>
                <a:spLocks noChangeShapeType="1"/>
              </p:cNvSpPr>
              <p:nvPr userDrawn="1"/>
            </p:nvSpPr>
            <p:spPr bwMode="auto">
              <a:xfrm>
                <a:off x="692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99" name="Line 232"/>
              <p:cNvSpPr>
                <a:spLocks noChangeShapeType="1"/>
              </p:cNvSpPr>
              <p:nvPr userDrawn="1"/>
            </p:nvSpPr>
            <p:spPr bwMode="auto">
              <a:xfrm>
                <a:off x="692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00" name="Line 233"/>
              <p:cNvSpPr>
                <a:spLocks noChangeShapeType="1"/>
              </p:cNvSpPr>
              <p:nvPr userDrawn="1"/>
            </p:nvSpPr>
            <p:spPr bwMode="auto">
              <a:xfrm>
                <a:off x="692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01" name="Line 234"/>
              <p:cNvSpPr>
                <a:spLocks noChangeShapeType="1"/>
              </p:cNvSpPr>
              <p:nvPr userDrawn="1"/>
            </p:nvSpPr>
            <p:spPr bwMode="auto">
              <a:xfrm>
                <a:off x="692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02" name="Line 235"/>
              <p:cNvSpPr>
                <a:spLocks noChangeShapeType="1"/>
              </p:cNvSpPr>
              <p:nvPr userDrawn="1"/>
            </p:nvSpPr>
            <p:spPr bwMode="auto">
              <a:xfrm>
                <a:off x="717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03" name="Line 236"/>
              <p:cNvSpPr>
                <a:spLocks noChangeShapeType="1"/>
              </p:cNvSpPr>
              <p:nvPr userDrawn="1"/>
            </p:nvSpPr>
            <p:spPr bwMode="auto">
              <a:xfrm>
                <a:off x="717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04" name="Line 237"/>
              <p:cNvSpPr>
                <a:spLocks noChangeShapeType="1"/>
              </p:cNvSpPr>
              <p:nvPr userDrawn="1"/>
            </p:nvSpPr>
            <p:spPr bwMode="auto">
              <a:xfrm>
                <a:off x="717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05" name="Line 238"/>
              <p:cNvSpPr>
                <a:spLocks noChangeShapeType="1"/>
              </p:cNvSpPr>
              <p:nvPr userDrawn="1"/>
            </p:nvSpPr>
            <p:spPr bwMode="auto">
              <a:xfrm>
                <a:off x="717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06" name="Line 239"/>
              <p:cNvSpPr>
                <a:spLocks noChangeShapeType="1"/>
              </p:cNvSpPr>
              <p:nvPr userDrawn="1"/>
            </p:nvSpPr>
            <p:spPr bwMode="auto">
              <a:xfrm>
                <a:off x="717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07" name="Line 240"/>
              <p:cNvSpPr>
                <a:spLocks noChangeShapeType="1"/>
              </p:cNvSpPr>
              <p:nvPr userDrawn="1"/>
            </p:nvSpPr>
            <p:spPr bwMode="auto">
              <a:xfrm>
                <a:off x="717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08" name="Line 241"/>
              <p:cNvSpPr>
                <a:spLocks noChangeShapeType="1"/>
              </p:cNvSpPr>
              <p:nvPr userDrawn="1"/>
            </p:nvSpPr>
            <p:spPr bwMode="auto">
              <a:xfrm>
                <a:off x="717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09" name="Line 242"/>
              <p:cNvSpPr>
                <a:spLocks noChangeShapeType="1"/>
              </p:cNvSpPr>
              <p:nvPr userDrawn="1"/>
            </p:nvSpPr>
            <p:spPr bwMode="auto">
              <a:xfrm>
                <a:off x="717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10" name="Line 243"/>
              <p:cNvSpPr>
                <a:spLocks noChangeShapeType="1"/>
              </p:cNvSpPr>
              <p:nvPr userDrawn="1"/>
            </p:nvSpPr>
            <p:spPr bwMode="auto">
              <a:xfrm>
                <a:off x="717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11" name="Line 244"/>
              <p:cNvSpPr>
                <a:spLocks noChangeShapeType="1"/>
              </p:cNvSpPr>
              <p:nvPr userDrawn="1"/>
            </p:nvSpPr>
            <p:spPr bwMode="auto">
              <a:xfrm>
                <a:off x="717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12" name="Line 245"/>
              <p:cNvSpPr>
                <a:spLocks noChangeShapeType="1"/>
              </p:cNvSpPr>
              <p:nvPr userDrawn="1"/>
            </p:nvSpPr>
            <p:spPr bwMode="auto">
              <a:xfrm>
                <a:off x="717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13" name="Line 246"/>
              <p:cNvSpPr>
                <a:spLocks noChangeShapeType="1"/>
              </p:cNvSpPr>
              <p:nvPr userDrawn="1"/>
            </p:nvSpPr>
            <p:spPr bwMode="auto">
              <a:xfrm>
                <a:off x="717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14" name="Line 247"/>
              <p:cNvSpPr>
                <a:spLocks noChangeShapeType="1"/>
              </p:cNvSpPr>
              <p:nvPr userDrawn="1"/>
            </p:nvSpPr>
            <p:spPr bwMode="auto">
              <a:xfrm>
                <a:off x="717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15" name="Line 248"/>
              <p:cNvSpPr>
                <a:spLocks noChangeShapeType="1"/>
              </p:cNvSpPr>
              <p:nvPr userDrawn="1"/>
            </p:nvSpPr>
            <p:spPr bwMode="auto">
              <a:xfrm>
                <a:off x="743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16" name="Line 249"/>
              <p:cNvSpPr>
                <a:spLocks noChangeShapeType="1"/>
              </p:cNvSpPr>
              <p:nvPr userDrawn="1"/>
            </p:nvSpPr>
            <p:spPr bwMode="auto">
              <a:xfrm>
                <a:off x="743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17" name="Line 250"/>
              <p:cNvSpPr>
                <a:spLocks noChangeShapeType="1"/>
              </p:cNvSpPr>
              <p:nvPr userDrawn="1"/>
            </p:nvSpPr>
            <p:spPr bwMode="auto">
              <a:xfrm>
                <a:off x="743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18" name="Line 251"/>
              <p:cNvSpPr>
                <a:spLocks noChangeShapeType="1"/>
              </p:cNvSpPr>
              <p:nvPr userDrawn="1"/>
            </p:nvSpPr>
            <p:spPr bwMode="auto">
              <a:xfrm>
                <a:off x="743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19" name="Line 252"/>
              <p:cNvSpPr>
                <a:spLocks noChangeShapeType="1"/>
              </p:cNvSpPr>
              <p:nvPr userDrawn="1"/>
            </p:nvSpPr>
            <p:spPr bwMode="auto">
              <a:xfrm>
                <a:off x="743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20" name="Line 253"/>
              <p:cNvSpPr>
                <a:spLocks noChangeShapeType="1"/>
              </p:cNvSpPr>
              <p:nvPr userDrawn="1"/>
            </p:nvSpPr>
            <p:spPr bwMode="auto">
              <a:xfrm>
                <a:off x="743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21" name="Line 254"/>
              <p:cNvSpPr>
                <a:spLocks noChangeShapeType="1"/>
              </p:cNvSpPr>
              <p:nvPr userDrawn="1"/>
            </p:nvSpPr>
            <p:spPr bwMode="auto">
              <a:xfrm>
                <a:off x="743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22" name="Line 255"/>
              <p:cNvSpPr>
                <a:spLocks noChangeShapeType="1"/>
              </p:cNvSpPr>
              <p:nvPr userDrawn="1"/>
            </p:nvSpPr>
            <p:spPr bwMode="auto">
              <a:xfrm>
                <a:off x="743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23" name="Line 256"/>
              <p:cNvSpPr>
                <a:spLocks noChangeShapeType="1"/>
              </p:cNvSpPr>
              <p:nvPr userDrawn="1"/>
            </p:nvSpPr>
            <p:spPr bwMode="auto">
              <a:xfrm>
                <a:off x="743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24" name="Line 257"/>
              <p:cNvSpPr>
                <a:spLocks noChangeShapeType="1"/>
              </p:cNvSpPr>
              <p:nvPr userDrawn="1"/>
            </p:nvSpPr>
            <p:spPr bwMode="auto">
              <a:xfrm>
                <a:off x="743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25" name="Line 258"/>
              <p:cNvSpPr>
                <a:spLocks noChangeShapeType="1"/>
              </p:cNvSpPr>
              <p:nvPr userDrawn="1"/>
            </p:nvSpPr>
            <p:spPr bwMode="auto">
              <a:xfrm>
                <a:off x="743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26" name="Line 259"/>
              <p:cNvSpPr>
                <a:spLocks noChangeShapeType="1"/>
              </p:cNvSpPr>
              <p:nvPr userDrawn="1"/>
            </p:nvSpPr>
            <p:spPr bwMode="auto">
              <a:xfrm>
                <a:off x="743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27" name="Line 260"/>
              <p:cNvSpPr>
                <a:spLocks noChangeShapeType="1"/>
              </p:cNvSpPr>
              <p:nvPr userDrawn="1"/>
            </p:nvSpPr>
            <p:spPr bwMode="auto">
              <a:xfrm>
                <a:off x="743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28" name="Line 261"/>
              <p:cNvSpPr>
                <a:spLocks noChangeShapeType="1"/>
              </p:cNvSpPr>
              <p:nvPr userDrawn="1"/>
            </p:nvSpPr>
            <p:spPr bwMode="auto">
              <a:xfrm>
                <a:off x="361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29" name="Line 262"/>
              <p:cNvSpPr>
                <a:spLocks noChangeShapeType="1"/>
              </p:cNvSpPr>
              <p:nvPr userDrawn="1"/>
            </p:nvSpPr>
            <p:spPr bwMode="auto">
              <a:xfrm>
                <a:off x="361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30" name="Line 263"/>
              <p:cNvSpPr>
                <a:spLocks noChangeShapeType="1"/>
              </p:cNvSpPr>
              <p:nvPr userDrawn="1"/>
            </p:nvSpPr>
            <p:spPr bwMode="auto">
              <a:xfrm>
                <a:off x="361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31" name="Line 264"/>
              <p:cNvSpPr>
                <a:spLocks noChangeShapeType="1"/>
              </p:cNvSpPr>
              <p:nvPr userDrawn="1"/>
            </p:nvSpPr>
            <p:spPr bwMode="auto">
              <a:xfrm>
                <a:off x="361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32" name="Line 265"/>
              <p:cNvSpPr>
                <a:spLocks noChangeShapeType="1"/>
              </p:cNvSpPr>
              <p:nvPr userDrawn="1"/>
            </p:nvSpPr>
            <p:spPr bwMode="auto">
              <a:xfrm>
                <a:off x="361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33" name="Line 266"/>
              <p:cNvSpPr>
                <a:spLocks noChangeShapeType="1"/>
              </p:cNvSpPr>
              <p:nvPr userDrawn="1"/>
            </p:nvSpPr>
            <p:spPr bwMode="auto">
              <a:xfrm>
                <a:off x="361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34" name="Line 267"/>
              <p:cNvSpPr>
                <a:spLocks noChangeShapeType="1"/>
              </p:cNvSpPr>
              <p:nvPr userDrawn="1"/>
            </p:nvSpPr>
            <p:spPr bwMode="auto">
              <a:xfrm>
                <a:off x="361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35" name="Line 268"/>
              <p:cNvSpPr>
                <a:spLocks noChangeShapeType="1"/>
              </p:cNvSpPr>
              <p:nvPr userDrawn="1"/>
            </p:nvSpPr>
            <p:spPr bwMode="auto">
              <a:xfrm>
                <a:off x="361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36" name="Line 269"/>
              <p:cNvSpPr>
                <a:spLocks noChangeShapeType="1"/>
              </p:cNvSpPr>
              <p:nvPr userDrawn="1"/>
            </p:nvSpPr>
            <p:spPr bwMode="auto">
              <a:xfrm>
                <a:off x="361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37" name="Line 270"/>
              <p:cNvSpPr>
                <a:spLocks noChangeShapeType="1"/>
              </p:cNvSpPr>
              <p:nvPr userDrawn="1"/>
            </p:nvSpPr>
            <p:spPr bwMode="auto">
              <a:xfrm>
                <a:off x="361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38" name="Line 271"/>
              <p:cNvSpPr>
                <a:spLocks noChangeShapeType="1"/>
              </p:cNvSpPr>
              <p:nvPr userDrawn="1"/>
            </p:nvSpPr>
            <p:spPr bwMode="auto">
              <a:xfrm>
                <a:off x="361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39" name="Line 272"/>
              <p:cNvSpPr>
                <a:spLocks noChangeShapeType="1"/>
              </p:cNvSpPr>
              <p:nvPr userDrawn="1"/>
            </p:nvSpPr>
            <p:spPr bwMode="auto">
              <a:xfrm>
                <a:off x="361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40" name="Line 273"/>
              <p:cNvSpPr>
                <a:spLocks noChangeShapeType="1"/>
              </p:cNvSpPr>
              <p:nvPr userDrawn="1"/>
            </p:nvSpPr>
            <p:spPr bwMode="auto">
              <a:xfrm>
                <a:off x="361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41" name="Line 274"/>
              <p:cNvSpPr>
                <a:spLocks noChangeShapeType="1"/>
              </p:cNvSpPr>
              <p:nvPr userDrawn="1"/>
            </p:nvSpPr>
            <p:spPr bwMode="auto">
              <a:xfrm>
                <a:off x="387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42" name="Line 275"/>
              <p:cNvSpPr>
                <a:spLocks noChangeShapeType="1"/>
              </p:cNvSpPr>
              <p:nvPr userDrawn="1"/>
            </p:nvSpPr>
            <p:spPr bwMode="auto">
              <a:xfrm>
                <a:off x="387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43" name="Line 276"/>
              <p:cNvSpPr>
                <a:spLocks noChangeShapeType="1"/>
              </p:cNvSpPr>
              <p:nvPr userDrawn="1"/>
            </p:nvSpPr>
            <p:spPr bwMode="auto">
              <a:xfrm>
                <a:off x="387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44" name="Line 277"/>
              <p:cNvSpPr>
                <a:spLocks noChangeShapeType="1"/>
              </p:cNvSpPr>
              <p:nvPr userDrawn="1"/>
            </p:nvSpPr>
            <p:spPr bwMode="auto">
              <a:xfrm>
                <a:off x="387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45" name="Line 278"/>
              <p:cNvSpPr>
                <a:spLocks noChangeShapeType="1"/>
              </p:cNvSpPr>
              <p:nvPr userDrawn="1"/>
            </p:nvSpPr>
            <p:spPr bwMode="auto">
              <a:xfrm>
                <a:off x="387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46" name="Line 279"/>
              <p:cNvSpPr>
                <a:spLocks noChangeShapeType="1"/>
              </p:cNvSpPr>
              <p:nvPr userDrawn="1"/>
            </p:nvSpPr>
            <p:spPr bwMode="auto">
              <a:xfrm>
                <a:off x="387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47" name="Line 280"/>
              <p:cNvSpPr>
                <a:spLocks noChangeShapeType="1"/>
              </p:cNvSpPr>
              <p:nvPr userDrawn="1"/>
            </p:nvSpPr>
            <p:spPr bwMode="auto">
              <a:xfrm>
                <a:off x="387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48" name="Line 281"/>
              <p:cNvSpPr>
                <a:spLocks noChangeShapeType="1"/>
              </p:cNvSpPr>
              <p:nvPr userDrawn="1"/>
            </p:nvSpPr>
            <p:spPr bwMode="auto">
              <a:xfrm>
                <a:off x="387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49" name="Line 282"/>
              <p:cNvSpPr>
                <a:spLocks noChangeShapeType="1"/>
              </p:cNvSpPr>
              <p:nvPr userDrawn="1"/>
            </p:nvSpPr>
            <p:spPr bwMode="auto">
              <a:xfrm>
                <a:off x="387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50" name="Line 283"/>
              <p:cNvSpPr>
                <a:spLocks noChangeShapeType="1"/>
              </p:cNvSpPr>
              <p:nvPr userDrawn="1"/>
            </p:nvSpPr>
            <p:spPr bwMode="auto">
              <a:xfrm>
                <a:off x="387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51" name="Line 284"/>
              <p:cNvSpPr>
                <a:spLocks noChangeShapeType="1"/>
              </p:cNvSpPr>
              <p:nvPr userDrawn="1"/>
            </p:nvSpPr>
            <p:spPr bwMode="auto">
              <a:xfrm>
                <a:off x="387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52" name="Line 285"/>
              <p:cNvSpPr>
                <a:spLocks noChangeShapeType="1"/>
              </p:cNvSpPr>
              <p:nvPr userDrawn="1"/>
            </p:nvSpPr>
            <p:spPr bwMode="auto">
              <a:xfrm>
                <a:off x="387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53" name="Line 286"/>
              <p:cNvSpPr>
                <a:spLocks noChangeShapeType="1"/>
              </p:cNvSpPr>
              <p:nvPr userDrawn="1"/>
            </p:nvSpPr>
            <p:spPr bwMode="auto">
              <a:xfrm>
                <a:off x="387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54" name="Line 287"/>
              <p:cNvSpPr>
                <a:spLocks noChangeShapeType="1"/>
              </p:cNvSpPr>
              <p:nvPr userDrawn="1"/>
            </p:nvSpPr>
            <p:spPr bwMode="auto">
              <a:xfrm>
                <a:off x="412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55" name="Line 288"/>
              <p:cNvSpPr>
                <a:spLocks noChangeShapeType="1"/>
              </p:cNvSpPr>
              <p:nvPr userDrawn="1"/>
            </p:nvSpPr>
            <p:spPr bwMode="auto">
              <a:xfrm>
                <a:off x="412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56" name="Line 289"/>
              <p:cNvSpPr>
                <a:spLocks noChangeShapeType="1"/>
              </p:cNvSpPr>
              <p:nvPr userDrawn="1"/>
            </p:nvSpPr>
            <p:spPr bwMode="auto">
              <a:xfrm>
                <a:off x="412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57" name="Line 290"/>
              <p:cNvSpPr>
                <a:spLocks noChangeShapeType="1"/>
              </p:cNvSpPr>
              <p:nvPr userDrawn="1"/>
            </p:nvSpPr>
            <p:spPr bwMode="auto">
              <a:xfrm>
                <a:off x="412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58" name="Line 291"/>
              <p:cNvSpPr>
                <a:spLocks noChangeShapeType="1"/>
              </p:cNvSpPr>
              <p:nvPr userDrawn="1"/>
            </p:nvSpPr>
            <p:spPr bwMode="auto">
              <a:xfrm>
                <a:off x="412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59" name="Line 292"/>
              <p:cNvSpPr>
                <a:spLocks noChangeShapeType="1"/>
              </p:cNvSpPr>
              <p:nvPr userDrawn="1"/>
            </p:nvSpPr>
            <p:spPr bwMode="auto">
              <a:xfrm>
                <a:off x="412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60" name="Line 293"/>
              <p:cNvSpPr>
                <a:spLocks noChangeShapeType="1"/>
              </p:cNvSpPr>
              <p:nvPr userDrawn="1"/>
            </p:nvSpPr>
            <p:spPr bwMode="auto">
              <a:xfrm>
                <a:off x="412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61" name="Line 294"/>
              <p:cNvSpPr>
                <a:spLocks noChangeShapeType="1"/>
              </p:cNvSpPr>
              <p:nvPr userDrawn="1"/>
            </p:nvSpPr>
            <p:spPr bwMode="auto">
              <a:xfrm>
                <a:off x="412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62" name="Line 295"/>
              <p:cNvSpPr>
                <a:spLocks noChangeShapeType="1"/>
              </p:cNvSpPr>
              <p:nvPr userDrawn="1"/>
            </p:nvSpPr>
            <p:spPr bwMode="auto">
              <a:xfrm>
                <a:off x="412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63" name="Line 296"/>
              <p:cNvSpPr>
                <a:spLocks noChangeShapeType="1"/>
              </p:cNvSpPr>
              <p:nvPr userDrawn="1"/>
            </p:nvSpPr>
            <p:spPr bwMode="auto">
              <a:xfrm>
                <a:off x="412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64" name="Line 297"/>
              <p:cNvSpPr>
                <a:spLocks noChangeShapeType="1"/>
              </p:cNvSpPr>
              <p:nvPr userDrawn="1"/>
            </p:nvSpPr>
            <p:spPr bwMode="auto">
              <a:xfrm>
                <a:off x="412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65" name="Line 298"/>
              <p:cNvSpPr>
                <a:spLocks noChangeShapeType="1"/>
              </p:cNvSpPr>
              <p:nvPr userDrawn="1"/>
            </p:nvSpPr>
            <p:spPr bwMode="auto">
              <a:xfrm>
                <a:off x="412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66" name="Line 299"/>
              <p:cNvSpPr>
                <a:spLocks noChangeShapeType="1"/>
              </p:cNvSpPr>
              <p:nvPr userDrawn="1"/>
            </p:nvSpPr>
            <p:spPr bwMode="auto">
              <a:xfrm>
                <a:off x="412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67" name="Line 300"/>
              <p:cNvSpPr>
                <a:spLocks noChangeShapeType="1"/>
              </p:cNvSpPr>
              <p:nvPr userDrawn="1"/>
            </p:nvSpPr>
            <p:spPr bwMode="auto">
              <a:xfrm>
                <a:off x="438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68" name="Line 301"/>
              <p:cNvSpPr>
                <a:spLocks noChangeShapeType="1"/>
              </p:cNvSpPr>
              <p:nvPr userDrawn="1"/>
            </p:nvSpPr>
            <p:spPr bwMode="auto">
              <a:xfrm>
                <a:off x="438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69" name="Line 302"/>
              <p:cNvSpPr>
                <a:spLocks noChangeShapeType="1"/>
              </p:cNvSpPr>
              <p:nvPr userDrawn="1"/>
            </p:nvSpPr>
            <p:spPr bwMode="auto">
              <a:xfrm>
                <a:off x="438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70" name="Line 303"/>
              <p:cNvSpPr>
                <a:spLocks noChangeShapeType="1"/>
              </p:cNvSpPr>
              <p:nvPr userDrawn="1"/>
            </p:nvSpPr>
            <p:spPr bwMode="auto">
              <a:xfrm>
                <a:off x="438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71" name="Line 304"/>
              <p:cNvSpPr>
                <a:spLocks noChangeShapeType="1"/>
              </p:cNvSpPr>
              <p:nvPr userDrawn="1"/>
            </p:nvSpPr>
            <p:spPr bwMode="auto">
              <a:xfrm>
                <a:off x="438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72" name="Line 305"/>
              <p:cNvSpPr>
                <a:spLocks noChangeShapeType="1"/>
              </p:cNvSpPr>
              <p:nvPr userDrawn="1"/>
            </p:nvSpPr>
            <p:spPr bwMode="auto">
              <a:xfrm>
                <a:off x="438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73" name="Line 306"/>
              <p:cNvSpPr>
                <a:spLocks noChangeShapeType="1"/>
              </p:cNvSpPr>
              <p:nvPr userDrawn="1"/>
            </p:nvSpPr>
            <p:spPr bwMode="auto">
              <a:xfrm>
                <a:off x="438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74" name="Line 307"/>
              <p:cNvSpPr>
                <a:spLocks noChangeShapeType="1"/>
              </p:cNvSpPr>
              <p:nvPr userDrawn="1"/>
            </p:nvSpPr>
            <p:spPr bwMode="auto">
              <a:xfrm>
                <a:off x="438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75" name="Line 308"/>
              <p:cNvSpPr>
                <a:spLocks noChangeShapeType="1"/>
              </p:cNvSpPr>
              <p:nvPr userDrawn="1"/>
            </p:nvSpPr>
            <p:spPr bwMode="auto">
              <a:xfrm>
                <a:off x="438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76" name="Line 309"/>
              <p:cNvSpPr>
                <a:spLocks noChangeShapeType="1"/>
              </p:cNvSpPr>
              <p:nvPr userDrawn="1"/>
            </p:nvSpPr>
            <p:spPr bwMode="auto">
              <a:xfrm>
                <a:off x="438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77" name="Line 310"/>
              <p:cNvSpPr>
                <a:spLocks noChangeShapeType="1"/>
              </p:cNvSpPr>
              <p:nvPr userDrawn="1"/>
            </p:nvSpPr>
            <p:spPr bwMode="auto">
              <a:xfrm>
                <a:off x="438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78" name="Line 311"/>
              <p:cNvSpPr>
                <a:spLocks noChangeShapeType="1"/>
              </p:cNvSpPr>
              <p:nvPr userDrawn="1"/>
            </p:nvSpPr>
            <p:spPr bwMode="auto">
              <a:xfrm>
                <a:off x="438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79" name="Line 312"/>
              <p:cNvSpPr>
                <a:spLocks noChangeShapeType="1"/>
              </p:cNvSpPr>
              <p:nvPr userDrawn="1"/>
            </p:nvSpPr>
            <p:spPr bwMode="auto">
              <a:xfrm>
                <a:off x="438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80" name="Line 313"/>
              <p:cNvSpPr>
                <a:spLocks noChangeShapeType="1"/>
              </p:cNvSpPr>
              <p:nvPr userDrawn="1"/>
            </p:nvSpPr>
            <p:spPr bwMode="auto">
              <a:xfrm>
                <a:off x="4634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81" name="Line 314"/>
              <p:cNvSpPr>
                <a:spLocks noChangeShapeType="1"/>
              </p:cNvSpPr>
              <p:nvPr userDrawn="1"/>
            </p:nvSpPr>
            <p:spPr bwMode="auto">
              <a:xfrm>
                <a:off x="4634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82" name="Line 315"/>
              <p:cNvSpPr>
                <a:spLocks noChangeShapeType="1"/>
              </p:cNvSpPr>
              <p:nvPr userDrawn="1"/>
            </p:nvSpPr>
            <p:spPr bwMode="auto">
              <a:xfrm>
                <a:off x="4634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83" name="Line 316"/>
              <p:cNvSpPr>
                <a:spLocks noChangeShapeType="1"/>
              </p:cNvSpPr>
              <p:nvPr userDrawn="1"/>
            </p:nvSpPr>
            <p:spPr bwMode="auto">
              <a:xfrm>
                <a:off x="4634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84" name="Line 317"/>
              <p:cNvSpPr>
                <a:spLocks noChangeShapeType="1"/>
              </p:cNvSpPr>
              <p:nvPr userDrawn="1"/>
            </p:nvSpPr>
            <p:spPr bwMode="auto">
              <a:xfrm>
                <a:off x="4634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85" name="Line 318"/>
              <p:cNvSpPr>
                <a:spLocks noChangeShapeType="1"/>
              </p:cNvSpPr>
              <p:nvPr userDrawn="1"/>
            </p:nvSpPr>
            <p:spPr bwMode="auto">
              <a:xfrm>
                <a:off x="4634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86" name="Line 319"/>
              <p:cNvSpPr>
                <a:spLocks noChangeShapeType="1"/>
              </p:cNvSpPr>
              <p:nvPr userDrawn="1"/>
            </p:nvSpPr>
            <p:spPr bwMode="auto">
              <a:xfrm>
                <a:off x="4634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87" name="Line 320"/>
              <p:cNvSpPr>
                <a:spLocks noChangeShapeType="1"/>
              </p:cNvSpPr>
              <p:nvPr userDrawn="1"/>
            </p:nvSpPr>
            <p:spPr bwMode="auto">
              <a:xfrm>
                <a:off x="4634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88" name="Line 321"/>
              <p:cNvSpPr>
                <a:spLocks noChangeShapeType="1"/>
              </p:cNvSpPr>
              <p:nvPr userDrawn="1"/>
            </p:nvSpPr>
            <p:spPr bwMode="auto">
              <a:xfrm>
                <a:off x="4634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89" name="Line 322"/>
              <p:cNvSpPr>
                <a:spLocks noChangeShapeType="1"/>
              </p:cNvSpPr>
              <p:nvPr userDrawn="1"/>
            </p:nvSpPr>
            <p:spPr bwMode="auto">
              <a:xfrm>
                <a:off x="4634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90" name="Line 323"/>
              <p:cNvSpPr>
                <a:spLocks noChangeShapeType="1"/>
              </p:cNvSpPr>
              <p:nvPr userDrawn="1"/>
            </p:nvSpPr>
            <p:spPr bwMode="auto">
              <a:xfrm>
                <a:off x="4634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91" name="Line 324"/>
              <p:cNvSpPr>
                <a:spLocks noChangeShapeType="1"/>
              </p:cNvSpPr>
              <p:nvPr userDrawn="1"/>
            </p:nvSpPr>
            <p:spPr bwMode="auto">
              <a:xfrm>
                <a:off x="4634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92" name="Line 325"/>
              <p:cNvSpPr>
                <a:spLocks noChangeShapeType="1"/>
              </p:cNvSpPr>
              <p:nvPr userDrawn="1"/>
            </p:nvSpPr>
            <p:spPr bwMode="auto">
              <a:xfrm>
                <a:off x="4634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93" name="Line 326"/>
              <p:cNvSpPr>
                <a:spLocks noChangeShapeType="1"/>
              </p:cNvSpPr>
              <p:nvPr userDrawn="1"/>
            </p:nvSpPr>
            <p:spPr bwMode="auto">
              <a:xfrm>
                <a:off x="488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94" name="Line 327"/>
              <p:cNvSpPr>
                <a:spLocks noChangeShapeType="1"/>
              </p:cNvSpPr>
              <p:nvPr userDrawn="1"/>
            </p:nvSpPr>
            <p:spPr bwMode="auto">
              <a:xfrm>
                <a:off x="488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95" name="Line 328"/>
              <p:cNvSpPr>
                <a:spLocks noChangeShapeType="1"/>
              </p:cNvSpPr>
              <p:nvPr userDrawn="1"/>
            </p:nvSpPr>
            <p:spPr bwMode="auto">
              <a:xfrm>
                <a:off x="488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96" name="Line 329"/>
              <p:cNvSpPr>
                <a:spLocks noChangeShapeType="1"/>
              </p:cNvSpPr>
              <p:nvPr userDrawn="1"/>
            </p:nvSpPr>
            <p:spPr bwMode="auto">
              <a:xfrm>
                <a:off x="488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97" name="Line 330"/>
              <p:cNvSpPr>
                <a:spLocks noChangeShapeType="1"/>
              </p:cNvSpPr>
              <p:nvPr userDrawn="1"/>
            </p:nvSpPr>
            <p:spPr bwMode="auto">
              <a:xfrm>
                <a:off x="488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98" name="Line 331"/>
              <p:cNvSpPr>
                <a:spLocks noChangeShapeType="1"/>
              </p:cNvSpPr>
              <p:nvPr userDrawn="1"/>
            </p:nvSpPr>
            <p:spPr bwMode="auto">
              <a:xfrm>
                <a:off x="488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99" name="Line 332"/>
              <p:cNvSpPr>
                <a:spLocks noChangeShapeType="1"/>
              </p:cNvSpPr>
              <p:nvPr userDrawn="1"/>
            </p:nvSpPr>
            <p:spPr bwMode="auto">
              <a:xfrm>
                <a:off x="488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00" name="Line 333"/>
              <p:cNvSpPr>
                <a:spLocks noChangeShapeType="1"/>
              </p:cNvSpPr>
              <p:nvPr userDrawn="1"/>
            </p:nvSpPr>
            <p:spPr bwMode="auto">
              <a:xfrm>
                <a:off x="488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01" name="Line 334"/>
              <p:cNvSpPr>
                <a:spLocks noChangeShapeType="1"/>
              </p:cNvSpPr>
              <p:nvPr userDrawn="1"/>
            </p:nvSpPr>
            <p:spPr bwMode="auto">
              <a:xfrm>
                <a:off x="488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02" name="Line 335"/>
              <p:cNvSpPr>
                <a:spLocks noChangeShapeType="1"/>
              </p:cNvSpPr>
              <p:nvPr userDrawn="1"/>
            </p:nvSpPr>
            <p:spPr bwMode="auto">
              <a:xfrm>
                <a:off x="488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03" name="Line 336"/>
              <p:cNvSpPr>
                <a:spLocks noChangeShapeType="1"/>
              </p:cNvSpPr>
              <p:nvPr userDrawn="1"/>
            </p:nvSpPr>
            <p:spPr bwMode="auto">
              <a:xfrm>
                <a:off x="488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04" name="Line 337"/>
              <p:cNvSpPr>
                <a:spLocks noChangeShapeType="1"/>
              </p:cNvSpPr>
              <p:nvPr userDrawn="1"/>
            </p:nvSpPr>
            <p:spPr bwMode="auto">
              <a:xfrm>
                <a:off x="488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05" name="Line 338"/>
              <p:cNvSpPr>
                <a:spLocks noChangeShapeType="1"/>
              </p:cNvSpPr>
              <p:nvPr userDrawn="1"/>
            </p:nvSpPr>
            <p:spPr bwMode="auto">
              <a:xfrm>
                <a:off x="488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06" name="Line 339"/>
              <p:cNvSpPr>
                <a:spLocks noChangeShapeType="1"/>
              </p:cNvSpPr>
              <p:nvPr userDrawn="1"/>
            </p:nvSpPr>
            <p:spPr bwMode="auto">
              <a:xfrm>
                <a:off x="514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07" name="Line 340"/>
              <p:cNvSpPr>
                <a:spLocks noChangeShapeType="1"/>
              </p:cNvSpPr>
              <p:nvPr userDrawn="1"/>
            </p:nvSpPr>
            <p:spPr bwMode="auto">
              <a:xfrm>
                <a:off x="514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08" name="Line 341"/>
              <p:cNvSpPr>
                <a:spLocks noChangeShapeType="1"/>
              </p:cNvSpPr>
              <p:nvPr userDrawn="1"/>
            </p:nvSpPr>
            <p:spPr bwMode="auto">
              <a:xfrm>
                <a:off x="514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09" name="Line 342"/>
              <p:cNvSpPr>
                <a:spLocks noChangeShapeType="1"/>
              </p:cNvSpPr>
              <p:nvPr userDrawn="1"/>
            </p:nvSpPr>
            <p:spPr bwMode="auto">
              <a:xfrm>
                <a:off x="514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10" name="Line 343"/>
              <p:cNvSpPr>
                <a:spLocks noChangeShapeType="1"/>
              </p:cNvSpPr>
              <p:nvPr userDrawn="1"/>
            </p:nvSpPr>
            <p:spPr bwMode="auto">
              <a:xfrm>
                <a:off x="514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11" name="Line 344"/>
              <p:cNvSpPr>
                <a:spLocks noChangeShapeType="1"/>
              </p:cNvSpPr>
              <p:nvPr userDrawn="1"/>
            </p:nvSpPr>
            <p:spPr bwMode="auto">
              <a:xfrm>
                <a:off x="514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12" name="Line 345"/>
              <p:cNvSpPr>
                <a:spLocks noChangeShapeType="1"/>
              </p:cNvSpPr>
              <p:nvPr userDrawn="1"/>
            </p:nvSpPr>
            <p:spPr bwMode="auto">
              <a:xfrm>
                <a:off x="514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13" name="Line 346"/>
              <p:cNvSpPr>
                <a:spLocks noChangeShapeType="1"/>
              </p:cNvSpPr>
              <p:nvPr userDrawn="1"/>
            </p:nvSpPr>
            <p:spPr bwMode="auto">
              <a:xfrm>
                <a:off x="514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14" name="Line 347"/>
              <p:cNvSpPr>
                <a:spLocks noChangeShapeType="1"/>
              </p:cNvSpPr>
              <p:nvPr userDrawn="1"/>
            </p:nvSpPr>
            <p:spPr bwMode="auto">
              <a:xfrm>
                <a:off x="514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15" name="Line 348"/>
              <p:cNvSpPr>
                <a:spLocks noChangeShapeType="1"/>
              </p:cNvSpPr>
              <p:nvPr userDrawn="1"/>
            </p:nvSpPr>
            <p:spPr bwMode="auto">
              <a:xfrm>
                <a:off x="514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16" name="Line 349"/>
              <p:cNvSpPr>
                <a:spLocks noChangeShapeType="1"/>
              </p:cNvSpPr>
              <p:nvPr userDrawn="1"/>
            </p:nvSpPr>
            <p:spPr bwMode="auto">
              <a:xfrm>
                <a:off x="514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17" name="Line 350"/>
              <p:cNvSpPr>
                <a:spLocks noChangeShapeType="1"/>
              </p:cNvSpPr>
              <p:nvPr userDrawn="1"/>
            </p:nvSpPr>
            <p:spPr bwMode="auto">
              <a:xfrm>
                <a:off x="514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18" name="Line 351"/>
              <p:cNvSpPr>
                <a:spLocks noChangeShapeType="1"/>
              </p:cNvSpPr>
              <p:nvPr userDrawn="1"/>
            </p:nvSpPr>
            <p:spPr bwMode="auto">
              <a:xfrm>
                <a:off x="514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19" name="Line 352"/>
              <p:cNvSpPr>
                <a:spLocks noChangeShapeType="1"/>
              </p:cNvSpPr>
              <p:nvPr userDrawn="1"/>
            </p:nvSpPr>
            <p:spPr bwMode="auto">
              <a:xfrm>
                <a:off x="539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20" name="Line 353"/>
              <p:cNvSpPr>
                <a:spLocks noChangeShapeType="1"/>
              </p:cNvSpPr>
              <p:nvPr userDrawn="1"/>
            </p:nvSpPr>
            <p:spPr bwMode="auto">
              <a:xfrm>
                <a:off x="539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21" name="Line 354"/>
              <p:cNvSpPr>
                <a:spLocks noChangeShapeType="1"/>
              </p:cNvSpPr>
              <p:nvPr userDrawn="1"/>
            </p:nvSpPr>
            <p:spPr bwMode="auto">
              <a:xfrm>
                <a:off x="539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22" name="Line 355"/>
              <p:cNvSpPr>
                <a:spLocks noChangeShapeType="1"/>
              </p:cNvSpPr>
              <p:nvPr userDrawn="1"/>
            </p:nvSpPr>
            <p:spPr bwMode="auto">
              <a:xfrm>
                <a:off x="539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23" name="Line 356"/>
              <p:cNvSpPr>
                <a:spLocks noChangeShapeType="1"/>
              </p:cNvSpPr>
              <p:nvPr userDrawn="1"/>
            </p:nvSpPr>
            <p:spPr bwMode="auto">
              <a:xfrm>
                <a:off x="539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24" name="Line 357"/>
              <p:cNvSpPr>
                <a:spLocks noChangeShapeType="1"/>
              </p:cNvSpPr>
              <p:nvPr userDrawn="1"/>
            </p:nvSpPr>
            <p:spPr bwMode="auto">
              <a:xfrm>
                <a:off x="539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25" name="Line 358"/>
              <p:cNvSpPr>
                <a:spLocks noChangeShapeType="1"/>
              </p:cNvSpPr>
              <p:nvPr userDrawn="1"/>
            </p:nvSpPr>
            <p:spPr bwMode="auto">
              <a:xfrm>
                <a:off x="539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26" name="Line 359"/>
              <p:cNvSpPr>
                <a:spLocks noChangeShapeType="1"/>
              </p:cNvSpPr>
              <p:nvPr userDrawn="1"/>
            </p:nvSpPr>
            <p:spPr bwMode="auto">
              <a:xfrm>
                <a:off x="539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27" name="Line 360"/>
              <p:cNvSpPr>
                <a:spLocks noChangeShapeType="1"/>
              </p:cNvSpPr>
              <p:nvPr userDrawn="1"/>
            </p:nvSpPr>
            <p:spPr bwMode="auto">
              <a:xfrm>
                <a:off x="539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28" name="Line 361"/>
              <p:cNvSpPr>
                <a:spLocks noChangeShapeType="1"/>
              </p:cNvSpPr>
              <p:nvPr userDrawn="1"/>
            </p:nvSpPr>
            <p:spPr bwMode="auto">
              <a:xfrm>
                <a:off x="539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29" name="Line 362"/>
              <p:cNvSpPr>
                <a:spLocks noChangeShapeType="1"/>
              </p:cNvSpPr>
              <p:nvPr userDrawn="1"/>
            </p:nvSpPr>
            <p:spPr bwMode="auto">
              <a:xfrm>
                <a:off x="539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30" name="Line 363"/>
              <p:cNvSpPr>
                <a:spLocks noChangeShapeType="1"/>
              </p:cNvSpPr>
              <p:nvPr userDrawn="1"/>
            </p:nvSpPr>
            <p:spPr bwMode="auto">
              <a:xfrm>
                <a:off x="539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31" name="Line 364"/>
              <p:cNvSpPr>
                <a:spLocks noChangeShapeType="1"/>
              </p:cNvSpPr>
              <p:nvPr userDrawn="1"/>
            </p:nvSpPr>
            <p:spPr bwMode="auto">
              <a:xfrm>
                <a:off x="539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32" name="Line 365"/>
              <p:cNvSpPr>
                <a:spLocks noChangeShapeType="1"/>
              </p:cNvSpPr>
              <p:nvPr userDrawn="1"/>
            </p:nvSpPr>
            <p:spPr bwMode="auto">
              <a:xfrm>
                <a:off x="565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33" name="Line 366"/>
              <p:cNvSpPr>
                <a:spLocks noChangeShapeType="1"/>
              </p:cNvSpPr>
              <p:nvPr userDrawn="1"/>
            </p:nvSpPr>
            <p:spPr bwMode="auto">
              <a:xfrm>
                <a:off x="565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34" name="Line 367"/>
              <p:cNvSpPr>
                <a:spLocks noChangeShapeType="1"/>
              </p:cNvSpPr>
              <p:nvPr userDrawn="1"/>
            </p:nvSpPr>
            <p:spPr bwMode="auto">
              <a:xfrm>
                <a:off x="565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35" name="Line 368"/>
              <p:cNvSpPr>
                <a:spLocks noChangeShapeType="1"/>
              </p:cNvSpPr>
              <p:nvPr userDrawn="1"/>
            </p:nvSpPr>
            <p:spPr bwMode="auto">
              <a:xfrm>
                <a:off x="565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36" name="Line 369"/>
              <p:cNvSpPr>
                <a:spLocks noChangeShapeType="1"/>
              </p:cNvSpPr>
              <p:nvPr userDrawn="1"/>
            </p:nvSpPr>
            <p:spPr bwMode="auto">
              <a:xfrm>
                <a:off x="565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37" name="Line 370"/>
              <p:cNvSpPr>
                <a:spLocks noChangeShapeType="1"/>
              </p:cNvSpPr>
              <p:nvPr userDrawn="1"/>
            </p:nvSpPr>
            <p:spPr bwMode="auto">
              <a:xfrm>
                <a:off x="565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38" name="Line 371"/>
              <p:cNvSpPr>
                <a:spLocks noChangeShapeType="1"/>
              </p:cNvSpPr>
              <p:nvPr userDrawn="1"/>
            </p:nvSpPr>
            <p:spPr bwMode="auto">
              <a:xfrm>
                <a:off x="565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39" name="Line 372"/>
              <p:cNvSpPr>
                <a:spLocks noChangeShapeType="1"/>
              </p:cNvSpPr>
              <p:nvPr userDrawn="1"/>
            </p:nvSpPr>
            <p:spPr bwMode="auto">
              <a:xfrm>
                <a:off x="565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40" name="Line 373"/>
              <p:cNvSpPr>
                <a:spLocks noChangeShapeType="1"/>
              </p:cNvSpPr>
              <p:nvPr userDrawn="1"/>
            </p:nvSpPr>
            <p:spPr bwMode="auto">
              <a:xfrm>
                <a:off x="565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41" name="Line 374"/>
              <p:cNvSpPr>
                <a:spLocks noChangeShapeType="1"/>
              </p:cNvSpPr>
              <p:nvPr userDrawn="1"/>
            </p:nvSpPr>
            <p:spPr bwMode="auto">
              <a:xfrm>
                <a:off x="565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42" name="Line 375"/>
              <p:cNvSpPr>
                <a:spLocks noChangeShapeType="1"/>
              </p:cNvSpPr>
              <p:nvPr userDrawn="1"/>
            </p:nvSpPr>
            <p:spPr bwMode="auto">
              <a:xfrm>
                <a:off x="565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43" name="Line 376"/>
              <p:cNvSpPr>
                <a:spLocks noChangeShapeType="1"/>
              </p:cNvSpPr>
              <p:nvPr userDrawn="1"/>
            </p:nvSpPr>
            <p:spPr bwMode="auto">
              <a:xfrm>
                <a:off x="565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44" name="Line 377"/>
              <p:cNvSpPr>
                <a:spLocks noChangeShapeType="1"/>
              </p:cNvSpPr>
              <p:nvPr userDrawn="1"/>
            </p:nvSpPr>
            <p:spPr bwMode="auto">
              <a:xfrm>
                <a:off x="565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45" name="Line 378"/>
              <p:cNvSpPr>
                <a:spLocks noChangeShapeType="1"/>
              </p:cNvSpPr>
              <p:nvPr userDrawn="1"/>
            </p:nvSpPr>
            <p:spPr bwMode="auto">
              <a:xfrm>
                <a:off x="5904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46" name="Line 379"/>
              <p:cNvSpPr>
                <a:spLocks noChangeShapeType="1"/>
              </p:cNvSpPr>
              <p:nvPr userDrawn="1"/>
            </p:nvSpPr>
            <p:spPr bwMode="auto">
              <a:xfrm>
                <a:off x="5904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47" name="Line 380"/>
              <p:cNvSpPr>
                <a:spLocks noChangeShapeType="1"/>
              </p:cNvSpPr>
              <p:nvPr userDrawn="1"/>
            </p:nvSpPr>
            <p:spPr bwMode="auto">
              <a:xfrm>
                <a:off x="5904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48" name="Line 381"/>
              <p:cNvSpPr>
                <a:spLocks noChangeShapeType="1"/>
              </p:cNvSpPr>
              <p:nvPr userDrawn="1"/>
            </p:nvSpPr>
            <p:spPr bwMode="auto">
              <a:xfrm>
                <a:off x="5904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49" name="Line 382"/>
              <p:cNvSpPr>
                <a:spLocks noChangeShapeType="1"/>
              </p:cNvSpPr>
              <p:nvPr userDrawn="1"/>
            </p:nvSpPr>
            <p:spPr bwMode="auto">
              <a:xfrm>
                <a:off x="5904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50" name="Line 383"/>
              <p:cNvSpPr>
                <a:spLocks noChangeShapeType="1"/>
              </p:cNvSpPr>
              <p:nvPr userDrawn="1"/>
            </p:nvSpPr>
            <p:spPr bwMode="auto">
              <a:xfrm>
                <a:off x="5904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51" name="Line 384"/>
              <p:cNvSpPr>
                <a:spLocks noChangeShapeType="1"/>
              </p:cNvSpPr>
              <p:nvPr userDrawn="1"/>
            </p:nvSpPr>
            <p:spPr bwMode="auto">
              <a:xfrm>
                <a:off x="5904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52" name="Line 385"/>
              <p:cNvSpPr>
                <a:spLocks noChangeShapeType="1"/>
              </p:cNvSpPr>
              <p:nvPr userDrawn="1"/>
            </p:nvSpPr>
            <p:spPr bwMode="auto">
              <a:xfrm>
                <a:off x="5904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53" name="Line 386"/>
              <p:cNvSpPr>
                <a:spLocks noChangeShapeType="1"/>
              </p:cNvSpPr>
              <p:nvPr userDrawn="1"/>
            </p:nvSpPr>
            <p:spPr bwMode="auto">
              <a:xfrm>
                <a:off x="5904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54" name="Line 387"/>
              <p:cNvSpPr>
                <a:spLocks noChangeShapeType="1"/>
              </p:cNvSpPr>
              <p:nvPr userDrawn="1"/>
            </p:nvSpPr>
            <p:spPr bwMode="auto">
              <a:xfrm>
                <a:off x="5904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55" name="Line 388"/>
              <p:cNvSpPr>
                <a:spLocks noChangeShapeType="1"/>
              </p:cNvSpPr>
              <p:nvPr userDrawn="1"/>
            </p:nvSpPr>
            <p:spPr bwMode="auto">
              <a:xfrm>
                <a:off x="5904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56" name="Line 389"/>
              <p:cNvSpPr>
                <a:spLocks noChangeShapeType="1"/>
              </p:cNvSpPr>
              <p:nvPr userDrawn="1"/>
            </p:nvSpPr>
            <p:spPr bwMode="auto">
              <a:xfrm>
                <a:off x="5904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57" name="Line 390"/>
              <p:cNvSpPr>
                <a:spLocks noChangeShapeType="1"/>
              </p:cNvSpPr>
              <p:nvPr userDrawn="1"/>
            </p:nvSpPr>
            <p:spPr bwMode="auto">
              <a:xfrm>
                <a:off x="5904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58" name="Line 391"/>
              <p:cNvSpPr>
                <a:spLocks noChangeShapeType="1"/>
              </p:cNvSpPr>
              <p:nvPr userDrawn="1"/>
            </p:nvSpPr>
            <p:spPr bwMode="auto">
              <a:xfrm>
                <a:off x="615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59" name="Line 392"/>
              <p:cNvSpPr>
                <a:spLocks noChangeShapeType="1"/>
              </p:cNvSpPr>
              <p:nvPr userDrawn="1"/>
            </p:nvSpPr>
            <p:spPr bwMode="auto">
              <a:xfrm>
                <a:off x="615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60" name="Line 393"/>
              <p:cNvSpPr>
                <a:spLocks noChangeShapeType="1"/>
              </p:cNvSpPr>
              <p:nvPr userDrawn="1"/>
            </p:nvSpPr>
            <p:spPr bwMode="auto">
              <a:xfrm>
                <a:off x="615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61" name="Line 394"/>
              <p:cNvSpPr>
                <a:spLocks noChangeShapeType="1"/>
              </p:cNvSpPr>
              <p:nvPr userDrawn="1"/>
            </p:nvSpPr>
            <p:spPr bwMode="auto">
              <a:xfrm>
                <a:off x="615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62" name="Line 395"/>
              <p:cNvSpPr>
                <a:spLocks noChangeShapeType="1"/>
              </p:cNvSpPr>
              <p:nvPr userDrawn="1"/>
            </p:nvSpPr>
            <p:spPr bwMode="auto">
              <a:xfrm>
                <a:off x="615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63" name="Line 396"/>
              <p:cNvSpPr>
                <a:spLocks noChangeShapeType="1"/>
              </p:cNvSpPr>
              <p:nvPr userDrawn="1"/>
            </p:nvSpPr>
            <p:spPr bwMode="auto">
              <a:xfrm>
                <a:off x="615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64" name="Line 397"/>
              <p:cNvSpPr>
                <a:spLocks noChangeShapeType="1"/>
              </p:cNvSpPr>
              <p:nvPr userDrawn="1"/>
            </p:nvSpPr>
            <p:spPr bwMode="auto">
              <a:xfrm>
                <a:off x="615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65" name="Line 398"/>
              <p:cNvSpPr>
                <a:spLocks noChangeShapeType="1"/>
              </p:cNvSpPr>
              <p:nvPr userDrawn="1"/>
            </p:nvSpPr>
            <p:spPr bwMode="auto">
              <a:xfrm>
                <a:off x="615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66" name="Line 399"/>
              <p:cNvSpPr>
                <a:spLocks noChangeShapeType="1"/>
              </p:cNvSpPr>
              <p:nvPr userDrawn="1"/>
            </p:nvSpPr>
            <p:spPr bwMode="auto">
              <a:xfrm>
                <a:off x="615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67" name="Line 400"/>
              <p:cNvSpPr>
                <a:spLocks noChangeShapeType="1"/>
              </p:cNvSpPr>
              <p:nvPr userDrawn="1"/>
            </p:nvSpPr>
            <p:spPr bwMode="auto">
              <a:xfrm>
                <a:off x="615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68" name="Line 401"/>
              <p:cNvSpPr>
                <a:spLocks noChangeShapeType="1"/>
              </p:cNvSpPr>
              <p:nvPr userDrawn="1"/>
            </p:nvSpPr>
            <p:spPr bwMode="auto">
              <a:xfrm>
                <a:off x="615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69" name="Line 402"/>
              <p:cNvSpPr>
                <a:spLocks noChangeShapeType="1"/>
              </p:cNvSpPr>
              <p:nvPr userDrawn="1"/>
            </p:nvSpPr>
            <p:spPr bwMode="auto">
              <a:xfrm>
                <a:off x="615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70" name="Line 403"/>
              <p:cNvSpPr>
                <a:spLocks noChangeShapeType="1"/>
              </p:cNvSpPr>
              <p:nvPr userDrawn="1"/>
            </p:nvSpPr>
            <p:spPr bwMode="auto">
              <a:xfrm>
                <a:off x="615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71" name="Line 404"/>
              <p:cNvSpPr>
                <a:spLocks noChangeShapeType="1"/>
              </p:cNvSpPr>
              <p:nvPr userDrawn="1"/>
            </p:nvSpPr>
            <p:spPr bwMode="auto">
              <a:xfrm>
                <a:off x="641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72" name="Line 405"/>
              <p:cNvSpPr>
                <a:spLocks noChangeShapeType="1"/>
              </p:cNvSpPr>
              <p:nvPr userDrawn="1"/>
            </p:nvSpPr>
            <p:spPr bwMode="auto">
              <a:xfrm>
                <a:off x="641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</p:grpSp>
        <p:grpSp>
          <p:nvGrpSpPr>
            <p:cNvPr id="804" name="Group 607"/>
            <p:cNvGrpSpPr>
              <a:grpSpLocks/>
            </p:cNvGrpSpPr>
            <p:nvPr userDrawn="1"/>
          </p:nvGrpSpPr>
          <p:grpSpPr bwMode="auto">
            <a:xfrm>
              <a:off x="3600" y="385763"/>
              <a:ext cx="3830" cy="4900613"/>
              <a:chOff x="3600" y="243"/>
              <a:chExt cx="3830" cy="3087"/>
            </a:xfrm>
          </p:grpSpPr>
          <p:sp>
            <p:nvSpPr>
              <p:cNvPr id="973" name="Line 407"/>
              <p:cNvSpPr>
                <a:spLocks noChangeShapeType="1"/>
              </p:cNvSpPr>
              <p:nvPr userDrawn="1"/>
            </p:nvSpPr>
            <p:spPr bwMode="auto">
              <a:xfrm>
                <a:off x="641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74" name="Line 408"/>
              <p:cNvSpPr>
                <a:spLocks noChangeShapeType="1"/>
              </p:cNvSpPr>
              <p:nvPr userDrawn="1"/>
            </p:nvSpPr>
            <p:spPr bwMode="auto">
              <a:xfrm>
                <a:off x="641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75" name="Line 409"/>
              <p:cNvSpPr>
                <a:spLocks noChangeShapeType="1"/>
              </p:cNvSpPr>
              <p:nvPr userDrawn="1"/>
            </p:nvSpPr>
            <p:spPr bwMode="auto">
              <a:xfrm>
                <a:off x="641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76" name="Line 410"/>
              <p:cNvSpPr>
                <a:spLocks noChangeShapeType="1"/>
              </p:cNvSpPr>
              <p:nvPr userDrawn="1"/>
            </p:nvSpPr>
            <p:spPr bwMode="auto">
              <a:xfrm>
                <a:off x="641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77" name="Line 411"/>
              <p:cNvSpPr>
                <a:spLocks noChangeShapeType="1"/>
              </p:cNvSpPr>
              <p:nvPr userDrawn="1"/>
            </p:nvSpPr>
            <p:spPr bwMode="auto">
              <a:xfrm>
                <a:off x="641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78" name="Line 412"/>
              <p:cNvSpPr>
                <a:spLocks noChangeShapeType="1"/>
              </p:cNvSpPr>
              <p:nvPr userDrawn="1"/>
            </p:nvSpPr>
            <p:spPr bwMode="auto">
              <a:xfrm>
                <a:off x="641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79" name="Line 413"/>
              <p:cNvSpPr>
                <a:spLocks noChangeShapeType="1"/>
              </p:cNvSpPr>
              <p:nvPr userDrawn="1"/>
            </p:nvSpPr>
            <p:spPr bwMode="auto">
              <a:xfrm>
                <a:off x="641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80" name="Line 414"/>
              <p:cNvSpPr>
                <a:spLocks noChangeShapeType="1"/>
              </p:cNvSpPr>
              <p:nvPr userDrawn="1"/>
            </p:nvSpPr>
            <p:spPr bwMode="auto">
              <a:xfrm>
                <a:off x="641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81" name="Line 415"/>
              <p:cNvSpPr>
                <a:spLocks noChangeShapeType="1"/>
              </p:cNvSpPr>
              <p:nvPr userDrawn="1"/>
            </p:nvSpPr>
            <p:spPr bwMode="auto">
              <a:xfrm>
                <a:off x="641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82" name="Line 416"/>
              <p:cNvSpPr>
                <a:spLocks noChangeShapeType="1"/>
              </p:cNvSpPr>
              <p:nvPr userDrawn="1"/>
            </p:nvSpPr>
            <p:spPr bwMode="auto">
              <a:xfrm>
                <a:off x="641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83" name="Line 417"/>
              <p:cNvSpPr>
                <a:spLocks noChangeShapeType="1"/>
              </p:cNvSpPr>
              <p:nvPr userDrawn="1"/>
            </p:nvSpPr>
            <p:spPr bwMode="auto">
              <a:xfrm>
                <a:off x="641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84" name="Line 418"/>
              <p:cNvSpPr>
                <a:spLocks noChangeShapeType="1"/>
              </p:cNvSpPr>
              <p:nvPr userDrawn="1"/>
            </p:nvSpPr>
            <p:spPr bwMode="auto">
              <a:xfrm>
                <a:off x="666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85" name="Line 419"/>
              <p:cNvSpPr>
                <a:spLocks noChangeShapeType="1"/>
              </p:cNvSpPr>
              <p:nvPr userDrawn="1"/>
            </p:nvSpPr>
            <p:spPr bwMode="auto">
              <a:xfrm>
                <a:off x="666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86" name="Line 420"/>
              <p:cNvSpPr>
                <a:spLocks noChangeShapeType="1"/>
              </p:cNvSpPr>
              <p:nvPr userDrawn="1"/>
            </p:nvSpPr>
            <p:spPr bwMode="auto">
              <a:xfrm>
                <a:off x="666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87" name="Line 421"/>
              <p:cNvSpPr>
                <a:spLocks noChangeShapeType="1"/>
              </p:cNvSpPr>
              <p:nvPr userDrawn="1"/>
            </p:nvSpPr>
            <p:spPr bwMode="auto">
              <a:xfrm>
                <a:off x="666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88" name="Line 422"/>
              <p:cNvSpPr>
                <a:spLocks noChangeShapeType="1"/>
              </p:cNvSpPr>
              <p:nvPr userDrawn="1"/>
            </p:nvSpPr>
            <p:spPr bwMode="auto">
              <a:xfrm>
                <a:off x="666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89" name="Line 423"/>
              <p:cNvSpPr>
                <a:spLocks noChangeShapeType="1"/>
              </p:cNvSpPr>
              <p:nvPr userDrawn="1"/>
            </p:nvSpPr>
            <p:spPr bwMode="auto">
              <a:xfrm>
                <a:off x="666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90" name="Line 424"/>
              <p:cNvSpPr>
                <a:spLocks noChangeShapeType="1"/>
              </p:cNvSpPr>
              <p:nvPr userDrawn="1"/>
            </p:nvSpPr>
            <p:spPr bwMode="auto">
              <a:xfrm>
                <a:off x="666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91" name="Line 425"/>
              <p:cNvSpPr>
                <a:spLocks noChangeShapeType="1"/>
              </p:cNvSpPr>
              <p:nvPr userDrawn="1"/>
            </p:nvSpPr>
            <p:spPr bwMode="auto">
              <a:xfrm>
                <a:off x="666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92" name="Line 426"/>
              <p:cNvSpPr>
                <a:spLocks noChangeShapeType="1"/>
              </p:cNvSpPr>
              <p:nvPr userDrawn="1"/>
            </p:nvSpPr>
            <p:spPr bwMode="auto">
              <a:xfrm>
                <a:off x="666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93" name="Line 427"/>
              <p:cNvSpPr>
                <a:spLocks noChangeShapeType="1"/>
              </p:cNvSpPr>
              <p:nvPr userDrawn="1"/>
            </p:nvSpPr>
            <p:spPr bwMode="auto">
              <a:xfrm>
                <a:off x="666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94" name="Line 428"/>
              <p:cNvSpPr>
                <a:spLocks noChangeShapeType="1"/>
              </p:cNvSpPr>
              <p:nvPr userDrawn="1"/>
            </p:nvSpPr>
            <p:spPr bwMode="auto">
              <a:xfrm>
                <a:off x="666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95" name="Line 429"/>
              <p:cNvSpPr>
                <a:spLocks noChangeShapeType="1"/>
              </p:cNvSpPr>
              <p:nvPr userDrawn="1"/>
            </p:nvSpPr>
            <p:spPr bwMode="auto">
              <a:xfrm>
                <a:off x="666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96" name="Line 430"/>
              <p:cNvSpPr>
                <a:spLocks noChangeShapeType="1"/>
              </p:cNvSpPr>
              <p:nvPr userDrawn="1"/>
            </p:nvSpPr>
            <p:spPr bwMode="auto">
              <a:xfrm>
                <a:off x="666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97" name="Line 431"/>
              <p:cNvSpPr>
                <a:spLocks noChangeShapeType="1"/>
              </p:cNvSpPr>
              <p:nvPr userDrawn="1"/>
            </p:nvSpPr>
            <p:spPr bwMode="auto">
              <a:xfrm>
                <a:off x="692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98" name="Line 432"/>
              <p:cNvSpPr>
                <a:spLocks noChangeShapeType="1"/>
              </p:cNvSpPr>
              <p:nvPr userDrawn="1"/>
            </p:nvSpPr>
            <p:spPr bwMode="auto">
              <a:xfrm>
                <a:off x="692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99" name="Line 433"/>
              <p:cNvSpPr>
                <a:spLocks noChangeShapeType="1"/>
              </p:cNvSpPr>
              <p:nvPr userDrawn="1"/>
            </p:nvSpPr>
            <p:spPr bwMode="auto">
              <a:xfrm>
                <a:off x="692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00" name="Line 434"/>
              <p:cNvSpPr>
                <a:spLocks noChangeShapeType="1"/>
              </p:cNvSpPr>
              <p:nvPr userDrawn="1"/>
            </p:nvSpPr>
            <p:spPr bwMode="auto">
              <a:xfrm>
                <a:off x="692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01" name="Line 435"/>
              <p:cNvSpPr>
                <a:spLocks noChangeShapeType="1"/>
              </p:cNvSpPr>
              <p:nvPr userDrawn="1"/>
            </p:nvSpPr>
            <p:spPr bwMode="auto">
              <a:xfrm>
                <a:off x="692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02" name="Line 436"/>
              <p:cNvSpPr>
                <a:spLocks noChangeShapeType="1"/>
              </p:cNvSpPr>
              <p:nvPr userDrawn="1"/>
            </p:nvSpPr>
            <p:spPr bwMode="auto">
              <a:xfrm>
                <a:off x="692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03" name="Line 437"/>
              <p:cNvSpPr>
                <a:spLocks noChangeShapeType="1"/>
              </p:cNvSpPr>
              <p:nvPr userDrawn="1"/>
            </p:nvSpPr>
            <p:spPr bwMode="auto">
              <a:xfrm>
                <a:off x="692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04" name="Line 438"/>
              <p:cNvSpPr>
                <a:spLocks noChangeShapeType="1"/>
              </p:cNvSpPr>
              <p:nvPr userDrawn="1"/>
            </p:nvSpPr>
            <p:spPr bwMode="auto">
              <a:xfrm>
                <a:off x="692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05" name="Line 439"/>
              <p:cNvSpPr>
                <a:spLocks noChangeShapeType="1"/>
              </p:cNvSpPr>
              <p:nvPr userDrawn="1"/>
            </p:nvSpPr>
            <p:spPr bwMode="auto">
              <a:xfrm>
                <a:off x="692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06" name="Line 440"/>
              <p:cNvSpPr>
                <a:spLocks noChangeShapeType="1"/>
              </p:cNvSpPr>
              <p:nvPr userDrawn="1"/>
            </p:nvSpPr>
            <p:spPr bwMode="auto">
              <a:xfrm>
                <a:off x="692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07" name="Line 441"/>
              <p:cNvSpPr>
                <a:spLocks noChangeShapeType="1"/>
              </p:cNvSpPr>
              <p:nvPr userDrawn="1"/>
            </p:nvSpPr>
            <p:spPr bwMode="auto">
              <a:xfrm>
                <a:off x="692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08" name="Line 442"/>
              <p:cNvSpPr>
                <a:spLocks noChangeShapeType="1"/>
              </p:cNvSpPr>
              <p:nvPr userDrawn="1"/>
            </p:nvSpPr>
            <p:spPr bwMode="auto">
              <a:xfrm>
                <a:off x="692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09" name="Line 443"/>
              <p:cNvSpPr>
                <a:spLocks noChangeShapeType="1"/>
              </p:cNvSpPr>
              <p:nvPr userDrawn="1"/>
            </p:nvSpPr>
            <p:spPr bwMode="auto">
              <a:xfrm>
                <a:off x="692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10" name="Line 444"/>
              <p:cNvSpPr>
                <a:spLocks noChangeShapeType="1"/>
              </p:cNvSpPr>
              <p:nvPr userDrawn="1"/>
            </p:nvSpPr>
            <p:spPr bwMode="auto">
              <a:xfrm>
                <a:off x="717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11" name="Line 445"/>
              <p:cNvSpPr>
                <a:spLocks noChangeShapeType="1"/>
              </p:cNvSpPr>
              <p:nvPr userDrawn="1"/>
            </p:nvSpPr>
            <p:spPr bwMode="auto">
              <a:xfrm>
                <a:off x="717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12" name="Line 446"/>
              <p:cNvSpPr>
                <a:spLocks noChangeShapeType="1"/>
              </p:cNvSpPr>
              <p:nvPr userDrawn="1"/>
            </p:nvSpPr>
            <p:spPr bwMode="auto">
              <a:xfrm>
                <a:off x="717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13" name="Line 447"/>
              <p:cNvSpPr>
                <a:spLocks noChangeShapeType="1"/>
              </p:cNvSpPr>
              <p:nvPr userDrawn="1"/>
            </p:nvSpPr>
            <p:spPr bwMode="auto">
              <a:xfrm>
                <a:off x="717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14" name="Line 448"/>
              <p:cNvSpPr>
                <a:spLocks noChangeShapeType="1"/>
              </p:cNvSpPr>
              <p:nvPr userDrawn="1"/>
            </p:nvSpPr>
            <p:spPr bwMode="auto">
              <a:xfrm>
                <a:off x="717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15" name="Line 449"/>
              <p:cNvSpPr>
                <a:spLocks noChangeShapeType="1"/>
              </p:cNvSpPr>
              <p:nvPr userDrawn="1"/>
            </p:nvSpPr>
            <p:spPr bwMode="auto">
              <a:xfrm>
                <a:off x="717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16" name="Line 450"/>
              <p:cNvSpPr>
                <a:spLocks noChangeShapeType="1"/>
              </p:cNvSpPr>
              <p:nvPr userDrawn="1"/>
            </p:nvSpPr>
            <p:spPr bwMode="auto">
              <a:xfrm>
                <a:off x="717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17" name="Line 451"/>
              <p:cNvSpPr>
                <a:spLocks noChangeShapeType="1"/>
              </p:cNvSpPr>
              <p:nvPr userDrawn="1"/>
            </p:nvSpPr>
            <p:spPr bwMode="auto">
              <a:xfrm>
                <a:off x="717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18" name="Line 452"/>
              <p:cNvSpPr>
                <a:spLocks noChangeShapeType="1"/>
              </p:cNvSpPr>
              <p:nvPr userDrawn="1"/>
            </p:nvSpPr>
            <p:spPr bwMode="auto">
              <a:xfrm>
                <a:off x="717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19" name="Line 453"/>
              <p:cNvSpPr>
                <a:spLocks noChangeShapeType="1"/>
              </p:cNvSpPr>
              <p:nvPr userDrawn="1"/>
            </p:nvSpPr>
            <p:spPr bwMode="auto">
              <a:xfrm>
                <a:off x="717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20" name="Line 454"/>
              <p:cNvSpPr>
                <a:spLocks noChangeShapeType="1"/>
              </p:cNvSpPr>
              <p:nvPr userDrawn="1"/>
            </p:nvSpPr>
            <p:spPr bwMode="auto">
              <a:xfrm>
                <a:off x="717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21" name="Line 455"/>
              <p:cNvSpPr>
                <a:spLocks noChangeShapeType="1"/>
              </p:cNvSpPr>
              <p:nvPr userDrawn="1"/>
            </p:nvSpPr>
            <p:spPr bwMode="auto">
              <a:xfrm>
                <a:off x="717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22" name="Line 456"/>
              <p:cNvSpPr>
                <a:spLocks noChangeShapeType="1"/>
              </p:cNvSpPr>
              <p:nvPr userDrawn="1"/>
            </p:nvSpPr>
            <p:spPr bwMode="auto">
              <a:xfrm>
                <a:off x="717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23" name="Line 457"/>
              <p:cNvSpPr>
                <a:spLocks noChangeShapeType="1"/>
              </p:cNvSpPr>
              <p:nvPr userDrawn="1"/>
            </p:nvSpPr>
            <p:spPr bwMode="auto">
              <a:xfrm>
                <a:off x="743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24" name="Line 458"/>
              <p:cNvSpPr>
                <a:spLocks noChangeShapeType="1"/>
              </p:cNvSpPr>
              <p:nvPr userDrawn="1"/>
            </p:nvSpPr>
            <p:spPr bwMode="auto">
              <a:xfrm>
                <a:off x="743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25" name="Line 459"/>
              <p:cNvSpPr>
                <a:spLocks noChangeShapeType="1"/>
              </p:cNvSpPr>
              <p:nvPr userDrawn="1"/>
            </p:nvSpPr>
            <p:spPr bwMode="auto">
              <a:xfrm>
                <a:off x="743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26" name="Line 460"/>
              <p:cNvSpPr>
                <a:spLocks noChangeShapeType="1"/>
              </p:cNvSpPr>
              <p:nvPr userDrawn="1"/>
            </p:nvSpPr>
            <p:spPr bwMode="auto">
              <a:xfrm>
                <a:off x="743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27" name="Line 461"/>
              <p:cNvSpPr>
                <a:spLocks noChangeShapeType="1"/>
              </p:cNvSpPr>
              <p:nvPr userDrawn="1"/>
            </p:nvSpPr>
            <p:spPr bwMode="auto">
              <a:xfrm>
                <a:off x="743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28" name="Line 462"/>
              <p:cNvSpPr>
                <a:spLocks noChangeShapeType="1"/>
              </p:cNvSpPr>
              <p:nvPr userDrawn="1"/>
            </p:nvSpPr>
            <p:spPr bwMode="auto">
              <a:xfrm>
                <a:off x="743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29" name="Line 463"/>
              <p:cNvSpPr>
                <a:spLocks noChangeShapeType="1"/>
              </p:cNvSpPr>
              <p:nvPr userDrawn="1"/>
            </p:nvSpPr>
            <p:spPr bwMode="auto">
              <a:xfrm>
                <a:off x="743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30" name="Line 464"/>
              <p:cNvSpPr>
                <a:spLocks noChangeShapeType="1"/>
              </p:cNvSpPr>
              <p:nvPr userDrawn="1"/>
            </p:nvSpPr>
            <p:spPr bwMode="auto">
              <a:xfrm>
                <a:off x="743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31" name="Line 465"/>
              <p:cNvSpPr>
                <a:spLocks noChangeShapeType="1"/>
              </p:cNvSpPr>
              <p:nvPr userDrawn="1"/>
            </p:nvSpPr>
            <p:spPr bwMode="auto">
              <a:xfrm>
                <a:off x="743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32" name="Line 466"/>
              <p:cNvSpPr>
                <a:spLocks noChangeShapeType="1"/>
              </p:cNvSpPr>
              <p:nvPr userDrawn="1"/>
            </p:nvSpPr>
            <p:spPr bwMode="auto">
              <a:xfrm>
                <a:off x="743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33" name="Line 467"/>
              <p:cNvSpPr>
                <a:spLocks noChangeShapeType="1"/>
              </p:cNvSpPr>
              <p:nvPr userDrawn="1"/>
            </p:nvSpPr>
            <p:spPr bwMode="auto">
              <a:xfrm>
                <a:off x="743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34" name="Line 468"/>
              <p:cNvSpPr>
                <a:spLocks noChangeShapeType="1"/>
              </p:cNvSpPr>
              <p:nvPr userDrawn="1"/>
            </p:nvSpPr>
            <p:spPr bwMode="auto">
              <a:xfrm>
                <a:off x="743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35" name="Line 469"/>
              <p:cNvSpPr>
                <a:spLocks noChangeShapeType="1"/>
              </p:cNvSpPr>
              <p:nvPr userDrawn="1"/>
            </p:nvSpPr>
            <p:spPr bwMode="auto">
              <a:xfrm>
                <a:off x="743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36" name="Line 470"/>
              <p:cNvSpPr>
                <a:spLocks noChangeShapeType="1"/>
              </p:cNvSpPr>
              <p:nvPr userDrawn="1"/>
            </p:nvSpPr>
            <p:spPr bwMode="auto">
              <a:xfrm flipH="1">
                <a:off x="3600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37" name="Line 471"/>
              <p:cNvSpPr>
                <a:spLocks noChangeShapeType="1"/>
              </p:cNvSpPr>
              <p:nvPr userDrawn="1"/>
            </p:nvSpPr>
            <p:spPr bwMode="auto">
              <a:xfrm flipH="1">
                <a:off x="3600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38" name="Line 472"/>
              <p:cNvSpPr>
                <a:spLocks noChangeShapeType="1"/>
              </p:cNvSpPr>
              <p:nvPr userDrawn="1"/>
            </p:nvSpPr>
            <p:spPr bwMode="auto">
              <a:xfrm flipH="1">
                <a:off x="3600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39" name="Line 473"/>
              <p:cNvSpPr>
                <a:spLocks noChangeShapeType="1"/>
              </p:cNvSpPr>
              <p:nvPr userDrawn="1"/>
            </p:nvSpPr>
            <p:spPr bwMode="auto">
              <a:xfrm flipH="1">
                <a:off x="3600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40" name="Line 474"/>
              <p:cNvSpPr>
                <a:spLocks noChangeShapeType="1"/>
              </p:cNvSpPr>
              <p:nvPr userDrawn="1"/>
            </p:nvSpPr>
            <p:spPr bwMode="auto">
              <a:xfrm flipH="1">
                <a:off x="3600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41" name="Line 475"/>
              <p:cNvSpPr>
                <a:spLocks noChangeShapeType="1"/>
              </p:cNvSpPr>
              <p:nvPr userDrawn="1"/>
            </p:nvSpPr>
            <p:spPr bwMode="auto">
              <a:xfrm flipH="1">
                <a:off x="3600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42" name="Line 476"/>
              <p:cNvSpPr>
                <a:spLocks noChangeShapeType="1"/>
              </p:cNvSpPr>
              <p:nvPr userDrawn="1"/>
            </p:nvSpPr>
            <p:spPr bwMode="auto">
              <a:xfrm flipH="1">
                <a:off x="3600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43" name="Line 477"/>
              <p:cNvSpPr>
                <a:spLocks noChangeShapeType="1"/>
              </p:cNvSpPr>
              <p:nvPr userDrawn="1"/>
            </p:nvSpPr>
            <p:spPr bwMode="auto">
              <a:xfrm flipH="1">
                <a:off x="3600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44" name="Line 478"/>
              <p:cNvSpPr>
                <a:spLocks noChangeShapeType="1"/>
              </p:cNvSpPr>
              <p:nvPr userDrawn="1"/>
            </p:nvSpPr>
            <p:spPr bwMode="auto">
              <a:xfrm flipH="1">
                <a:off x="3600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45" name="Line 479"/>
              <p:cNvSpPr>
                <a:spLocks noChangeShapeType="1"/>
              </p:cNvSpPr>
              <p:nvPr userDrawn="1"/>
            </p:nvSpPr>
            <p:spPr bwMode="auto">
              <a:xfrm flipH="1">
                <a:off x="3600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46" name="Line 480"/>
              <p:cNvSpPr>
                <a:spLocks noChangeShapeType="1"/>
              </p:cNvSpPr>
              <p:nvPr userDrawn="1"/>
            </p:nvSpPr>
            <p:spPr bwMode="auto">
              <a:xfrm flipH="1">
                <a:off x="3600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47" name="Line 481"/>
              <p:cNvSpPr>
                <a:spLocks noChangeShapeType="1"/>
              </p:cNvSpPr>
              <p:nvPr userDrawn="1"/>
            </p:nvSpPr>
            <p:spPr bwMode="auto">
              <a:xfrm flipH="1">
                <a:off x="3600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48" name="Line 482"/>
              <p:cNvSpPr>
                <a:spLocks noChangeShapeType="1"/>
              </p:cNvSpPr>
              <p:nvPr userDrawn="1"/>
            </p:nvSpPr>
            <p:spPr bwMode="auto">
              <a:xfrm flipH="1">
                <a:off x="3600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49" name="Line 483"/>
              <p:cNvSpPr>
                <a:spLocks noChangeShapeType="1"/>
              </p:cNvSpPr>
              <p:nvPr userDrawn="1"/>
            </p:nvSpPr>
            <p:spPr bwMode="auto">
              <a:xfrm flipH="1">
                <a:off x="3854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50" name="Line 484"/>
              <p:cNvSpPr>
                <a:spLocks noChangeShapeType="1"/>
              </p:cNvSpPr>
              <p:nvPr userDrawn="1"/>
            </p:nvSpPr>
            <p:spPr bwMode="auto">
              <a:xfrm flipH="1">
                <a:off x="3854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51" name="Line 485"/>
              <p:cNvSpPr>
                <a:spLocks noChangeShapeType="1"/>
              </p:cNvSpPr>
              <p:nvPr userDrawn="1"/>
            </p:nvSpPr>
            <p:spPr bwMode="auto">
              <a:xfrm flipH="1">
                <a:off x="3854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52" name="Line 486"/>
              <p:cNvSpPr>
                <a:spLocks noChangeShapeType="1"/>
              </p:cNvSpPr>
              <p:nvPr userDrawn="1"/>
            </p:nvSpPr>
            <p:spPr bwMode="auto">
              <a:xfrm flipH="1">
                <a:off x="3854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53" name="Line 487"/>
              <p:cNvSpPr>
                <a:spLocks noChangeShapeType="1"/>
              </p:cNvSpPr>
              <p:nvPr userDrawn="1"/>
            </p:nvSpPr>
            <p:spPr bwMode="auto">
              <a:xfrm flipH="1">
                <a:off x="3854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54" name="Line 488"/>
              <p:cNvSpPr>
                <a:spLocks noChangeShapeType="1"/>
              </p:cNvSpPr>
              <p:nvPr userDrawn="1"/>
            </p:nvSpPr>
            <p:spPr bwMode="auto">
              <a:xfrm flipH="1">
                <a:off x="3854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55" name="Line 489"/>
              <p:cNvSpPr>
                <a:spLocks noChangeShapeType="1"/>
              </p:cNvSpPr>
              <p:nvPr userDrawn="1"/>
            </p:nvSpPr>
            <p:spPr bwMode="auto">
              <a:xfrm flipH="1">
                <a:off x="3854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56" name="Line 490"/>
              <p:cNvSpPr>
                <a:spLocks noChangeShapeType="1"/>
              </p:cNvSpPr>
              <p:nvPr userDrawn="1"/>
            </p:nvSpPr>
            <p:spPr bwMode="auto">
              <a:xfrm flipH="1">
                <a:off x="3854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57" name="Line 491"/>
              <p:cNvSpPr>
                <a:spLocks noChangeShapeType="1"/>
              </p:cNvSpPr>
              <p:nvPr userDrawn="1"/>
            </p:nvSpPr>
            <p:spPr bwMode="auto">
              <a:xfrm flipH="1">
                <a:off x="3854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58" name="Line 492"/>
              <p:cNvSpPr>
                <a:spLocks noChangeShapeType="1"/>
              </p:cNvSpPr>
              <p:nvPr userDrawn="1"/>
            </p:nvSpPr>
            <p:spPr bwMode="auto">
              <a:xfrm flipH="1">
                <a:off x="3854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59" name="Line 493"/>
              <p:cNvSpPr>
                <a:spLocks noChangeShapeType="1"/>
              </p:cNvSpPr>
              <p:nvPr userDrawn="1"/>
            </p:nvSpPr>
            <p:spPr bwMode="auto">
              <a:xfrm flipH="1">
                <a:off x="3854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60" name="Line 494"/>
              <p:cNvSpPr>
                <a:spLocks noChangeShapeType="1"/>
              </p:cNvSpPr>
              <p:nvPr userDrawn="1"/>
            </p:nvSpPr>
            <p:spPr bwMode="auto">
              <a:xfrm flipH="1">
                <a:off x="3854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61" name="Line 495"/>
              <p:cNvSpPr>
                <a:spLocks noChangeShapeType="1"/>
              </p:cNvSpPr>
              <p:nvPr userDrawn="1"/>
            </p:nvSpPr>
            <p:spPr bwMode="auto">
              <a:xfrm flipH="1">
                <a:off x="3854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62" name="Line 496"/>
              <p:cNvSpPr>
                <a:spLocks noChangeShapeType="1"/>
              </p:cNvSpPr>
              <p:nvPr userDrawn="1"/>
            </p:nvSpPr>
            <p:spPr bwMode="auto">
              <a:xfrm flipH="1">
                <a:off x="4108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63" name="Line 497"/>
              <p:cNvSpPr>
                <a:spLocks noChangeShapeType="1"/>
              </p:cNvSpPr>
              <p:nvPr userDrawn="1"/>
            </p:nvSpPr>
            <p:spPr bwMode="auto">
              <a:xfrm flipH="1">
                <a:off x="4108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64" name="Line 498"/>
              <p:cNvSpPr>
                <a:spLocks noChangeShapeType="1"/>
              </p:cNvSpPr>
              <p:nvPr userDrawn="1"/>
            </p:nvSpPr>
            <p:spPr bwMode="auto">
              <a:xfrm flipH="1">
                <a:off x="4108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65" name="Line 499"/>
              <p:cNvSpPr>
                <a:spLocks noChangeShapeType="1"/>
              </p:cNvSpPr>
              <p:nvPr userDrawn="1"/>
            </p:nvSpPr>
            <p:spPr bwMode="auto">
              <a:xfrm flipH="1">
                <a:off x="4108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66" name="Line 500"/>
              <p:cNvSpPr>
                <a:spLocks noChangeShapeType="1"/>
              </p:cNvSpPr>
              <p:nvPr userDrawn="1"/>
            </p:nvSpPr>
            <p:spPr bwMode="auto">
              <a:xfrm flipH="1">
                <a:off x="4108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67" name="Line 501"/>
              <p:cNvSpPr>
                <a:spLocks noChangeShapeType="1"/>
              </p:cNvSpPr>
              <p:nvPr userDrawn="1"/>
            </p:nvSpPr>
            <p:spPr bwMode="auto">
              <a:xfrm flipH="1">
                <a:off x="4108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68" name="Line 502"/>
              <p:cNvSpPr>
                <a:spLocks noChangeShapeType="1"/>
              </p:cNvSpPr>
              <p:nvPr userDrawn="1"/>
            </p:nvSpPr>
            <p:spPr bwMode="auto">
              <a:xfrm flipH="1">
                <a:off x="4108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69" name="Line 503"/>
              <p:cNvSpPr>
                <a:spLocks noChangeShapeType="1"/>
              </p:cNvSpPr>
              <p:nvPr userDrawn="1"/>
            </p:nvSpPr>
            <p:spPr bwMode="auto">
              <a:xfrm flipH="1">
                <a:off x="4108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70" name="Line 504"/>
              <p:cNvSpPr>
                <a:spLocks noChangeShapeType="1"/>
              </p:cNvSpPr>
              <p:nvPr userDrawn="1"/>
            </p:nvSpPr>
            <p:spPr bwMode="auto">
              <a:xfrm flipH="1">
                <a:off x="4108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71" name="Line 505"/>
              <p:cNvSpPr>
                <a:spLocks noChangeShapeType="1"/>
              </p:cNvSpPr>
              <p:nvPr userDrawn="1"/>
            </p:nvSpPr>
            <p:spPr bwMode="auto">
              <a:xfrm flipH="1">
                <a:off x="4108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72" name="Line 506"/>
              <p:cNvSpPr>
                <a:spLocks noChangeShapeType="1"/>
              </p:cNvSpPr>
              <p:nvPr userDrawn="1"/>
            </p:nvSpPr>
            <p:spPr bwMode="auto">
              <a:xfrm flipH="1">
                <a:off x="4108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73" name="Line 507"/>
              <p:cNvSpPr>
                <a:spLocks noChangeShapeType="1"/>
              </p:cNvSpPr>
              <p:nvPr userDrawn="1"/>
            </p:nvSpPr>
            <p:spPr bwMode="auto">
              <a:xfrm flipH="1">
                <a:off x="4108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74" name="Line 508"/>
              <p:cNvSpPr>
                <a:spLocks noChangeShapeType="1"/>
              </p:cNvSpPr>
              <p:nvPr userDrawn="1"/>
            </p:nvSpPr>
            <p:spPr bwMode="auto">
              <a:xfrm flipH="1">
                <a:off x="4108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75" name="Line 509"/>
              <p:cNvSpPr>
                <a:spLocks noChangeShapeType="1"/>
              </p:cNvSpPr>
              <p:nvPr userDrawn="1"/>
            </p:nvSpPr>
            <p:spPr bwMode="auto">
              <a:xfrm flipH="1">
                <a:off x="4362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76" name="Line 510"/>
              <p:cNvSpPr>
                <a:spLocks noChangeShapeType="1"/>
              </p:cNvSpPr>
              <p:nvPr userDrawn="1"/>
            </p:nvSpPr>
            <p:spPr bwMode="auto">
              <a:xfrm flipH="1">
                <a:off x="4362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77" name="Line 511"/>
              <p:cNvSpPr>
                <a:spLocks noChangeShapeType="1"/>
              </p:cNvSpPr>
              <p:nvPr userDrawn="1"/>
            </p:nvSpPr>
            <p:spPr bwMode="auto">
              <a:xfrm flipH="1">
                <a:off x="4362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78" name="Line 512"/>
              <p:cNvSpPr>
                <a:spLocks noChangeShapeType="1"/>
              </p:cNvSpPr>
              <p:nvPr userDrawn="1"/>
            </p:nvSpPr>
            <p:spPr bwMode="auto">
              <a:xfrm flipH="1">
                <a:off x="4362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79" name="Line 513"/>
              <p:cNvSpPr>
                <a:spLocks noChangeShapeType="1"/>
              </p:cNvSpPr>
              <p:nvPr userDrawn="1"/>
            </p:nvSpPr>
            <p:spPr bwMode="auto">
              <a:xfrm flipH="1">
                <a:off x="4362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80" name="Line 514"/>
              <p:cNvSpPr>
                <a:spLocks noChangeShapeType="1"/>
              </p:cNvSpPr>
              <p:nvPr userDrawn="1"/>
            </p:nvSpPr>
            <p:spPr bwMode="auto">
              <a:xfrm flipH="1">
                <a:off x="4362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81" name="Line 515"/>
              <p:cNvSpPr>
                <a:spLocks noChangeShapeType="1"/>
              </p:cNvSpPr>
              <p:nvPr userDrawn="1"/>
            </p:nvSpPr>
            <p:spPr bwMode="auto">
              <a:xfrm flipH="1">
                <a:off x="4362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82" name="Line 516"/>
              <p:cNvSpPr>
                <a:spLocks noChangeShapeType="1"/>
              </p:cNvSpPr>
              <p:nvPr userDrawn="1"/>
            </p:nvSpPr>
            <p:spPr bwMode="auto">
              <a:xfrm flipH="1">
                <a:off x="4362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83" name="Line 517"/>
              <p:cNvSpPr>
                <a:spLocks noChangeShapeType="1"/>
              </p:cNvSpPr>
              <p:nvPr userDrawn="1"/>
            </p:nvSpPr>
            <p:spPr bwMode="auto">
              <a:xfrm flipH="1">
                <a:off x="4362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84" name="Line 518"/>
              <p:cNvSpPr>
                <a:spLocks noChangeShapeType="1"/>
              </p:cNvSpPr>
              <p:nvPr userDrawn="1"/>
            </p:nvSpPr>
            <p:spPr bwMode="auto">
              <a:xfrm flipH="1">
                <a:off x="4362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85" name="Line 519"/>
              <p:cNvSpPr>
                <a:spLocks noChangeShapeType="1"/>
              </p:cNvSpPr>
              <p:nvPr userDrawn="1"/>
            </p:nvSpPr>
            <p:spPr bwMode="auto">
              <a:xfrm flipH="1">
                <a:off x="4362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86" name="Line 520"/>
              <p:cNvSpPr>
                <a:spLocks noChangeShapeType="1"/>
              </p:cNvSpPr>
              <p:nvPr userDrawn="1"/>
            </p:nvSpPr>
            <p:spPr bwMode="auto">
              <a:xfrm flipH="1">
                <a:off x="4362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87" name="Line 521"/>
              <p:cNvSpPr>
                <a:spLocks noChangeShapeType="1"/>
              </p:cNvSpPr>
              <p:nvPr userDrawn="1"/>
            </p:nvSpPr>
            <p:spPr bwMode="auto">
              <a:xfrm flipH="1">
                <a:off x="4362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88" name="Line 522"/>
              <p:cNvSpPr>
                <a:spLocks noChangeShapeType="1"/>
              </p:cNvSpPr>
              <p:nvPr userDrawn="1"/>
            </p:nvSpPr>
            <p:spPr bwMode="auto">
              <a:xfrm flipH="1">
                <a:off x="4616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89" name="Line 523"/>
              <p:cNvSpPr>
                <a:spLocks noChangeShapeType="1"/>
              </p:cNvSpPr>
              <p:nvPr userDrawn="1"/>
            </p:nvSpPr>
            <p:spPr bwMode="auto">
              <a:xfrm flipH="1">
                <a:off x="4616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90" name="Line 524"/>
              <p:cNvSpPr>
                <a:spLocks noChangeShapeType="1"/>
              </p:cNvSpPr>
              <p:nvPr userDrawn="1"/>
            </p:nvSpPr>
            <p:spPr bwMode="auto">
              <a:xfrm flipH="1">
                <a:off x="4616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91" name="Line 525"/>
              <p:cNvSpPr>
                <a:spLocks noChangeShapeType="1"/>
              </p:cNvSpPr>
              <p:nvPr userDrawn="1"/>
            </p:nvSpPr>
            <p:spPr bwMode="auto">
              <a:xfrm flipH="1">
                <a:off x="4616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92" name="Line 526"/>
              <p:cNvSpPr>
                <a:spLocks noChangeShapeType="1"/>
              </p:cNvSpPr>
              <p:nvPr userDrawn="1"/>
            </p:nvSpPr>
            <p:spPr bwMode="auto">
              <a:xfrm flipH="1">
                <a:off x="4616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93" name="Line 527"/>
              <p:cNvSpPr>
                <a:spLocks noChangeShapeType="1"/>
              </p:cNvSpPr>
              <p:nvPr userDrawn="1"/>
            </p:nvSpPr>
            <p:spPr bwMode="auto">
              <a:xfrm flipH="1">
                <a:off x="4616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94" name="Line 528"/>
              <p:cNvSpPr>
                <a:spLocks noChangeShapeType="1"/>
              </p:cNvSpPr>
              <p:nvPr userDrawn="1"/>
            </p:nvSpPr>
            <p:spPr bwMode="auto">
              <a:xfrm flipH="1">
                <a:off x="4616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95" name="Line 529"/>
              <p:cNvSpPr>
                <a:spLocks noChangeShapeType="1"/>
              </p:cNvSpPr>
              <p:nvPr userDrawn="1"/>
            </p:nvSpPr>
            <p:spPr bwMode="auto">
              <a:xfrm flipH="1">
                <a:off x="4616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96" name="Line 530"/>
              <p:cNvSpPr>
                <a:spLocks noChangeShapeType="1"/>
              </p:cNvSpPr>
              <p:nvPr userDrawn="1"/>
            </p:nvSpPr>
            <p:spPr bwMode="auto">
              <a:xfrm flipH="1">
                <a:off x="4616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97" name="Line 531"/>
              <p:cNvSpPr>
                <a:spLocks noChangeShapeType="1"/>
              </p:cNvSpPr>
              <p:nvPr userDrawn="1"/>
            </p:nvSpPr>
            <p:spPr bwMode="auto">
              <a:xfrm flipH="1">
                <a:off x="4616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98" name="Line 532"/>
              <p:cNvSpPr>
                <a:spLocks noChangeShapeType="1"/>
              </p:cNvSpPr>
              <p:nvPr userDrawn="1"/>
            </p:nvSpPr>
            <p:spPr bwMode="auto">
              <a:xfrm flipH="1">
                <a:off x="4616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99" name="Line 533"/>
              <p:cNvSpPr>
                <a:spLocks noChangeShapeType="1"/>
              </p:cNvSpPr>
              <p:nvPr userDrawn="1"/>
            </p:nvSpPr>
            <p:spPr bwMode="auto">
              <a:xfrm flipH="1">
                <a:off x="4616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00" name="Line 534"/>
              <p:cNvSpPr>
                <a:spLocks noChangeShapeType="1"/>
              </p:cNvSpPr>
              <p:nvPr userDrawn="1"/>
            </p:nvSpPr>
            <p:spPr bwMode="auto">
              <a:xfrm flipH="1">
                <a:off x="4616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01" name="Line 535"/>
              <p:cNvSpPr>
                <a:spLocks noChangeShapeType="1"/>
              </p:cNvSpPr>
              <p:nvPr userDrawn="1"/>
            </p:nvSpPr>
            <p:spPr bwMode="auto">
              <a:xfrm flipH="1">
                <a:off x="4870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02" name="Line 536"/>
              <p:cNvSpPr>
                <a:spLocks noChangeShapeType="1"/>
              </p:cNvSpPr>
              <p:nvPr userDrawn="1"/>
            </p:nvSpPr>
            <p:spPr bwMode="auto">
              <a:xfrm flipH="1">
                <a:off x="4870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03" name="Line 537"/>
              <p:cNvSpPr>
                <a:spLocks noChangeShapeType="1"/>
              </p:cNvSpPr>
              <p:nvPr userDrawn="1"/>
            </p:nvSpPr>
            <p:spPr bwMode="auto">
              <a:xfrm flipH="1">
                <a:off x="4870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04" name="Line 538"/>
              <p:cNvSpPr>
                <a:spLocks noChangeShapeType="1"/>
              </p:cNvSpPr>
              <p:nvPr userDrawn="1"/>
            </p:nvSpPr>
            <p:spPr bwMode="auto">
              <a:xfrm flipH="1">
                <a:off x="4870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05" name="Line 539"/>
              <p:cNvSpPr>
                <a:spLocks noChangeShapeType="1"/>
              </p:cNvSpPr>
              <p:nvPr userDrawn="1"/>
            </p:nvSpPr>
            <p:spPr bwMode="auto">
              <a:xfrm flipH="1">
                <a:off x="4870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06" name="Line 540"/>
              <p:cNvSpPr>
                <a:spLocks noChangeShapeType="1"/>
              </p:cNvSpPr>
              <p:nvPr userDrawn="1"/>
            </p:nvSpPr>
            <p:spPr bwMode="auto">
              <a:xfrm flipH="1">
                <a:off x="4870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07" name="Line 541"/>
              <p:cNvSpPr>
                <a:spLocks noChangeShapeType="1"/>
              </p:cNvSpPr>
              <p:nvPr userDrawn="1"/>
            </p:nvSpPr>
            <p:spPr bwMode="auto">
              <a:xfrm flipH="1">
                <a:off x="4870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08" name="Line 542"/>
              <p:cNvSpPr>
                <a:spLocks noChangeShapeType="1"/>
              </p:cNvSpPr>
              <p:nvPr userDrawn="1"/>
            </p:nvSpPr>
            <p:spPr bwMode="auto">
              <a:xfrm flipH="1">
                <a:off x="4870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09" name="Line 543"/>
              <p:cNvSpPr>
                <a:spLocks noChangeShapeType="1"/>
              </p:cNvSpPr>
              <p:nvPr userDrawn="1"/>
            </p:nvSpPr>
            <p:spPr bwMode="auto">
              <a:xfrm flipH="1">
                <a:off x="4870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10" name="Line 544"/>
              <p:cNvSpPr>
                <a:spLocks noChangeShapeType="1"/>
              </p:cNvSpPr>
              <p:nvPr userDrawn="1"/>
            </p:nvSpPr>
            <p:spPr bwMode="auto">
              <a:xfrm flipH="1">
                <a:off x="4870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11" name="Line 545"/>
              <p:cNvSpPr>
                <a:spLocks noChangeShapeType="1"/>
              </p:cNvSpPr>
              <p:nvPr userDrawn="1"/>
            </p:nvSpPr>
            <p:spPr bwMode="auto">
              <a:xfrm flipH="1">
                <a:off x="4870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12" name="Line 546"/>
              <p:cNvSpPr>
                <a:spLocks noChangeShapeType="1"/>
              </p:cNvSpPr>
              <p:nvPr userDrawn="1"/>
            </p:nvSpPr>
            <p:spPr bwMode="auto">
              <a:xfrm flipH="1">
                <a:off x="4870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13" name="Line 547"/>
              <p:cNvSpPr>
                <a:spLocks noChangeShapeType="1"/>
              </p:cNvSpPr>
              <p:nvPr userDrawn="1"/>
            </p:nvSpPr>
            <p:spPr bwMode="auto">
              <a:xfrm flipH="1">
                <a:off x="4870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14" name="Line 548"/>
              <p:cNvSpPr>
                <a:spLocks noChangeShapeType="1"/>
              </p:cNvSpPr>
              <p:nvPr userDrawn="1"/>
            </p:nvSpPr>
            <p:spPr bwMode="auto">
              <a:xfrm flipH="1">
                <a:off x="5124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15" name="Line 549"/>
              <p:cNvSpPr>
                <a:spLocks noChangeShapeType="1"/>
              </p:cNvSpPr>
              <p:nvPr userDrawn="1"/>
            </p:nvSpPr>
            <p:spPr bwMode="auto">
              <a:xfrm flipH="1">
                <a:off x="5124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16" name="Line 550"/>
              <p:cNvSpPr>
                <a:spLocks noChangeShapeType="1"/>
              </p:cNvSpPr>
              <p:nvPr userDrawn="1"/>
            </p:nvSpPr>
            <p:spPr bwMode="auto">
              <a:xfrm flipH="1">
                <a:off x="5124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17" name="Line 551"/>
              <p:cNvSpPr>
                <a:spLocks noChangeShapeType="1"/>
              </p:cNvSpPr>
              <p:nvPr userDrawn="1"/>
            </p:nvSpPr>
            <p:spPr bwMode="auto">
              <a:xfrm flipH="1">
                <a:off x="5124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18" name="Line 552"/>
              <p:cNvSpPr>
                <a:spLocks noChangeShapeType="1"/>
              </p:cNvSpPr>
              <p:nvPr userDrawn="1"/>
            </p:nvSpPr>
            <p:spPr bwMode="auto">
              <a:xfrm flipH="1">
                <a:off x="5124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19" name="Line 553"/>
              <p:cNvSpPr>
                <a:spLocks noChangeShapeType="1"/>
              </p:cNvSpPr>
              <p:nvPr userDrawn="1"/>
            </p:nvSpPr>
            <p:spPr bwMode="auto">
              <a:xfrm flipH="1">
                <a:off x="5124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20" name="Line 554"/>
              <p:cNvSpPr>
                <a:spLocks noChangeShapeType="1"/>
              </p:cNvSpPr>
              <p:nvPr userDrawn="1"/>
            </p:nvSpPr>
            <p:spPr bwMode="auto">
              <a:xfrm flipH="1">
                <a:off x="5124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21" name="Line 555"/>
              <p:cNvSpPr>
                <a:spLocks noChangeShapeType="1"/>
              </p:cNvSpPr>
              <p:nvPr userDrawn="1"/>
            </p:nvSpPr>
            <p:spPr bwMode="auto">
              <a:xfrm flipH="1">
                <a:off x="5124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22" name="Line 556"/>
              <p:cNvSpPr>
                <a:spLocks noChangeShapeType="1"/>
              </p:cNvSpPr>
              <p:nvPr userDrawn="1"/>
            </p:nvSpPr>
            <p:spPr bwMode="auto">
              <a:xfrm flipH="1">
                <a:off x="5124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23" name="Line 557"/>
              <p:cNvSpPr>
                <a:spLocks noChangeShapeType="1"/>
              </p:cNvSpPr>
              <p:nvPr userDrawn="1"/>
            </p:nvSpPr>
            <p:spPr bwMode="auto">
              <a:xfrm flipH="1">
                <a:off x="5124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24" name="Line 558"/>
              <p:cNvSpPr>
                <a:spLocks noChangeShapeType="1"/>
              </p:cNvSpPr>
              <p:nvPr userDrawn="1"/>
            </p:nvSpPr>
            <p:spPr bwMode="auto">
              <a:xfrm flipH="1">
                <a:off x="5124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25" name="Line 559"/>
              <p:cNvSpPr>
                <a:spLocks noChangeShapeType="1"/>
              </p:cNvSpPr>
              <p:nvPr userDrawn="1"/>
            </p:nvSpPr>
            <p:spPr bwMode="auto">
              <a:xfrm flipH="1">
                <a:off x="5124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26" name="Line 560"/>
              <p:cNvSpPr>
                <a:spLocks noChangeShapeType="1"/>
              </p:cNvSpPr>
              <p:nvPr userDrawn="1"/>
            </p:nvSpPr>
            <p:spPr bwMode="auto">
              <a:xfrm flipH="1">
                <a:off x="5124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27" name="Line 561"/>
              <p:cNvSpPr>
                <a:spLocks noChangeShapeType="1"/>
              </p:cNvSpPr>
              <p:nvPr userDrawn="1"/>
            </p:nvSpPr>
            <p:spPr bwMode="auto">
              <a:xfrm flipH="1">
                <a:off x="5378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28" name="Line 562"/>
              <p:cNvSpPr>
                <a:spLocks noChangeShapeType="1"/>
              </p:cNvSpPr>
              <p:nvPr userDrawn="1"/>
            </p:nvSpPr>
            <p:spPr bwMode="auto">
              <a:xfrm flipH="1">
                <a:off x="5378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29" name="Line 563"/>
              <p:cNvSpPr>
                <a:spLocks noChangeShapeType="1"/>
              </p:cNvSpPr>
              <p:nvPr userDrawn="1"/>
            </p:nvSpPr>
            <p:spPr bwMode="auto">
              <a:xfrm flipH="1">
                <a:off x="5378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30" name="Line 564"/>
              <p:cNvSpPr>
                <a:spLocks noChangeShapeType="1"/>
              </p:cNvSpPr>
              <p:nvPr userDrawn="1"/>
            </p:nvSpPr>
            <p:spPr bwMode="auto">
              <a:xfrm flipH="1">
                <a:off x="5378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31" name="Line 565"/>
              <p:cNvSpPr>
                <a:spLocks noChangeShapeType="1"/>
              </p:cNvSpPr>
              <p:nvPr userDrawn="1"/>
            </p:nvSpPr>
            <p:spPr bwMode="auto">
              <a:xfrm flipH="1">
                <a:off x="5378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32" name="Line 566"/>
              <p:cNvSpPr>
                <a:spLocks noChangeShapeType="1"/>
              </p:cNvSpPr>
              <p:nvPr userDrawn="1"/>
            </p:nvSpPr>
            <p:spPr bwMode="auto">
              <a:xfrm flipH="1">
                <a:off x="5378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33" name="Line 567"/>
              <p:cNvSpPr>
                <a:spLocks noChangeShapeType="1"/>
              </p:cNvSpPr>
              <p:nvPr userDrawn="1"/>
            </p:nvSpPr>
            <p:spPr bwMode="auto">
              <a:xfrm flipH="1">
                <a:off x="5378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34" name="Line 568"/>
              <p:cNvSpPr>
                <a:spLocks noChangeShapeType="1"/>
              </p:cNvSpPr>
              <p:nvPr userDrawn="1"/>
            </p:nvSpPr>
            <p:spPr bwMode="auto">
              <a:xfrm flipH="1">
                <a:off x="5378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35" name="Line 569"/>
              <p:cNvSpPr>
                <a:spLocks noChangeShapeType="1"/>
              </p:cNvSpPr>
              <p:nvPr userDrawn="1"/>
            </p:nvSpPr>
            <p:spPr bwMode="auto">
              <a:xfrm flipH="1">
                <a:off x="5378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36" name="Line 570"/>
              <p:cNvSpPr>
                <a:spLocks noChangeShapeType="1"/>
              </p:cNvSpPr>
              <p:nvPr userDrawn="1"/>
            </p:nvSpPr>
            <p:spPr bwMode="auto">
              <a:xfrm flipH="1">
                <a:off x="5378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37" name="Line 571"/>
              <p:cNvSpPr>
                <a:spLocks noChangeShapeType="1"/>
              </p:cNvSpPr>
              <p:nvPr userDrawn="1"/>
            </p:nvSpPr>
            <p:spPr bwMode="auto">
              <a:xfrm flipH="1">
                <a:off x="5378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38" name="Line 572"/>
              <p:cNvSpPr>
                <a:spLocks noChangeShapeType="1"/>
              </p:cNvSpPr>
              <p:nvPr userDrawn="1"/>
            </p:nvSpPr>
            <p:spPr bwMode="auto">
              <a:xfrm flipH="1">
                <a:off x="5378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39" name="Line 573"/>
              <p:cNvSpPr>
                <a:spLocks noChangeShapeType="1"/>
              </p:cNvSpPr>
              <p:nvPr userDrawn="1"/>
            </p:nvSpPr>
            <p:spPr bwMode="auto">
              <a:xfrm flipH="1">
                <a:off x="5378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40" name="Line 574"/>
              <p:cNvSpPr>
                <a:spLocks noChangeShapeType="1"/>
              </p:cNvSpPr>
              <p:nvPr userDrawn="1"/>
            </p:nvSpPr>
            <p:spPr bwMode="auto">
              <a:xfrm flipH="1">
                <a:off x="5632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41" name="Line 575"/>
              <p:cNvSpPr>
                <a:spLocks noChangeShapeType="1"/>
              </p:cNvSpPr>
              <p:nvPr userDrawn="1"/>
            </p:nvSpPr>
            <p:spPr bwMode="auto">
              <a:xfrm flipH="1">
                <a:off x="5632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42" name="Line 576"/>
              <p:cNvSpPr>
                <a:spLocks noChangeShapeType="1"/>
              </p:cNvSpPr>
              <p:nvPr userDrawn="1"/>
            </p:nvSpPr>
            <p:spPr bwMode="auto">
              <a:xfrm flipH="1">
                <a:off x="5632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43" name="Line 577"/>
              <p:cNvSpPr>
                <a:spLocks noChangeShapeType="1"/>
              </p:cNvSpPr>
              <p:nvPr userDrawn="1"/>
            </p:nvSpPr>
            <p:spPr bwMode="auto">
              <a:xfrm flipH="1">
                <a:off x="5632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44" name="Line 578"/>
              <p:cNvSpPr>
                <a:spLocks noChangeShapeType="1"/>
              </p:cNvSpPr>
              <p:nvPr userDrawn="1"/>
            </p:nvSpPr>
            <p:spPr bwMode="auto">
              <a:xfrm flipH="1">
                <a:off x="5632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45" name="Line 579"/>
              <p:cNvSpPr>
                <a:spLocks noChangeShapeType="1"/>
              </p:cNvSpPr>
              <p:nvPr userDrawn="1"/>
            </p:nvSpPr>
            <p:spPr bwMode="auto">
              <a:xfrm flipH="1">
                <a:off x="5632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46" name="Line 580"/>
              <p:cNvSpPr>
                <a:spLocks noChangeShapeType="1"/>
              </p:cNvSpPr>
              <p:nvPr userDrawn="1"/>
            </p:nvSpPr>
            <p:spPr bwMode="auto">
              <a:xfrm flipH="1">
                <a:off x="5632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47" name="Line 581"/>
              <p:cNvSpPr>
                <a:spLocks noChangeShapeType="1"/>
              </p:cNvSpPr>
              <p:nvPr userDrawn="1"/>
            </p:nvSpPr>
            <p:spPr bwMode="auto">
              <a:xfrm flipH="1">
                <a:off x="5632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48" name="Line 582"/>
              <p:cNvSpPr>
                <a:spLocks noChangeShapeType="1"/>
              </p:cNvSpPr>
              <p:nvPr userDrawn="1"/>
            </p:nvSpPr>
            <p:spPr bwMode="auto">
              <a:xfrm flipH="1">
                <a:off x="5632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49" name="Line 583"/>
              <p:cNvSpPr>
                <a:spLocks noChangeShapeType="1"/>
              </p:cNvSpPr>
              <p:nvPr userDrawn="1"/>
            </p:nvSpPr>
            <p:spPr bwMode="auto">
              <a:xfrm flipH="1">
                <a:off x="5632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50" name="Line 584"/>
              <p:cNvSpPr>
                <a:spLocks noChangeShapeType="1"/>
              </p:cNvSpPr>
              <p:nvPr userDrawn="1"/>
            </p:nvSpPr>
            <p:spPr bwMode="auto">
              <a:xfrm flipH="1">
                <a:off x="5632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51" name="Line 585"/>
              <p:cNvSpPr>
                <a:spLocks noChangeShapeType="1"/>
              </p:cNvSpPr>
              <p:nvPr userDrawn="1"/>
            </p:nvSpPr>
            <p:spPr bwMode="auto">
              <a:xfrm flipH="1">
                <a:off x="5632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52" name="Line 586"/>
              <p:cNvSpPr>
                <a:spLocks noChangeShapeType="1"/>
              </p:cNvSpPr>
              <p:nvPr userDrawn="1"/>
            </p:nvSpPr>
            <p:spPr bwMode="auto">
              <a:xfrm flipH="1">
                <a:off x="5632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53" name="Line 587"/>
              <p:cNvSpPr>
                <a:spLocks noChangeShapeType="1"/>
              </p:cNvSpPr>
              <p:nvPr userDrawn="1"/>
            </p:nvSpPr>
            <p:spPr bwMode="auto">
              <a:xfrm flipH="1">
                <a:off x="5886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54" name="Line 588"/>
              <p:cNvSpPr>
                <a:spLocks noChangeShapeType="1"/>
              </p:cNvSpPr>
              <p:nvPr userDrawn="1"/>
            </p:nvSpPr>
            <p:spPr bwMode="auto">
              <a:xfrm flipH="1">
                <a:off x="5886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55" name="Line 589"/>
              <p:cNvSpPr>
                <a:spLocks noChangeShapeType="1"/>
              </p:cNvSpPr>
              <p:nvPr userDrawn="1"/>
            </p:nvSpPr>
            <p:spPr bwMode="auto">
              <a:xfrm flipH="1">
                <a:off x="5886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56" name="Line 590"/>
              <p:cNvSpPr>
                <a:spLocks noChangeShapeType="1"/>
              </p:cNvSpPr>
              <p:nvPr userDrawn="1"/>
            </p:nvSpPr>
            <p:spPr bwMode="auto">
              <a:xfrm flipH="1">
                <a:off x="5886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57" name="Line 591"/>
              <p:cNvSpPr>
                <a:spLocks noChangeShapeType="1"/>
              </p:cNvSpPr>
              <p:nvPr userDrawn="1"/>
            </p:nvSpPr>
            <p:spPr bwMode="auto">
              <a:xfrm flipH="1">
                <a:off x="5886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58" name="Line 592"/>
              <p:cNvSpPr>
                <a:spLocks noChangeShapeType="1"/>
              </p:cNvSpPr>
              <p:nvPr userDrawn="1"/>
            </p:nvSpPr>
            <p:spPr bwMode="auto">
              <a:xfrm flipH="1">
                <a:off x="5886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59" name="Line 593"/>
              <p:cNvSpPr>
                <a:spLocks noChangeShapeType="1"/>
              </p:cNvSpPr>
              <p:nvPr userDrawn="1"/>
            </p:nvSpPr>
            <p:spPr bwMode="auto">
              <a:xfrm flipH="1">
                <a:off x="5886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60" name="Line 594"/>
              <p:cNvSpPr>
                <a:spLocks noChangeShapeType="1"/>
              </p:cNvSpPr>
              <p:nvPr userDrawn="1"/>
            </p:nvSpPr>
            <p:spPr bwMode="auto">
              <a:xfrm flipH="1">
                <a:off x="5886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61" name="Line 595"/>
              <p:cNvSpPr>
                <a:spLocks noChangeShapeType="1"/>
              </p:cNvSpPr>
              <p:nvPr userDrawn="1"/>
            </p:nvSpPr>
            <p:spPr bwMode="auto">
              <a:xfrm flipH="1">
                <a:off x="5886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62" name="Line 596"/>
              <p:cNvSpPr>
                <a:spLocks noChangeShapeType="1"/>
              </p:cNvSpPr>
              <p:nvPr userDrawn="1"/>
            </p:nvSpPr>
            <p:spPr bwMode="auto">
              <a:xfrm flipH="1">
                <a:off x="5886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63" name="Line 597"/>
              <p:cNvSpPr>
                <a:spLocks noChangeShapeType="1"/>
              </p:cNvSpPr>
              <p:nvPr userDrawn="1"/>
            </p:nvSpPr>
            <p:spPr bwMode="auto">
              <a:xfrm flipH="1">
                <a:off x="5886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64" name="Line 598"/>
              <p:cNvSpPr>
                <a:spLocks noChangeShapeType="1"/>
              </p:cNvSpPr>
              <p:nvPr userDrawn="1"/>
            </p:nvSpPr>
            <p:spPr bwMode="auto">
              <a:xfrm flipH="1">
                <a:off x="5886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65" name="Line 599"/>
              <p:cNvSpPr>
                <a:spLocks noChangeShapeType="1"/>
              </p:cNvSpPr>
              <p:nvPr userDrawn="1"/>
            </p:nvSpPr>
            <p:spPr bwMode="auto">
              <a:xfrm flipH="1">
                <a:off x="5886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66" name="Line 600"/>
              <p:cNvSpPr>
                <a:spLocks noChangeShapeType="1"/>
              </p:cNvSpPr>
              <p:nvPr userDrawn="1"/>
            </p:nvSpPr>
            <p:spPr bwMode="auto">
              <a:xfrm flipH="1">
                <a:off x="6140" y="261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67" name="Line 601"/>
              <p:cNvSpPr>
                <a:spLocks noChangeShapeType="1"/>
              </p:cNvSpPr>
              <p:nvPr userDrawn="1"/>
            </p:nvSpPr>
            <p:spPr bwMode="auto">
              <a:xfrm flipH="1">
                <a:off x="6140" y="515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68" name="Line 602"/>
              <p:cNvSpPr>
                <a:spLocks noChangeShapeType="1"/>
              </p:cNvSpPr>
              <p:nvPr userDrawn="1"/>
            </p:nvSpPr>
            <p:spPr bwMode="auto">
              <a:xfrm flipH="1">
                <a:off x="6140" y="769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69" name="Line 603"/>
              <p:cNvSpPr>
                <a:spLocks noChangeShapeType="1"/>
              </p:cNvSpPr>
              <p:nvPr userDrawn="1"/>
            </p:nvSpPr>
            <p:spPr bwMode="auto">
              <a:xfrm flipH="1">
                <a:off x="6140" y="1024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70" name="Line 604"/>
              <p:cNvSpPr>
                <a:spLocks noChangeShapeType="1"/>
              </p:cNvSpPr>
              <p:nvPr userDrawn="1"/>
            </p:nvSpPr>
            <p:spPr bwMode="auto">
              <a:xfrm flipH="1">
                <a:off x="6140" y="1278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71" name="Line 605"/>
              <p:cNvSpPr>
                <a:spLocks noChangeShapeType="1"/>
              </p:cNvSpPr>
              <p:nvPr userDrawn="1"/>
            </p:nvSpPr>
            <p:spPr bwMode="auto">
              <a:xfrm flipH="1">
                <a:off x="6140" y="1532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72" name="Line 606"/>
              <p:cNvSpPr>
                <a:spLocks noChangeShapeType="1"/>
              </p:cNvSpPr>
              <p:nvPr userDrawn="1"/>
            </p:nvSpPr>
            <p:spPr bwMode="auto">
              <a:xfrm flipH="1">
                <a:off x="6140" y="178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</p:grpSp>
        <p:sp>
          <p:nvSpPr>
            <p:cNvPr id="805" name="Line 608"/>
            <p:cNvSpPr>
              <a:spLocks noChangeShapeType="1"/>
            </p:cNvSpPr>
            <p:nvPr userDrawn="1"/>
          </p:nvSpPr>
          <p:spPr bwMode="auto">
            <a:xfrm flipH="1">
              <a:off x="6140" y="32385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06" name="Line 609"/>
            <p:cNvSpPr>
              <a:spLocks noChangeShapeType="1"/>
            </p:cNvSpPr>
            <p:nvPr userDrawn="1"/>
          </p:nvSpPr>
          <p:spPr bwMode="auto">
            <a:xfrm flipH="1">
              <a:off x="6140" y="36417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07" name="Line 610"/>
            <p:cNvSpPr>
              <a:spLocks noChangeShapeType="1"/>
            </p:cNvSpPr>
            <p:nvPr userDrawn="1"/>
          </p:nvSpPr>
          <p:spPr bwMode="auto">
            <a:xfrm flipH="1">
              <a:off x="6140" y="40449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08" name="Line 611"/>
            <p:cNvSpPr>
              <a:spLocks noChangeShapeType="1"/>
            </p:cNvSpPr>
            <p:nvPr userDrawn="1"/>
          </p:nvSpPr>
          <p:spPr bwMode="auto">
            <a:xfrm flipH="1">
              <a:off x="6140" y="44481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09" name="Line 612"/>
            <p:cNvSpPr>
              <a:spLocks noChangeShapeType="1"/>
            </p:cNvSpPr>
            <p:nvPr userDrawn="1"/>
          </p:nvSpPr>
          <p:spPr bwMode="auto">
            <a:xfrm flipH="1">
              <a:off x="6140" y="48514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10" name="Line 613"/>
            <p:cNvSpPr>
              <a:spLocks noChangeShapeType="1"/>
            </p:cNvSpPr>
            <p:nvPr userDrawn="1"/>
          </p:nvSpPr>
          <p:spPr bwMode="auto">
            <a:xfrm flipH="1">
              <a:off x="6140" y="52578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11" name="Line 614"/>
            <p:cNvSpPr>
              <a:spLocks noChangeShapeType="1"/>
            </p:cNvSpPr>
            <p:nvPr userDrawn="1"/>
          </p:nvSpPr>
          <p:spPr bwMode="auto">
            <a:xfrm flipH="1">
              <a:off x="6394" y="41433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12" name="Line 615"/>
            <p:cNvSpPr>
              <a:spLocks noChangeShapeType="1"/>
            </p:cNvSpPr>
            <p:nvPr userDrawn="1"/>
          </p:nvSpPr>
          <p:spPr bwMode="auto">
            <a:xfrm flipH="1">
              <a:off x="6394" y="817563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13" name="Line 616"/>
            <p:cNvSpPr>
              <a:spLocks noChangeShapeType="1"/>
            </p:cNvSpPr>
            <p:nvPr userDrawn="1"/>
          </p:nvSpPr>
          <p:spPr bwMode="auto">
            <a:xfrm flipH="1">
              <a:off x="6394" y="122078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14" name="Line 617"/>
            <p:cNvSpPr>
              <a:spLocks noChangeShapeType="1"/>
            </p:cNvSpPr>
            <p:nvPr userDrawn="1"/>
          </p:nvSpPr>
          <p:spPr bwMode="auto">
            <a:xfrm flipH="1">
              <a:off x="6394" y="16256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15" name="Line 618"/>
            <p:cNvSpPr>
              <a:spLocks noChangeShapeType="1"/>
            </p:cNvSpPr>
            <p:nvPr userDrawn="1"/>
          </p:nvSpPr>
          <p:spPr bwMode="auto">
            <a:xfrm flipH="1">
              <a:off x="6394" y="20288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16" name="Line 619"/>
            <p:cNvSpPr>
              <a:spLocks noChangeShapeType="1"/>
            </p:cNvSpPr>
            <p:nvPr userDrawn="1"/>
          </p:nvSpPr>
          <p:spPr bwMode="auto">
            <a:xfrm flipH="1">
              <a:off x="6394" y="24320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17" name="Line 620"/>
            <p:cNvSpPr>
              <a:spLocks noChangeShapeType="1"/>
            </p:cNvSpPr>
            <p:nvPr userDrawn="1"/>
          </p:nvSpPr>
          <p:spPr bwMode="auto">
            <a:xfrm flipH="1">
              <a:off x="6394" y="28352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18" name="Line 621"/>
            <p:cNvSpPr>
              <a:spLocks noChangeShapeType="1"/>
            </p:cNvSpPr>
            <p:nvPr userDrawn="1"/>
          </p:nvSpPr>
          <p:spPr bwMode="auto">
            <a:xfrm flipH="1">
              <a:off x="6394" y="32385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19" name="Line 622"/>
            <p:cNvSpPr>
              <a:spLocks noChangeShapeType="1"/>
            </p:cNvSpPr>
            <p:nvPr userDrawn="1"/>
          </p:nvSpPr>
          <p:spPr bwMode="auto">
            <a:xfrm flipH="1">
              <a:off x="6394" y="36417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0" name="Line 623"/>
            <p:cNvSpPr>
              <a:spLocks noChangeShapeType="1"/>
            </p:cNvSpPr>
            <p:nvPr userDrawn="1"/>
          </p:nvSpPr>
          <p:spPr bwMode="auto">
            <a:xfrm flipH="1">
              <a:off x="6394" y="40449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1" name="Line 624"/>
            <p:cNvSpPr>
              <a:spLocks noChangeShapeType="1"/>
            </p:cNvSpPr>
            <p:nvPr userDrawn="1"/>
          </p:nvSpPr>
          <p:spPr bwMode="auto">
            <a:xfrm flipH="1">
              <a:off x="6394" y="44481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2" name="Line 625"/>
            <p:cNvSpPr>
              <a:spLocks noChangeShapeType="1"/>
            </p:cNvSpPr>
            <p:nvPr userDrawn="1"/>
          </p:nvSpPr>
          <p:spPr bwMode="auto">
            <a:xfrm flipH="1">
              <a:off x="6394" y="48514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3" name="Line 626"/>
            <p:cNvSpPr>
              <a:spLocks noChangeShapeType="1"/>
            </p:cNvSpPr>
            <p:nvPr userDrawn="1"/>
          </p:nvSpPr>
          <p:spPr bwMode="auto">
            <a:xfrm flipH="1">
              <a:off x="6394" y="52578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4" name="Line 627"/>
            <p:cNvSpPr>
              <a:spLocks noChangeShapeType="1"/>
            </p:cNvSpPr>
            <p:nvPr userDrawn="1"/>
          </p:nvSpPr>
          <p:spPr bwMode="auto">
            <a:xfrm flipH="1">
              <a:off x="6648" y="41433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5" name="Line 628"/>
            <p:cNvSpPr>
              <a:spLocks noChangeShapeType="1"/>
            </p:cNvSpPr>
            <p:nvPr userDrawn="1"/>
          </p:nvSpPr>
          <p:spPr bwMode="auto">
            <a:xfrm flipH="1">
              <a:off x="6648" y="817563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6" name="Line 629"/>
            <p:cNvSpPr>
              <a:spLocks noChangeShapeType="1"/>
            </p:cNvSpPr>
            <p:nvPr userDrawn="1"/>
          </p:nvSpPr>
          <p:spPr bwMode="auto">
            <a:xfrm flipH="1">
              <a:off x="6648" y="122078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7" name="Line 630"/>
            <p:cNvSpPr>
              <a:spLocks noChangeShapeType="1"/>
            </p:cNvSpPr>
            <p:nvPr userDrawn="1"/>
          </p:nvSpPr>
          <p:spPr bwMode="auto">
            <a:xfrm flipH="1">
              <a:off x="6648" y="16256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8" name="Line 631"/>
            <p:cNvSpPr>
              <a:spLocks noChangeShapeType="1"/>
            </p:cNvSpPr>
            <p:nvPr userDrawn="1"/>
          </p:nvSpPr>
          <p:spPr bwMode="auto">
            <a:xfrm flipH="1">
              <a:off x="6648" y="20288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9" name="Line 632"/>
            <p:cNvSpPr>
              <a:spLocks noChangeShapeType="1"/>
            </p:cNvSpPr>
            <p:nvPr userDrawn="1"/>
          </p:nvSpPr>
          <p:spPr bwMode="auto">
            <a:xfrm flipH="1">
              <a:off x="6648" y="24320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0" name="Line 633"/>
            <p:cNvSpPr>
              <a:spLocks noChangeShapeType="1"/>
            </p:cNvSpPr>
            <p:nvPr userDrawn="1"/>
          </p:nvSpPr>
          <p:spPr bwMode="auto">
            <a:xfrm flipH="1">
              <a:off x="6648" y="28352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1" name="Line 634"/>
            <p:cNvSpPr>
              <a:spLocks noChangeShapeType="1"/>
            </p:cNvSpPr>
            <p:nvPr userDrawn="1"/>
          </p:nvSpPr>
          <p:spPr bwMode="auto">
            <a:xfrm flipH="1">
              <a:off x="6648" y="32385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2" name="Line 635"/>
            <p:cNvSpPr>
              <a:spLocks noChangeShapeType="1"/>
            </p:cNvSpPr>
            <p:nvPr userDrawn="1"/>
          </p:nvSpPr>
          <p:spPr bwMode="auto">
            <a:xfrm flipH="1">
              <a:off x="6648" y="36417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3" name="Line 636"/>
            <p:cNvSpPr>
              <a:spLocks noChangeShapeType="1"/>
            </p:cNvSpPr>
            <p:nvPr userDrawn="1"/>
          </p:nvSpPr>
          <p:spPr bwMode="auto">
            <a:xfrm flipH="1">
              <a:off x="6648" y="40449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4" name="Line 637"/>
            <p:cNvSpPr>
              <a:spLocks noChangeShapeType="1"/>
            </p:cNvSpPr>
            <p:nvPr userDrawn="1"/>
          </p:nvSpPr>
          <p:spPr bwMode="auto">
            <a:xfrm flipH="1">
              <a:off x="6648" y="44481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5" name="Line 638"/>
            <p:cNvSpPr>
              <a:spLocks noChangeShapeType="1"/>
            </p:cNvSpPr>
            <p:nvPr userDrawn="1"/>
          </p:nvSpPr>
          <p:spPr bwMode="auto">
            <a:xfrm flipH="1">
              <a:off x="6648" y="48514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6" name="Line 639"/>
            <p:cNvSpPr>
              <a:spLocks noChangeShapeType="1"/>
            </p:cNvSpPr>
            <p:nvPr userDrawn="1"/>
          </p:nvSpPr>
          <p:spPr bwMode="auto">
            <a:xfrm flipH="1">
              <a:off x="6648" y="52578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7" name="Line 640"/>
            <p:cNvSpPr>
              <a:spLocks noChangeShapeType="1"/>
            </p:cNvSpPr>
            <p:nvPr userDrawn="1"/>
          </p:nvSpPr>
          <p:spPr bwMode="auto">
            <a:xfrm flipH="1">
              <a:off x="6902" y="41433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8" name="Line 641"/>
            <p:cNvSpPr>
              <a:spLocks noChangeShapeType="1"/>
            </p:cNvSpPr>
            <p:nvPr userDrawn="1"/>
          </p:nvSpPr>
          <p:spPr bwMode="auto">
            <a:xfrm flipH="1">
              <a:off x="6902" y="817563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9" name="Line 642"/>
            <p:cNvSpPr>
              <a:spLocks noChangeShapeType="1"/>
            </p:cNvSpPr>
            <p:nvPr userDrawn="1"/>
          </p:nvSpPr>
          <p:spPr bwMode="auto">
            <a:xfrm flipH="1">
              <a:off x="6902" y="122078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0" name="Line 643"/>
            <p:cNvSpPr>
              <a:spLocks noChangeShapeType="1"/>
            </p:cNvSpPr>
            <p:nvPr userDrawn="1"/>
          </p:nvSpPr>
          <p:spPr bwMode="auto">
            <a:xfrm flipH="1">
              <a:off x="6902" y="16256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1" name="Line 644"/>
            <p:cNvSpPr>
              <a:spLocks noChangeShapeType="1"/>
            </p:cNvSpPr>
            <p:nvPr userDrawn="1"/>
          </p:nvSpPr>
          <p:spPr bwMode="auto">
            <a:xfrm flipH="1">
              <a:off x="6902" y="20288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2" name="Line 645"/>
            <p:cNvSpPr>
              <a:spLocks noChangeShapeType="1"/>
            </p:cNvSpPr>
            <p:nvPr userDrawn="1"/>
          </p:nvSpPr>
          <p:spPr bwMode="auto">
            <a:xfrm flipH="1">
              <a:off x="6902" y="24320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3" name="Line 646"/>
            <p:cNvSpPr>
              <a:spLocks noChangeShapeType="1"/>
            </p:cNvSpPr>
            <p:nvPr userDrawn="1"/>
          </p:nvSpPr>
          <p:spPr bwMode="auto">
            <a:xfrm flipH="1">
              <a:off x="6902" y="28352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4" name="Line 647"/>
            <p:cNvSpPr>
              <a:spLocks noChangeShapeType="1"/>
            </p:cNvSpPr>
            <p:nvPr userDrawn="1"/>
          </p:nvSpPr>
          <p:spPr bwMode="auto">
            <a:xfrm flipH="1">
              <a:off x="6902" y="32385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5" name="Line 648"/>
            <p:cNvSpPr>
              <a:spLocks noChangeShapeType="1"/>
            </p:cNvSpPr>
            <p:nvPr userDrawn="1"/>
          </p:nvSpPr>
          <p:spPr bwMode="auto">
            <a:xfrm flipH="1">
              <a:off x="6902" y="36417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6" name="Line 649"/>
            <p:cNvSpPr>
              <a:spLocks noChangeShapeType="1"/>
            </p:cNvSpPr>
            <p:nvPr userDrawn="1"/>
          </p:nvSpPr>
          <p:spPr bwMode="auto">
            <a:xfrm flipH="1">
              <a:off x="6902" y="40449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7" name="Line 650"/>
            <p:cNvSpPr>
              <a:spLocks noChangeShapeType="1"/>
            </p:cNvSpPr>
            <p:nvPr userDrawn="1"/>
          </p:nvSpPr>
          <p:spPr bwMode="auto">
            <a:xfrm flipH="1">
              <a:off x="6902" y="44481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8" name="Line 651"/>
            <p:cNvSpPr>
              <a:spLocks noChangeShapeType="1"/>
            </p:cNvSpPr>
            <p:nvPr userDrawn="1"/>
          </p:nvSpPr>
          <p:spPr bwMode="auto">
            <a:xfrm flipH="1">
              <a:off x="6902" y="48514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9" name="Line 652"/>
            <p:cNvSpPr>
              <a:spLocks noChangeShapeType="1"/>
            </p:cNvSpPr>
            <p:nvPr userDrawn="1"/>
          </p:nvSpPr>
          <p:spPr bwMode="auto">
            <a:xfrm flipH="1">
              <a:off x="6902" y="52578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0" name="Line 653"/>
            <p:cNvSpPr>
              <a:spLocks noChangeShapeType="1"/>
            </p:cNvSpPr>
            <p:nvPr userDrawn="1"/>
          </p:nvSpPr>
          <p:spPr bwMode="auto">
            <a:xfrm flipH="1">
              <a:off x="7156" y="41433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1" name="Line 654"/>
            <p:cNvSpPr>
              <a:spLocks noChangeShapeType="1"/>
            </p:cNvSpPr>
            <p:nvPr userDrawn="1"/>
          </p:nvSpPr>
          <p:spPr bwMode="auto">
            <a:xfrm flipH="1">
              <a:off x="7156" y="817563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2" name="Line 655"/>
            <p:cNvSpPr>
              <a:spLocks noChangeShapeType="1"/>
            </p:cNvSpPr>
            <p:nvPr userDrawn="1"/>
          </p:nvSpPr>
          <p:spPr bwMode="auto">
            <a:xfrm flipH="1">
              <a:off x="7156" y="122078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3" name="Line 656"/>
            <p:cNvSpPr>
              <a:spLocks noChangeShapeType="1"/>
            </p:cNvSpPr>
            <p:nvPr userDrawn="1"/>
          </p:nvSpPr>
          <p:spPr bwMode="auto">
            <a:xfrm flipH="1">
              <a:off x="7156" y="16256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4" name="Line 657"/>
            <p:cNvSpPr>
              <a:spLocks noChangeShapeType="1"/>
            </p:cNvSpPr>
            <p:nvPr userDrawn="1"/>
          </p:nvSpPr>
          <p:spPr bwMode="auto">
            <a:xfrm flipH="1">
              <a:off x="7156" y="20288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5" name="Line 658"/>
            <p:cNvSpPr>
              <a:spLocks noChangeShapeType="1"/>
            </p:cNvSpPr>
            <p:nvPr userDrawn="1"/>
          </p:nvSpPr>
          <p:spPr bwMode="auto">
            <a:xfrm flipH="1">
              <a:off x="7156" y="24320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6" name="Line 659"/>
            <p:cNvSpPr>
              <a:spLocks noChangeShapeType="1"/>
            </p:cNvSpPr>
            <p:nvPr userDrawn="1"/>
          </p:nvSpPr>
          <p:spPr bwMode="auto">
            <a:xfrm flipH="1">
              <a:off x="7156" y="28352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7" name="Line 660"/>
            <p:cNvSpPr>
              <a:spLocks noChangeShapeType="1"/>
            </p:cNvSpPr>
            <p:nvPr userDrawn="1"/>
          </p:nvSpPr>
          <p:spPr bwMode="auto">
            <a:xfrm flipH="1">
              <a:off x="7156" y="32385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8" name="Line 661"/>
            <p:cNvSpPr>
              <a:spLocks noChangeShapeType="1"/>
            </p:cNvSpPr>
            <p:nvPr userDrawn="1"/>
          </p:nvSpPr>
          <p:spPr bwMode="auto">
            <a:xfrm flipH="1">
              <a:off x="7156" y="36417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9" name="Line 662"/>
            <p:cNvSpPr>
              <a:spLocks noChangeShapeType="1"/>
            </p:cNvSpPr>
            <p:nvPr userDrawn="1"/>
          </p:nvSpPr>
          <p:spPr bwMode="auto">
            <a:xfrm flipH="1">
              <a:off x="7156" y="40449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0" name="Line 663"/>
            <p:cNvSpPr>
              <a:spLocks noChangeShapeType="1"/>
            </p:cNvSpPr>
            <p:nvPr userDrawn="1"/>
          </p:nvSpPr>
          <p:spPr bwMode="auto">
            <a:xfrm flipH="1">
              <a:off x="7156" y="44481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1" name="Line 664"/>
            <p:cNvSpPr>
              <a:spLocks noChangeShapeType="1"/>
            </p:cNvSpPr>
            <p:nvPr userDrawn="1"/>
          </p:nvSpPr>
          <p:spPr bwMode="auto">
            <a:xfrm flipH="1">
              <a:off x="7156" y="48514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2" name="Line 665"/>
            <p:cNvSpPr>
              <a:spLocks noChangeShapeType="1"/>
            </p:cNvSpPr>
            <p:nvPr userDrawn="1"/>
          </p:nvSpPr>
          <p:spPr bwMode="auto">
            <a:xfrm flipH="1">
              <a:off x="7156" y="52578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3" name="Line 666"/>
            <p:cNvSpPr>
              <a:spLocks noChangeShapeType="1"/>
            </p:cNvSpPr>
            <p:nvPr userDrawn="1"/>
          </p:nvSpPr>
          <p:spPr bwMode="auto">
            <a:xfrm flipH="1">
              <a:off x="7412" y="414338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4" name="Line 667"/>
            <p:cNvSpPr>
              <a:spLocks noChangeShapeType="1"/>
            </p:cNvSpPr>
            <p:nvPr userDrawn="1"/>
          </p:nvSpPr>
          <p:spPr bwMode="auto">
            <a:xfrm flipH="1">
              <a:off x="7412" y="817563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5" name="Line 668"/>
            <p:cNvSpPr>
              <a:spLocks noChangeShapeType="1"/>
            </p:cNvSpPr>
            <p:nvPr userDrawn="1"/>
          </p:nvSpPr>
          <p:spPr bwMode="auto">
            <a:xfrm flipH="1">
              <a:off x="7412" y="1220788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6" name="Line 669"/>
            <p:cNvSpPr>
              <a:spLocks noChangeShapeType="1"/>
            </p:cNvSpPr>
            <p:nvPr userDrawn="1"/>
          </p:nvSpPr>
          <p:spPr bwMode="auto">
            <a:xfrm flipH="1">
              <a:off x="7412" y="162560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7" name="Line 670"/>
            <p:cNvSpPr>
              <a:spLocks noChangeShapeType="1"/>
            </p:cNvSpPr>
            <p:nvPr userDrawn="1"/>
          </p:nvSpPr>
          <p:spPr bwMode="auto">
            <a:xfrm flipH="1">
              <a:off x="7412" y="202882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8" name="Line 671"/>
            <p:cNvSpPr>
              <a:spLocks noChangeShapeType="1"/>
            </p:cNvSpPr>
            <p:nvPr userDrawn="1"/>
          </p:nvSpPr>
          <p:spPr bwMode="auto">
            <a:xfrm flipH="1">
              <a:off x="7412" y="24320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9" name="Line 672"/>
            <p:cNvSpPr>
              <a:spLocks noChangeShapeType="1"/>
            </p:cNvSpPr>
            <p:nvPr userDrawn="1"/>
          </p:nvSpPr>
          <p:spPr bwMode="auto">
            <a:xfrm flipH="1">
              <a:off x="7412" y="28352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0" name="Line 673"/>
            <p:cNvSpPr>
              <a:spLocks noChangeShapeType="1"/>
            </p:cNvSpPr>
            <p:nvPr userDrawn="1"/>
          </p:nvSpPr>
          <p:spPr bwMode="auto">
            <a:xfrm flipH="1">
              <a:off x="7412" y="323850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1" name="Line 674"/>
            <p:cNvSpPr>
              <a:spLocks noChangeShapeType="1"/>
            </p:cNvSpPr>
            <p:nvPr userDrawn="1"/>
          </p:nvSpPr>
          <p:spPr bwMode="auto">
            <a:xfrm flipH="1">
              <a:off x="7412" y="364172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2" name="Line 675"/>
            <p:cNvSpPr>
              <a:spLocks noChangeShapeType="1"/>
            </p:cNvSpPr>
            <p:nvPr userDrawn="1"/>
          </p:nvSpPr>
          <p:spPr bwMode="auto">
            <a:xfrm flipH="1">
              <a:off x="7412" y="40449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3" name="Line 676"/>
            <p:cNvSpPr>
              <a:spLocks noChangeShapeType="1"/>
            </p:cNvSpPr>
            <p:nvPr userDrawn="1"/>
          </p:nvSpPr>
          <p:spPr bwMode="auto">
            <a:xfrm flipH="1">
              <a:off x="7412" y="44481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4" name="Line 677"/>
            <p:cNvSpPr>
              <a:spLocks noChangeShapeType="1"/>
            </p:cNvSpPr>
            <p:nvPr userDrawn="1"/>
          </p:nvSpPr>
          <p:spPr bwMode="auto">
            <a:xfrm flipH="1">
              <a:off x="7412" y="485140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5" name="Line 678"/>
            <p:cNvSpPr>
              <a:spLocks noChangeShapeType="1"/>
            </p:cNvSpPr>
            <p:nvPr userDrawn="1"/>
          </p:nvSpPr>
          <p:spPr bwMode="auto">
            <a:xfrm flipH="1">
              <a:off x="7412" y="525780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6" name="Line 679"/>
            <p:cNvSpPr>
              <a:spLocks noChangeShapeType="1"/>
            </p:cNvSpPr>
            <p:nvPr userDrawn="1"/>
          </p:nvSpPr>
          <p:spPr bwMode="auto">
            <a:xfrm>
              <a:off x="361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7" name="Line 680"/>
            <p:cNvSpPr>
              <a:spLocks noChangeShapeType="1"/>
            </p:cNvSpPr>
            <p:nvPr userDrawn="1"/>
          </p:nvSpPr>
          <p:spPr bwMode="auto">
            <a:xfrm>
              <a:off x="361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8" name="Line 681"/>
            <p:cNvSpPr>
              <a:spLocks noChangeShapeType="1"/>
            </p:cNvSpPr>
            <p:nvPr userDrawn="1"/>
          </p:nvSpPr>
          <p:spPr bwMode="auto">
            <a:xfrm>
              <a:off x="387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9" name="Line 682"/>
            <p:cNvSpPr>
              <a:spLocks noChangeShapeType="1"/>
            </p:cNvSpPr>
            <p:nvPr userDrawn="1"/>
          </p:nvSpPr>
          <p:spPr bwMode="auto">
            <a:xfrm>
              <a:off x="387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0" name="Line 683"/>
            <p:cNvSpPr>
              <a:spLocks noChangeShapeType="1"/>
            </p:cNvSpPr>
            <p:nvPr userDrawn="1"/>
          </p:nvSpPr>
          <p:spPr bwMode="auto">
            <a:xfrm>
              <a:off x="412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1" name="Line 684"/>
            <p:cNvSpPr>
              <a:spLocks noChangeShapeType="1"/>
            </p:cNvSpPr>
            <p:nvPr userDrawn="1"/>
          </p:nvSpPr>
          <p:spPr bwMode="auto">
            <a:xfrm>
              <a:off x="412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2" name="Line 685"/>
            <p:cNvSpPr>
              <a:spLocks noChangeShapeType="1"/>
            </p:cNvSpPr>
            <p:nvPr userDrawn="1"/>
          </p:nvSpPr>
          <p:spPr bwMode="auto">
            <a:xfrm>
              <a:off x="438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3" name="Line 686"/>
            <p:cNvSpPr>
              <a:spLocks noChangeShapeType="1"/>
            </p:cNvSpPr>
            <p:nvPr userDrawn="1"/>
          </p:nvSpPr>
          <p:spPr bwMode="auto">
            <a:xfrm>
              <a:off x="438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4" name="Line 687"/>
            <p:cNvSpPr>
              <a:spLocks noChangeShapeType="1"/>
            </p:cNvSpPr>
            <p:nvPr userDrawn="1"/>
          </p:nvSpPr>
          <p:spPr bwMode="auto">
            <a:xfrm>
              <a:off x="4634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5" name="Line 688"/>
            <p:cNvSpPr>
              <a:spLocks noChangeShapeType="1"/>
            </p:cNvSpPr>
            <p:nvPr userDrawn="1"/>
          </p:nvSpPr>
          <p:spPr bwMode="auto">
            <a:xfrm>
              <a:off x="4634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6" name="Line 689"/>
            <p:cNvSpPr>
              <a:spLocks noChangeShapeType="1"/>
            </p:cNvSpPr>
            <p:nvPr userDrawn="1"/>
          </p:nvSpPr>
          <p:spPr bwMode="auto">
            <a:xfrm>
              <a:off x="488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7" name="Line 690"/>
            <p:cNvSpPr>
              <a:spLocks noChangeShapeType="1"/>
            </p:cNvSpPr>
            <p:nvPr userDrawn="1"/>
          </p:nvSpPr>
          <p:spPr bwMode="auto">
            <a:xfrm>
              <a:off x="488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8" name="Line 691"/>
            <p:cNvSpPr>
              <a:spLocks noChangeShapeType="1"/>
            </p:cNvSpPr>
            <p:nvPr userDrawn="1"/>
          </p:nvSpPr>
          <p:spPr bwMode="auto">
            <a:xfrm>
              <a:off x="514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9" name="Line 692"/>
            <p:cNvSpPr>
              <a:spLocks noChangeShapeType="1"/>
            </p:cNvSpPr>
            <p:nvPr userDrawn="1"/>
          </p:nvSpPr>
          <p:spPr bwMode="auto">
            <a:xfrm>
              <a:off x="514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0" name="Line 693"/>
            <p:cNvSpPr>
              <a:spLocks noChangeShapeType="1"/>
            </p:cNvSpPr>
            <p:nvPr userDrawn="1"/>
          </p:nvSpPr>
          <p:spPr bwMode="auto">
            <a:xfrm>
              <a:off x="539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1" name="Line 694"/>
            <p:cNvSpPr>
              <a:spLocks noChangeShapeType="1"/>
            </p:cNvSpPr>
            <p:nvPr userDrawn="1"/>
          </p:nvSpPr>
          <p:spPr bwMode="auto">
            <a:xfrm>
              <a:off x="539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2" name="Line 695"/>
            <p:cNvSpPr>
              <a:spLocks noChangeShapeType="1"/>
            </p:cNvSpPr>
            <p:nvPr userDrawn="1"/>
          </p:nvSpPr>
          <p:spPr bwMode="auto">
            <a:xfrm>
              <a:off x="565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3" name="Line 696"/>
            <p:cNvSpPr>
              <a:spLocks noChangeShapeType="1"/>
            </p:cNvSpPr>
            <p:nvPr userDrawn="1"/>
          </p:nvSpPr>
          <p:spPr bwMode="auto">
            <a:xfrm>
              <a:off x="565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4" name="Line 697"/>
            <p:cNvSpPr>
              <a:spLocks noChangeShapeType="1"/>
            </p:cNvSpPr>
            <p:nvPr userDrawn="1"/>
          </p:nvSpPr>
          <p:spPr bwMode="auto">
            <a:xfrm>
              <a:off x="5904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5" name="Line 698"/>
            <p:cNvSpPr>
              <a:spLocks noChangeShapeType="1"/>
            </p:cNvSpPr>
            <p:nvPr userDrawn="1"/>
          </p:nvSpPr>
          <p:spPr bwMode="auto">
            <a:xfrm>
              <a:off x="5904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6" name="Line 699"/>
            <p:cNvSpPr>
              <a:spLocks noChangeShapeType="1"/>
            </p:cNvSpPr>
            <p:nvPr userDrawn="1"/>
          </p:nvSpPr>
          <p:spPr bwMode="auto">
            <a:xfrm>
              <a:off x="615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7" name="Line 700"/>
            <p:cNvSpPr>
              <a:spLocks noChangeShapeType="1"/>
            </p:cNvSpPr>
            <p:nvPr userDrawn="1"/>
          </p:nvSpPr>
          <p:spPr bwMode="auto">
            <a:xfrm>
              <a:off x="615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8" name="Line 701"/>
            <p:cNvSpPr>
              <a:spLocks noChangeShapeType="1"/>
            </p:cNvSpPr>
            <p:nvPr userDrawn="1"/>
          </p:nvSpPr>
          <p:spPr bwMode="auto">
            <a:xfrm>
              <a:off x="641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9" name="Line 702"/>
            <p:cNvSpPr>
              <a:spLocks noChangeShapeType="1"/>
            </p:cNvSpPr>
            <p:nvPr userDrawn="1"/>
          </p:nvSpPr>
          <p:spPr bwMode="auto">
            <a:xfrm>
              <a:off x="641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0" name="Line 703"/>
            <p:cNvSpPr>
              <a:spLocks noChangeShapeType="1"/>
            </p:cNvSpPr>
            <p:nvPr userDrawn="1"/>
          </p:nvSpPr>
          <p:spPr bwMode="auto">
            <a:xfrm>
              <a:off x="666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1" name="Line 704"/>
            <p:cNvSpPr>
              <a:spLocks noChangeShapeType="1"/>
            </p:cNvSpPr>
            <p:nvPr userDrawn="1"/>
          </p:nvSpPr>
          <p:spPr bwMode="auto">
            <a:xfrm>
              <a:off x="666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2" name="Line 705"/>
            <p:cNvSpPr>
              <a:spLocks noChangeShapeType="1"/>
            </p:cNvSpPr>
            <p:nvPr userDrawn="1"/>
          </p:nvSpPr>
          <p:spPr bwMode="auto">
            <a:xfrm>
              <a:off x="692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3" name="Line 706"/>
            <p:cNvSpPr>
              <a:spLocks noChangeShapeType="1"/>
            </p:cNvSpPr>
            <p:nvPr userDrawn="1"/>
          </p:nvSpPr>
          <p:spPr bwMode="auto">
            <a:xfrm>
              <a:off x="692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4" name="Line 707"/>
            <p:cNvSpPr>
              <a:spLocks noChangeShapeType="1"/>
            </p:cNvSpPr>
            <p:nvPr userDrawn="1"/>
          </p:nvSpPr>
          <p:spPr bwMode="auto">
            <a:xfrm>
              <a:off x="717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5" name="Line 708"/>
            <p:cNvSpPr>
              <a:spLocks noChangeShapeType="1"/>
            </p:cNvSpPr>
            <p:nvPr userDrawn="1"/>
          </p:nvSpPr>
          <p:spPr bwMode="auto">
            <a:xfrm>
              <a:off x="717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6" name="Line 709"/>
            <p:cNvSpPr>
              <a:spLocks noChangeShapeType="1"/>
            </p:cNvSpPr>
            <p:nvPr userDrawn="1"/>
          </p:nvSpPr>
          <p:spPr bwMode="auto">
            <a:xfrm>
              <a:off x="743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7" name="Line 710"/>
            <p:cNvSpPr>
              <a:spLocks noChangeShapeType="1"/>
            </p:cNvSpPr>
            <p:nvPr userDrawn="1"/>
          </p:nvSpPr>
          <p:spPr bwMode="auto">
            <a:xfrm>
              <a:off x="743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8" name="Line 711"/>
            <p:cNvSpPr>
              <a:spLocks noChangeShapeType="1"/>
            </p:cNvSpPr>
            <p:nvPr userDrawn="1"/>
          </p:nvSpPr>
          <p:spPr bwMode="auto">
            <a:xfrm>
              <a:off x="361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9" name="Line 712"/>
            <p:cNvSpPr>
              <a:spLocks noChangeShapeType="1"/>
            </p:cNvSpPr>
            <p:nvPr userDrawn="1"/>
          </p:nvSpPr>
          <p:spPr bwMode="auto">
            <a:xfrm>
              <a:off x="361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0" name="Line 713"/>
            <p:cNvSpPr>
              <a:spLocks noChangeShapeType="1"/>
            </p:cNvSpPr>
            <p:nvPr userDrawn="1"/>
          </p:nvSpPr>
          <p:spPr bwMode="auto">
            <a:xfrm>
              <a:off x="387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1" name="Line 714"/>
            <p:cNvSpPr>
              <a:spLocks noChangeShapeType="1"/>
            </p:cNvSpPr>
            <p:nvPr userDrawn="1"/>
          </p:nvSpPr>
          <p:spPr bwMode="auto">
            <a:xfrm>
              <a:off x="387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2" name="Line 715"/>
            <p:cNvSpPr>
              <a:spLocks noChangeShapeType="1"/>
            </p:cNvSpPr>
            <p:nvPr userDrawn="1"/>
          </p:nvSpPr>
          <p:spPr bwMode="auto">
            <a:xfrm>
              <a:off x="412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3" name="Line 716"/>
            <p:cNvSpPr>
              <a:spLocks noChangeShapeType="1"/>
            </p:cNvSpPr>
            <p:nvPr userDrawn="1"/>
          </p:nvSpPr>
          <p:spPr bwMode="auto">
            <a:xfrm>
              <a:off x="412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4" name="Line 717"/>
            <p:cNvSpPr>
              <a:spLocks noChangeShapeType="1"/>
            </p:cNvSpPr>
            <p:nvPr userDrawn="1"/>
          </p:nvSpPr>
          <p:spPr bwMode="auto">
            <a:xfrm>
              <a:off x="438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5" name="Line 718"/>
            <p:cNvSpPr>
              <a:spLocks noChangeShapeType="1"/>
            </p:cNvSpPr>
            <p:nvPr userDrawn="1"/>
          </p:nvSpPr>
          <p:spPr bwMode="auto">
            <a:xfrm>
              <a:off x="438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6" name="Line 719"/>
            <p:cNvSpPr>
              <a:spLocks noChangeShapeType="1"/>
            </p:cNvSpPr>
            <p:nvPr userDrawn="1"/>
          </p:nvSpPr>
          <p:spPr bwMode="auto">
            <a:xfrm>
              <a:off x="4634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7" name="Line 720"/>
            <p:cNvSpPr>
              <a:spLocks noChangeShapeType="1"/>
            </p:cNvSpPr>
            <p:nvPr userDrawn="1"/>
          </p:nvSpPr>
          <p:spPr bwMode="auto">
            <a:xfrm>
              <a:off x="4634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8" name="Line 721"/>
            <p:cNvSpPr>
              <a:spLocks noChangeShapeType="1"/>
            </p:cNvSpPr>
            <p:nvPr userDrawn="1"/>
          </p:nvSpPr>
          <p:spPr bwMode="auto">
            <a:xfrm>
              <a:off x="488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9" name="Line 722"/>
            <p:cNvSpPr>
              <a:spLocks noChangeShapeType="1"/>
            </p:cNvSpPr>
            <p:nvPr userDrawn="1"/>
          </p:nvSpPr>
          <p:spPr bwMode="auto">
            <a:xfrm>
              <a:off x="488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0" name="Line 723"/>
            <p:cNvSpPr>
              <a:spLocks noChangeShapeType="1"/>
            </p:cNvSpPr>
            <p:nvPr userDrawn="1"/>
          </p:nvSpPr>
          <p:spPr bwMode="auto">
            <a:xfrm>
              <a:off x="514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1" name="Line 724"/>
            <p:cNvSpPr>
              <a:spLocks noChangeShapeType="1"/>
            </p:cNvSpPr>
            <p:nvPr userDrawn="1"/>
          </p:nvSpPr>
          <p:spPr bwMode="auto">
            <a:xfrm>
              <a:off x="514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2" name="Line 725"/>
            <p:cNvSpPr>
              <a:spLocks noChangeShapeType="1"/>
            </p:cNvSpPr>
            <p:nvPr userDrawn="1"/>
          </p:nvSpPr>
          <p:spPr bwMode="auto">
            <a:xfrm>
              <a:off x="539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3" name="Line 726"/>
            <p:cNvSpPr>
              <a:spLocks noChangeShapeType="1"/>
            </p:cNvSpPr>
            <p:nvPr userDrawn="1"/>
          </p:nvSpPr>
          <p:spPr bwMode="auto">
            <a:xfrm>
              <a:off x="539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4" name="Line 727"/>
            <p:cNvSpPr>
              <a:spLocks noChangeShapeType="1"/>
            </p:cNvSpPr>
            <p:nvPr userDrawn="1"/>
          </p:nvSpPr>
          <p:spPr bwMode="auto">
            <a:xfrm>
              <a:off x="565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5" name="Line 728"/>
            <p:cNvSpPr>
              <a:spLocks noChangeShapeType="1"/>
            </p:cNvSpPr>
            <p:nvPr userDrawn="1"/>
          </p:nvSpPr>
          <p:spPr bwMode="auto">
            <a:xfrm>
              <a:off x="565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6" name="Line 729"/>
            <p:cNvSpPr>
              <a:spLocks noChangeShapeType="1"/>
            </p:cNvSpPr>
            <p:nvPr userDrawn="1"/>
          </p:nvSpPr>
          <p:spPr bwMode="auto">
            <a:xfrm>
              <a:off x="5904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7" name="Line 730"/>
            <p:cNvSpPr>
              <a:spLocks noChangeShapeType="1"/>
            </p:cNvSpPr>
            <p:nvPr userDrawn="1"/>
          </p:nvSpPr>
          <p:spPr bwMode="auto">
            <a:xfrm>
              <a:off x="5904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8" name="Line 731"/>
            <p:cNvSpPr>
              <a:spLocks noChangeShapeType="1"/>
            </p:cNvSpPr>
            <p:nvPr userDrawn="1"/>
          </p:nvSpPr>
          <p:spPr bwMode="auto">
            <a:xfrm>
              <a:off x="615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9" name="Line 732"/>
            <p:cNvSpPr>
              <a:spLocks noChangeShapeType="1"/>
            </p:cNvSpPr>
            <p:nvPr userDrawn="1"/>
          </p:nvSpPr>
          <p:spPr bwMode="auto">
            <a:xfrm>
              <a:off x="615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0" name="Line 733"/>
            <p:cNvSpPr>
              <a:spLocks noChangeShapeType="1"/>
            </p:cNvSpPr>
            <p:nvPr userDrawn="1"/>
          </p:nvSpPr>
          <p:spPr bwMode="auto">
            <a:xfrm>
              <a:off x="641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1" name="Line 734"/>
            <p:cNvSpPr>
              <a:spLocks noChangeShapeType="1"/>
            </p:cNvSpPr>
            <p:nvPr userDrawn="1"/>
          </p:nvSpPr>
          <p:spPr bwMode="auto">
            <a:xfrm>
              <a:off x="641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2" name="Line 735"/>
            <p:cNvSpPr>
              <a:spLocks noChangeShapeType="1"/>
            </p:cNvSpPr>
            <p:nvPr userDrawn="1"/>
          </p:nvSpPr>
          <p:spPr bwMode="auto">
            <a:xfrm>
              <a:off x="666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3" name="Line 736"/>
            <p:cNvSpPr>
              <a:spLocks noChangeShapeType="1"/>
            </p:cNvSpPr>
            <p:nvPr userDrawn="1"/>
          </p:nvSpPr>
          <p:spPr bwMode="auto">
            <a:xfrm>
              <a:off x="666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4" name="Line 737"/>
            <p:cNvSpPr>
              <a:spLocks noChangeShapeType="1"/>
            </p:cNvSpPr>
            <p:nvPr userDrawn="1"/>
          </p:nvSpPr>
          <p:spPr bwMode="auto">
            <a:xfrm>
              <a:off x="692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5" name="Line 738"/>
            <p:cNvSpPr>
              <a:spLocks noChangeShapeType="1"/>
            </p:cNvSpPr>
            <p:nvPr userDrawn="1"/>
          </p:nvSpPr>
          <p:spPr bwMode="auto">
            <a:xfrm>
              <a:off x="692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6" name="Line 739"/>
            <p:cNvSpPr>
              <a:spLocks noChangeShapeType="1"/>
            </p:cNvSpPr>
            <p:nvPr userDrawn="1"/>
          </p:nvSpPr>
          <p:spPr bwMode="auto">
            <a:xfrm>
              <a:off x="717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7" name="Line 740"/>
            <p:cNvSpPr>
              <a:spLocks noChangeShapeType="1"/>
            </p:cNvSpPr>
            <p:nvPr userDrawn="1"/>
          </p:nvSpPr>
          <p:spPr bwMode="auto">
            <a:xfrm>
              <a:off x="717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8" name="Line 741"/>
            <p:cNvSpPr>
              <a:spLocks noChangeShapeType="1"/>
            </p:cNvSpPr>
            <p:nvPr userDrawn="1"/>
          </p:nvSpPr>
          <p:spPr bwMode="auto">
            <a:xfrm>
              <a:off x="743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9" name="Line 742"/>
            <p:cNvSpPr>
              <a:spLocks noChangeShapeType="1"/>
            </p:cNvSpPr>
            <p:nvPr userDrawn="1"/>
          </p:nvSpPr>
          <p:spPr bwMode="auto">
            <a:xfrm>
              <a:off x="743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0" name="Line 743"/>
            <p:cNvSpPr>
              <a:spLocks noChangeShapeType="1"/>
            </p:cNvSpPr>
            <p:nvPr userDrawn="1"/>
          </p:nvSpPr>
          <p:spPr bwMode="auto">
            <a:xfrm flipH="1">
              <a:off x="3598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1" name="Line 744"/>
            <p:cNvSpPr>
              <a:spLocks noChangeShapeType="1"/>
            </p:cNvSpPr>
            <p:nvPr userDrawn="1"/>
          </p:nvSpPr>
          <p:spPr bwMode="auto">
            <a:xfrm flipH="1">
              <a:off x="3598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2" name="Line 745"/>
            <p:cNvSpPr>
              <a:spLocks noChangeShapeType="1"/>
            </p:cNvSpPr>
            <p:nvPr userDrawn="1"/>
          </p:nvSpPr>
          <p:spPr bwMode="auto">
            <a:xfrm flipH="1">
              <a:off x="3854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3" name="Line 746"/>
            <p:cNvSpPr>
              <a:spLocks noChangeShapeType="1"/>
            </p:cNvSpPr>
            <p:nvPr userDrawn="1"/>
          </p:nvSpPr>
          <p:spPr bwMode="auto">
            <a:xfrm flipH="1">
              <a:off x="3854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4" name="Line 747"/>
            <p:cNvSpPr>
              <a:spLocks noChangeShapeType="1"/>
            </p:cNvSpPr>
            <p:nvPr userDrawn="1"/>
          </p:nvSpPr>
          <p:spPr bwMode="auto">
            <a:xfrm flipH="1">
              <a:off x="4108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5" name="Line 748"/>
            <p:cNvSpPr>
              <a:spLocks noChangeShapeType="1"/>
            </p:cNvSpPr>
            <p:nvPr userDrawn="1"/>
          </p:nvSpPr>
          <p:spPr bwMode="auto">
            <a:xfrm flipH="1">
              <a:off x="4108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6" name="Line 749"/>
            <p:cNvSpPr>
              <a:spLocks noChangeShapeType="1"/>
            </p:cNvSpPr>
            <p:nvPr userDrawn="1"/>
          </p:nvSpPr>
          <p:spPr bwMode="auto">
            <a:xfrm flipH="1">
              <a:off x="4362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7" name="Line 750"/>
            <p:cNvSpPr>
              <a:spLocks noChangeShapeType="1"/>
            </p:cNvSpPr>
            <p:nvPr userDrawn="1"/>
          </p:nvSpPr>
          <p:spPr bwMode="auto">
            <a:xfrm flipH="1">
              <a:off x="4362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8" name="Line 751"/>
            <p:cNvSpPr>
              <a:spLocks noChangeShapeType="1"/>
            </p:cNvSpPr>
            <p:nvPr userDrawn="1"/>
          </p:nvSpPr>
          <p:spPr bwMode="auto">
            <a:xfrm flipH="1">
              <a:off x="4616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9" name="Line 752"/>
            <p:cNvSpPr>
              <a:spLocks noChangeShapeType="1"/>
            </p:cNvSpPr>
            <p:nvPr userDrawn="1"/>
          </p:nvSpPr>
          <p:spPr bwMode="auto">
            <a:xfrm flipH="1">
              <a:off x="4616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0" name="Line 753"/>
            <p:cNvSpPr>
              <a:spLocks noChangeShapeType="1"/>
            </p:cNvSpPr>
            <p:nvPr userDrawn="1"/>
          </p:nvSpPr>
          <p:spPr bwMode="auto">
            <a:xfrm flipH="1">
              <a:off x="4870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1" name="Line 754"/>
            <p:cNvSpPr>
              <a:spLocks noChangeShapeType="1"/>
            </p:cNvSpPr>
            <p:nvPr userDrawn="1"/>
          </p:nvSpPr>
          <p:spPr bwMode="auto">
            <a:xfrm flipH="1">
              <a:off x="4870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2" name="Line 755"/>
            <p:cNvSpPr>
              <a:spLocks noChangeShapeType="1"/>
            </p:cNvSpPr>
            <p:nvPr userDrawn="1"/>
          </p:nvSpPr>
          <p:spPr bwMode="auto">
            <a:xfrm flipH="1">
              <a:off x="5124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3" name="Line 756"/>
            <p:cNvSpPr>
              <a:spLocks noChangeShapeType="1"/>
            </p:cNvSpPr>
            <p:nvPr userDrawn="1"/>
          </p:nvSpPr>
          <p:spPr bwMode="auto">
            <a:xfrm flipH="1">
              <a:off x="5124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4" name="Line 757"/>
            <p:cNvSpPr>
              <a:spLocks noChangeShapeType="1"/>
            </p:cNvSpPr>
            <p:nvPr userDrawn="1"/>
          </p:nvSpPr>
          <p:spPr bwMode="auto">
            <a:xfrm flipH="1">
              <a:off x="5378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5" name="Line 758"/>
            <p:cNvSpPr>
              <a:spLocks noChangeShapeType="1"/>
            </p:cNvSpPr>
            <p:nvPr userDrawn="1"/>
          </p:nvSpPr>
          <p:spPr bwMode="auto">
            <a:xfrm flipH="1">
              <a:off x="5378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6" name="Line 759"/>
            <p:cNvSpPr>
              <a:spLocks noChangeShapeType="1"/>
            </p:cNvSpPr>
            <p:nvPr userDrawn="1"/>
          </p:nvSpPr>
          <p:spPr bwMode="auto">
            <a:xfrm flipH="1">
              <a:off x="5632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7" name="Line 760"/>
            <p:cNvSpPr>
              <a:spLocks noChangeShapeType="1"/>
            </p:cNvSpPr>
            <p:nvPr userDrawn="1"/>
          </p:nvSpPr>
          <p:spPr bwMode="auto">
            <a:xfrm flipH="1">
              <a:off x="5632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8" name="Line 761"/>
            <p:cNvSpPr>
              <a:spLocks noChangeShapeType="1"/>
            </p:cNvSpPr>
            <p:nvPr userDrawn="1"/>
          </p:nvSpPr>
          <p:spPr bwMode="auto">
            <a:xfrm flipH="1">
              <a:off x="5886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9" name="Line 762"/>
            <p:cNvSpPr>
              <a:spLocks noChangeShapeType="1"/>
            </p:cNvSpPr>
            <p:nvPr userDrawn="1"/>
          </p:nvSpPr>
          <p:spPr bwMode="auto">
            <a:xfrm flipH="1">
              <a:off x="5886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0" name="Line 763"/>
            <p:cNvSpPr>
              <a:spLocks noChangeShapeType="1"/>
            </p:cNvSpPr>
            <p:nvPr userDrawn="1"/>
          </p:nvSpPr>
          <p:spPr bwMode="auto">
            <a:xfrm flipH="1">
              <a:off x="6140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1" name="Line 764"/>
            <p:cNvSpPr>
              <a:spLocks noChangeShapeType="1"/>
            </p:cNvSpPr>
            <p:nvPr userDrawn="1"/>
          </p:nvSpPr>
          <p:spPr bwMode="auto">
            <a:xfrm flipH="1">
              <a:off x="6140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2" name="Line 765"/>
            <p:cNvSpPr>
              <a:spLocks noChangeShapeType="1"/>
            </p:cNvSpPr>
            <p:nvPr userDrawn="1"/>
          </p:nvSpPr>
          <p:spPr bwMode="auto">
            <a:xfrm flipH="1">
              <a:off x="6394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3" name="Line 766"/>
            <p:cNvSpPr>
              <a:spLocks noChangeShapeType="1"/>
            </p:cNvSpPr>
            <p:nvPr userDrawn="1"/>
          </p:nvSpPr>
          <p:spPr bwMode="auto">
            <a:xfrm flipH="1">
              <a:off x="6394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4" name="Line 767"/>
            <p:cNvSpPr>
              <a:spLocks noChangeShapeType="1"/>
            </p:cNvSpPr>
            <p:nvPr userDrawn="1"/>
          </p:nvSpPr>
          <p:spPr bwMode="auto">
            <a:xfrm flipH="1">
              <a:off x="6648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5" name="Line 768"/>
            <p:cNvSpPr>
              <a:spLocks noChangeShapeType="1"/>
            </p:cNvSpPr>
            <p:nvPr userDrawn="1"/>
          </p:nvSpPr>
          <p:spPr bwMode="auto">
            <a:xfrm flipH="1">
              <a:off x="6648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6" name="Line 769"/>
            <p:cNvSpPr>
              <a:spLocks noChangeShapeType="1"/>
            </p:cNvSpPr>
            <p:nvPr userDrawn="1"/>
          </p:nvSpPr>
          <p:spPr bwMode="auto">
            <a:xfrm flipH="1">
              <a:off x="6902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7" name="Line 770"/>
            <p:cNvSpPr>
              <a:spLocks noChangeShapeType="1"/>
            </p:cNvSpPr>
            <p:nvPr userDrawn="1"/>
          </p:nvSpPr>
          <p:spPr bwMode="auto">
            <a:xfrm flipH="1">
              <a:off x="6902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8" name="Line 771"/>
            <p:cNvSpPr>
              <a:spLocks noChangeShapeType="1"/>
            </p:cNvSpPr>
            <p:nvPr userDrawn="1"/>
          </p:nvSpPr>
          <p:spPr bwMode="auto">
            <a:xfrm flipH="1">
              <a:off x="7156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9" name="Line 772"/>
            <p:cNvSpPr>
              <a:spLocks noChangeShapeType="1"/>
            </p:cNvSpPr>
            <p:nvPr userDrawn="1"/>
          </p:nvSpPr>
          <p:spPr bwMode="auto">
            <a:xfrm flipH="1">
              <a:off x="7156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70" name="Line 773"/>
            <p:cNvSpPr>
              <a:spLocks noChangeShapeType="1"/>
            </p:cNvSpPr>
            <p:nvPr userDrawn="1"/>
          </p:nvSpPr>
          <p:spPr bwMode="auto">
            <a:xfrm flipH="1">
              <a:off x="7410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71" name="Line 774"/>
            <p:cNvSpPr>
              <a:spLocks noChangeShapeType="1"/>
            </p:cNvSpPr>
            <p:nvPr userDrawn="1"/>
          </p:nvSpPr>
          <p:spPr bwMode="auto">
            <a:xfrm flipH="1">
              <a:off x="7410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72" name="Line 775"/>
            <p:cNvSpPr>
              <a:spLocks noChangeShapeType="1"/>
            </p:cNvSpPr>
            <p:nvPr userDrawn="1"/>
          </p:nvSpPr>
          <p:spPr bwMode="auto">
            <a:xfrm flipH="1">
              <a:off x="7412" y="3566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</p:grpSp>
      <p:pic>
        <p:nvPicPr>
          <p:cNvPr id="1573" name="Picture 157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hidden">
          <a:xfrm>
            <a:off x="5623200" y="316801"/>
            <a:ext cx="6282000" cy="6273371"/>
          </a:xfrm>
          <a:prstGeom prst="rect">
            <a:avLst/>
          </a:prstGeom>
        </p:spPr>
      </p:pic>
      <p:pic>
        <p:nvPicPr>
          <p:cNvPr id="1574" name="Picture 1573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053138"/>
            <a:ext cx="1919288" cy="4163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612340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000" y="1520043"/>
            <a:ext cx="5580000" cy="4131459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 marL="422264" indent="-184146">
              <a:spcBef>
                <a:spcPts val="0"/>
              </a:spcBef>
              <a:buNone/>
              <a:defRPr sz="1700" i="0">
                <a:solidFill>
                  <a:schemeClr val="accent1"/>
                </a:solidFill>
              </a:defRPr>
            </a:lvl3pPr>
            <a:lvl4pPr marL="608385" indent="-187195">
              <a:defRPr sz="1200"/>
            </a:lvl4pPr>
            <a:lvl5pPr marL="820779" indent="-212395"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9AEC3-12A8-480A-8483-034369E5BE64}" type="datetime1">
              <a:rPr lang="en-GB" smtClean="0"/>
              <a:t>22/02/2024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[ &gt; Insert &gt; Header &amp; Footer ]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81702-59A5-4643-AE93-D7BF7F78153B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85765" y="597391"/>
            <a:ext cx="7750175" cy="539747"/>
          </a:xfrm>
        </p:spPr>
        <p:txBody>
          <a:bodyPr>
            <a:noAutofit/>
          </a:bodyPr>
          <a:lstStyle>
            <a:lvl1pPr marL="0" indent="0">
              <a:lnSpc>
                <a:spcPct val="90000"/>
              </a:lnSpc>
              <a:buNone/>
              <a:defRPr sz="1600" b="1" spc="-11" baseline="0">
                <a:solidFill>
                  <a:srgbClr val="A9A9A9"/>
                </a:solidFill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buNone/>
              <a:defRPr sz="1600" b="1">
                <a:solidFill>
                  <a:srgbClr val="A9A9A9"/>
                </a:solidFill>
              </a:defRPr>
            </a:lvl2pPr>
            <a:lvl3pPr marL="0" indent="0">
              <a:lnSpc>
                <a:spcPct val="90000"/>
              </a:lnSpc>
              <a:spcBef>
                <a:spcPts val="0"/>
              </a:spcBef>
              <a:buNone/>
              <a:defRPr sz="1600" b="1">
                <a:solidFill>
                  <a:srgbClr val="A9A9A9"/>
                </a:solidFill>
              </a:defRPr>
            </a:lvl3pPr>
            <a:lvl4pPr marL="0" indent="0">
              <a:lnSpc>
                <a:spcPct val="90000"/>
              </a:lnSpc>
              <a:spcBef>
                <a:spcPts val="0"/>
              </a:spcBef>
              <a:buNone/>
              <a:defRPr sz="1600" b="1">
                <a:solidFill>
                  <a:srgbClr val="A9A9A9"/>
                </a:solidFill>
              </a:defRPr>
            </a:lvl4pPr>
            <a:lvl5pPr marL="0" indent="0">
              <a:lnSpc>
                <a:spcPct val="90000"/>
              </a:lnSpc>
              <a:spcBef>
                <a:spcPts val="0"/>
              </a:spcBef>
              <a:buNone/>
              <a:defRPr sz="1600" b="1">
                <a:solidFill>
                  <a:srgbClr val="A9A9A9"/>
                </a:solidFill>
              </a:defRPr>
            </a:lvl5pPr>
          </a:lstStyle>
          <a:p>
            <a:pPr lvl="0"/>
            <a:r>
              <a:rPr lang="en-US" dirty="0"/>
              <a:t>Click for optional subtitle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6203033" y="1520043"/>
            <a:ext cx="5580000" cy="4131459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 marL="422264" indent="-184146">
              <a:buNone/>
              <a:defRPr sz="1700" i="0">
                <a:solidFill>
                  <a:schemeClr val="accent1"/>
                </a:solidFill>
              </a:defRPr>
            </a:lvl3pPr>
            <a:lvl4pPr marL="608385" indent="-187195">
              <a:defRPr sz="1200"/>
            </a:lvl4pPr>
            <a:lvl5pPr marL="820779" indent="-212395"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67940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000" y="365127"/>
            <a:ext cx="5598059" cy="22102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000" y="1520043"/>
            <a:ext cx="5580000" cy="4131459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 marL="422264" indent="-184146">
              <a:spcBef>
                <a:spcPts val="0"/>
              </a:spcBef>
              <a:buNone/>
              <a:defRPr sz="1700" i="0">
                <a:solidFill>
                  <a:schemeClr val="accent1"/>
                </a:solidFill>
              </a:defRPr>
            </a:lvl3pPr>
            <a:lvl4pPr marL="608385" indent="-187195">
              <a:defRPr sz="1200"/>
            </a:lvl4pPr>
            <a:lvl5pPr marL="820779" indent="-212395"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E703C-E082-4D14-9A95-304D023BCC9D}" type="datetime1">
              <a:rPr lang="en-GB" smtClean="0"/>
              <a:t>22/02/2024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[ &gt; Insert &gt; Header &amp; Footer ]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81702-59A5-4643-AE93-D7BF7F78153B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85765" y="597391"/>
            <a:ext cx="5605463" cy="539747"/>
          </a:xfrm>
        </p:spPr>
        <p:txBody>
          <a:bodyPr>
            <a:noAutofit/>
          </a:bodyPr>
          <a:lstStyle>
            <a:lvl1pPr marL="0" indent="0">
              <a:lnSpc>
                <a:spcPct val="90000"/>
              </a:lnSpc>
              <a:buNone/>
              <a:defRPr sz="1600" b="1" spc="-11" baseline="0">
                <a:solidFill>
                  <a:srgbClr val="A9A9A9"/>
                </a:solidFill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buNone/>
              <a:defRPr sz="1600" b="1">
                <a:solidFill>
                  <a:srgbClr val="A9A9A9"/>
                </a:solidFill>
              </a:defRPr>
            </a:lvl2pPr>
            <a:lvl3pPr marL="0" indent="0">
              <a:lnSpc>
                <a:spcPct val="90000"/>
              </a:lnSpc>
              <a:spcBef>
                <a:spcPts val="0"/>
              </a:spcBef>
              <a:buNone/>
              <a:defRPr sz="1600" b="1">
                <a:solidFill>
                  <a:srgbClr val="A9A9A9"/>
                </a:solidFill>
              </a:defRPr>
            </a:lvl3pPr>
            <a:lvl4pPr marL="0" indent="0">
              <a:lnSpc>
                <a:spcPct val="90000"/>
              </a:lnSpc>
              <a:spcBef>
                <a:spcPts val="0"/>
              </a:spcBef>
              <a:buNone/>
              <a:defRPr sz="1600" b="1">
                <a:solidFill>
                  <a:srgbClr val="A9A9A9"/>
                </a:solidFill>
              </a:defRPr>
            </a:lvl4pPr>
            <a:lvl5pPr marL="0" indent="0">
              <a:lnSpc>
                <a:spcPct val="90000"/>
              </a:lnSpc>
              <a:spcBef>
                <a:spcPts val="0"/>
              </a:spcBef>
              <a:buNone/>
              <a:defRPr sz="1600" b="1">
                <a:solidFill>
                  <a:srgbClr val="A9A9A9"/>
                </a:solidFill>
              </a:defRPr>
            </a:lvl5pPr>
          </a:lstStyle>
          <a:p>
            <a:pPr lvl="0"/>
            <a:r>
              <a:rPr lang="en-US" dirty="0"/>
              <a:t>Click for optional subtitle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 bwMode="ltGray">
          <a:xfrm>
            <a:off x="6203949" y="0"/>
            <a:ext cx="5988051" cy="6858000"/>
          </a:xfrm>
        </p:spPr>
        <p:txBody>
          <a:bodyPr/>
          <a:lstStyle>
            <a:lvl1pPr marL="179996" indent="0">
              <a:lnSpc>
                <a:spcPct val="200000"/>
              </a:lnSpc>
              <a:buNone/>
              <a:defRPr sz="1600" b="1">
                <a:solidFill>
                  <a:schemeClr val="tx2">
                    <a:lumMod val="25000"/>
                    <a:lumOff val="7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20703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S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000" y="365127"/>
            <a:ext cx="5598059" cy="22102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000" y="1520043"/>
            <a:ext cx="5580000" cy="4131459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 marL="422264" indent="-184146">
              <a:spcBef>
                <a:spcPts val="0"/>
              </a:spcBef>
              <a:buNone/>
              <a:defRPr sz="1700" i="0">
                <a:solidFill>
                  <a:schemeClr val="accent1"/>
                </a:solidFill>
              </a:defRPr>
            </a:lvl3pPr>
            <a:lvl4pPr marL="608385" indent="-187195">
              <a:defRPr sz="1200"/>
            </a:lvl4pPr>
            <a:lvl5pPr marL="820779" indent="-212395"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1045B-1CF1-4920-A1AD-991DC8101F04}" type="datetime1">
              <a:rPr lang="en-GB" smtClean="0"/>
              <a:t>22/02/2024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[ &gt; Insert &gt; Header &amp; Footer ]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81702-59A5-4643-AE93-D7BF7F78153B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85765" y="597391"/>
            <a:ext cx="5605463" cy="539747"/>
          </a:xfrm>
        </p:spPr>
        <p:txBody>
          <a:bodyPr>
            <a:noAutofit/>
          </a:bodyPr>
          <a:lstStyle>
            <a:lvl1pPr marL="0" indent="0">
              <a:lnSpc>
                <a:spcPct val="90000"/>
              </a:lnSpc>
              <a:buNone/>
              <a:defRPr sz="1600" b="1" spc="-11" baseline="0">
                <a:solidFill>
                  <a:srgbClr val="A9A9A9"/>
                </a:solidFill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buNone/>
              <a:defRPr sz="1600" b="1">
                <a:solidFill>
                  <a:srgbClr val="A9A9A9"/>
                </a:solidFill>
              </a:defRPr>
            </a:lvl2pPr>
            <a:lvl3pPr marL="0" indent="0">
              <a:lnSpc>
                <a:spcPct val="90000"/>
              </a:lnSpc>
              <a:spcBef>
                <a:spcPts val="0"/>
              </a:spcBef>
              <a:buNone/>
              <a:defRPr sz="1600" b="1">
                <a:solidFill>
                  <a:srgbClr val="A9A9A9"/>
                </a:solidFill>
              </a:defRPr>
            </a:lvl3pPr>
            <a:lvl4pPr marL="0" indent="0">
              <a:lnSpc>
                <a:spcPct val="90000"/>
              </a:lnSpc>
              <a:spcBef>
                <a:spcPts val="0"/>
              </a:spcBef>
              <a:buNone/>
              <a:defRPr sz="1600" b="1">
                <a:solidFill>
                  <a:srgbClr val="A9A9A9"/>
                </a:solidFill>
              </a:defRPr>
            </a:lvl4pPr>
            <a:lvl5pPr marL="0" indent="0">
              <a:lnSpc>
                <a:spcPct val="90000"/>
              </a:lnSpc>
              <a:spcBef>
                <a:spcPts val="0"/>
              </a:spcBef>
              <a:buNone/>
              <a:defRPr sz="1600" b="1">
                <a:solidFill>
                  <a:srgbClr val="A9A9A9"/>
                </a:solidFill>
              </a:defRPr>
            </a:lvl5pPr>
          </a:lstStyle>
          <a:p>
            <a:pPr lvl="0"/>
            <a:r>
              <a:rPr lang="en-US" dirty="0"/>
              <a:t>Click for optional subtitle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 bwMode="ltGray">
          <a:xfrm>
            <a:off x="7154060" y="0"/>
            <a:ext cx="5040000" cy="6858000"/>
          </a:xfrm>
        </p:spPr>
        <p:txBody>
          <a:bodyPr/>
          <a:lstStyle>
            <a:lvl1pPr marL="179996" indent="0">
              <a:lnSpc>
                <a:spcPct val="200000"/>
              </a:lnSpc>
              <a:buNone/>
              <a:defRPr sz="1600" b="1">
                <a:solidFill>
                  <a:schemeClr val="tx2">
                    <a:lumMod val="25000"/>
                    <a:lumOff val="7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61744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999" y="1520043"/>
            <a:ext cx="3654000" cy="4131459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 marL="422264" indent="-184146">
              <a:spcBef>
                <a:spcPts val="0"/>
              </a:spcBef>
              <a:buNone/>
              <a:defRPr sz="1700" i="0">
                <a:solidFill>
                  <a:schemeClr val="accent1"/>
                </a:solidFill>
              </a:defRPr>
            </a:lvl3pPr>
            <a:lvl4pPr marL="608385" indent="-187195">
              <a:defRPr sz="1200"/>
            </a:lvl4pPr>
            <a:lvl5pPr marL="820779" indent="-212395"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A78CE-C436-46F5-8043-BA78FD2A1173}" type="datetime1">
              <a:rPr lang="en-GB" smtClean="0"/>
              <a:t>22/02/2024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[ &gt; Insert &gt; Header &amp; Footer ]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81702-59A5-4643-AE93-D7BF7F78153B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85765" y="597391"/>
            <a:ext cx="7750175" cy="539747"/>
          </a:xfrm>
        </p:spPr>
        <p:txBody>
          <a:bodyPr>
            <a:noAutofit/>
          </a:bodyPr>
          <a:lstStyle>
            <a:lvl1pPr marL="0" indent="0">
              <a:lnSpc>
                <a:spcPct val="90000"/>
              </a:lnSpc>
              <a:buNone/>
              <a:defRPr sz="1600" b="1" spc="-11" baseline="0">
                <a:solidFill>
                  <a:srgbClr val="A9A9A9"/>
                </a:solidFill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buNone/>
              <a:defRPr sz="1600" b="1">
                <a:solidFill>
                  <a:srgbClr val="A9A9A9"/>
                </a:solidFill>
              </a:defRPr>
            </a:lvl2pPr>
            <a:lvl3pPr marL="0" indent="0">
              <a:lnSpc>
                <a:spcPct val="90000"/>
              </a:lnSpc>
              <a:spcBef>
                <a:spcPts val="0"/>
              </a:spcBef>
              <a:buNone/>
              <a:defRPr sz="1600" b="1">
                <a:solidFill>
                  <a:srgbClr val="A9A9A9"/>
                </a:solidFill>
              </a:defRPr>
            </a:lvl3pPr>
            <a:lvl4pPr marL="0" indent="0">
              <a:lnSpc>
                <a:spcPct val="90000"/>
              </a:lnSpc>
              <a:spcBef>
                <a:spcPts val="0"/>
              </a:spcBef>
              <a:buNone/>
              <a:defRPr sz="1600" b="1">
                <a:solidFill>
                  <a:srgbClr val="A9A9A9"/>
                </a:solidFill>
              </a:defRPr>
            </a:lvl4pPr>
            <a:lvl5pPr marL="0" indent="0">
              <a:lnSpc>
                <a:spcPct val="90000"/>
              </a:lnSpc>
              <a:spcBef>
                <a:spcPts val="0"/>
              </a:spcBef>
              <a:buNone/>
              <a:defRPr sz="1600" b="1">
                <a:solidFill>
                  <a:srgbClr val="A9A9A9"/>
                </a:solidFill>
              </a:defRPr>
            </a:lvl5pPr>
          </a:lstStyle>
          <a:p>
            <a:pPr lvl="0"/>
            <a:r>
              <a:rPr lang="en-US" dirty="0"/>
              <a:t>Click for optional subtitle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259263" y="1520043"/>
            <a:ext cx="3654000" cy="4131459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 marL="422264" indent="-184146">
              <a:spcBef>
                <a:spcPts val="0"/>
              </a:spcBef>
              <a:buNone/>
              <a:defRPr sz="1700" i="0">
                <a:solidFill>
                  <a:schemeClr val="accent1"/>
                </a:solidFill>
              </a:defRPr>
            </a:lvl3pPr>
            <a:lvl4pPr marL="608385" indent="-187195">
              <a:defRPr sz="1200"/>
            </a:lvl4pPr>
            <a:lvl5pPr marL="820779" indent="-212395"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2" name="Content Placeholder 2"/>
          <p:cNvSpPr>
            <a:spLocks noGrp="1"/>
          </p:cNvSpPr>
          <p:nvPr>
            <p:ph idx="15"/>
          </p:nvPr>
        </p:nvSpPr>
        <p:spPr>
          <a:xfrm>
            <a:off x="8147812" y="1520043"/>
            <a:ext cx="3654000" cy="4131459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 marL="422264" indent="-184146">
              <a:spcBef>
                <a:spcPts val="0"/>
              </a:spcBef>
              <a:buNone/>
              <a:defRPr sz="1700" i="0">
                <a:solidFill>
                  <a:schemeClr val="accent1"/>
                </a:solidFill>
              </a:defRPr>
            </a:lvl3pPr>
            <a:lvl4pPr marL="608385" indent="-187195">
              <a:defRPr sz="1200"/>
            </a:lvl4pPr>
            <a:lvl5pPr marL="820779" indent="-212395"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73996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999" y="1520043"/>
            <a:ext cx="3654000" cy="4131459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 marL="422264" indent="-184146">
              <a:spcBef>
                <a:spcPts val="0"/>
              </a:spcBef>
              <a:buNone/>
              <a:defRPr sz="1700" i="0">
                <a:solidFill>
                  <a:schemeClr val="accent1"/>
                </a:solidFill>
              </a:defRPr>
            </a:lvl3pPr>
            <a:lvl4pPr marL="608385" indent="-187195">
              <a:defRPr sz="1200"/>
            </a:lvl4pPr>
            <a:lvl5pPr marL="820779" indent="-212395"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277D2-4CC5-40D6-8816-69F4F8FBFE0B}" type="datetime1">
              <a:rPr lang="en-GB" smtClean="0"/>
              <a:t>22/02/2024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[ &gt; Insert &gt; Header &amp; Footer ]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81702-59A5-4643-AE93-D7BF7F78153B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85765" y="597391"/>
            <a:ext cx="7750175" cy="539747"/>
          </a:xfrm>
        </p:spPr>
        <p:txBody>
          <a:bodyPr>
            <a:noAutofit/>
          </a:bodyPr>
          <a:lstStyle>
            <a:lvl1pPr marL="0" indent="0">
              <a:lnSpc>
                <a:spcPct val="90000"/>
              </a:lnSpc>
              <a:buNone/>
              <a:defRPr sz="1600" b="1" spc="-11" baseline="0">
                <a:solidFill>
                  <a:srgbClr val="A9A9A9"/>
                </a:solidFill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buNone/>
              <a:defRPr sz="1600" b="1">
                <a:solidFill>
                  <a:srgbClr val="A9A9A9"/>
                </a:solidFill>
              </a:defRPr>
            </a:lvl2pPr>
            <a:lvl3pPr marL="0" indent="0">
              <a:lnSpc>
                <a:spcPct val="90000"/>
              </a:lnSpc>
              <a:spcBef>
                <a:spcPts val="0"/>
              </a:spcBef>
              <a:buNone/>
              <a:defRPr sz="1600" b="1">
                <a:solidFill>
                  <a:srgbClr val="A9A9A9"/>
                </a:solidFill>
              </a:defRPr>
            </a:lvl3pPr>
            <a:lvl4pPr marL="0" indent="0">
              <a:lnSpc>
                <a:spcPct val="90000"/>
              </a:lnSpc>
              <a:spcBef>
                <a:spcPts val="0"/>
              </a:spcBef>
              <a:buNone/>
              <a:defRPr sz="1600" b="1">
                <a:solidFill>
                  <a:srgbClr val="A9A9A9"/>
                </a:solidFill>
              </a:defRPr>
            </a:lvl4pPr>
            <a:lvl5pPr marL="0" indent="0">
              <a:lnSpc>
                <a:spcPct val="90000"/>
              </a:lnSpc>
              <a:spcBef>
                <a:spcPts val="0"/>
              </a:spcBef>
              <a:buNone/>
              <a:defRPr sz="1600" b="1">
                <a:solidFill>
                  <a:srgbClr val="A9A9A9"/>
                </a:solidFill>
              </a:defRPr>
            </a:lvl5pPr>
          </a:lstStyle>
          <a:p>
            <a:pPr lvl="0"/>
            <a:r>
              <a:rPr lang="en-US" dirty="0"/>
              <a:t>Click for optional subtitle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259263" y="1520043"/>
            <a:ext cx="7524751" cy="4131459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 marL="422264" indent="-184146">
              <a:spcBef>
                <a:spcPts val="0"/>
              </a:spcBef>
              <a:buNone/>
              <a:defRPr sz="1700" i="0">
                <a:solidFill>
                  <a:schemeClr val="accent1"/>
                </a:solidFill>
              </a:defRPr>
            </a:lvl3pPr>
            <a:lvl4pPr marL="608385" indent="-187195">
              <a:defRPr sz="1200"/>
            </a:lvl4pPr>
            <a:lvl5pPr marL="820779" indent="-212395"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7291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3 Columns &amp; 2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-1" y="3429000"/>
            <a:ext cx="12192001" cy="3429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999" y="3598223"/>
            <a:ext cx="3654000" cy="2053279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 marL="422264" indent="-184146">
              <a:spcBef>
                <a:spcPts val="0"/>
              </a:spcBef>
              <a:buNone/>
              <a:defRPr sz="1700" i="0">
                <a:solidFill>
                  <a:schemeClr val="accent1"/>
                </a:solidFill>
              </a:defRPr>
            </a:lvl3pPr>
            <a:lvl4pPr marL="608385" indent="-187195">
              <a:defRPr sz="1200"/>
            </a:lvl4pPr>
            <a:lvl5pPr marL="820779" indent="-212395"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E40CC-AF52-43D7-A252-310D6C6BD28A}" type="datetime1">
              <a:rPr lang="en-GB" smtClean="0"/>
              <a:t>22/02/2024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[ &gt; Insert &gt; Header &amp; Footer ]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81702-59A5-4643-AE93-D7BF7F78153B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85765" y="597391"/>
            <a:ext cx="7750175" cy="539747"/>
          </a:xfrm>
        </p:spPr>
        <p:txBody>
          <a:bodyPr>
            <a:noAutofit/>
          </a:bodyPr>
          <a:lstStyle>
            <a:lvl1pPr marL="0" indent="0">
              <a:lnSpc>
                <a:spcPct val="90000"/>
              </a:lnSpc>
              <a:buNone/>
              <a:defRPr sz="1600" b="1" spc="-11" baseline="0">
                <a:solidFill>
                  <a:srgbClr val="A9A9A9"/>
                </a:solidFill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buNone/>
              <a:defRPr sz="1600" b="1">
                <a:solidFill>
                  <a:srgbClr val="A9A9A9"/>
                </a:solidFill>
              </a:defRPr>
            </a:lvl2pPr>
            <a:lvl3pPr marL="0" indent="0">
              <a:lnSpc>
                <a:spcPct val="90000"/>
              </a:lnSpc>
              <a:spcBef>
                <a:spcPts val="0"/>
              </a:spcBef>
              <a:buNone/>
              <a:defRPr sz="1600" b="1">
                <a:solidFill>
                  <a:srgbClr val="A9A9A9"/>
                </a:solidFill>
              </a:defRPr>
            </a:lvl3pPr>
            <a:lvl4pPr marL="0" indent="0">
              <a:lnSpc>
                <a:spcPct val="90000"/>
              </a:lnSpc>
              <a:spcBef>
                <a:spcPts val="0"/>
              </a:spcBef>
              <a:buNone/>
              <a:defRPr sz="1600" b="1">
                <a:solidFill>
                  <a:srgbClr val="A9A9A9"/>
                </a:solidFill>
              </a:defRPr>
            </a:lvl4pPr>
            <a:lvl5pPr marL="0" indent="0">
              <a:lnSpc>
                <a:spcPct val="90000"/>
              </a:lnSpc>
              <a:spcBef>
                <a:spcPts val="0"/>
              </a:spcBef>
              <a:buNone/>
              <a:defRPr sz="1600" b="1">
                <a:solidFill>
                  <a:srgbClr val="A9A9A9"/>
                </a:solidFill>
              </a:defRPr>
            </a:lvl5pPr>
          </a:lstStyle>
          <a:p>
            <a:pPr lvl="0"/>
            <a:r>
              <a:rPr lang="en-US" dirty="0"/>
              <a:t>Click for optional subtitle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259263" y="3598223"/>
            <a:ext cx="3654000" cy="2053279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 marL="422264" indent="-184146">
              <a:spcBef>
                <a:spcPts val="0"/>
              </a:spcBef>
              <a:buNone/>
              <a:defRPr sz="1700" i="0">
                <a:solidFill>
                  <a:schemeClr val="accent1"/>
                </a:solidFill>
              </a:defRPr>
            </a:lvl3pPr>
            <a:lvl4pPr marL="608385" indent="-187195">
              <a:defRPr sz="1200"/>
            </a:lvl4pPr>
            <a:lvl5pPr marL="820779" indent="-212395"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2" name="Content Placeholder 2"/>
          <p:cNvSpPr>
            <a:spLocks noGrp="1"/>
          </p:cNvSpPr>
          <p:nvPr>
            <p:ph idx="15"/>
          </p:nvPr>
        </p:nvSpPr>
        <p:spPr>
          <a:xfrm>
            <a:off x="8147812" y="3598223"/>
            <a:ext cx="3654000" cy="2053279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 marL="422264" indent="-184146">
              <a:spcBef>
                <a:spcPts val="0"/>
              </a:spcBef>
              <a:buNone/>
              <a:defRPr sz="1700" i="0">
                <a:solidFill>
                  <a:schemeClr val="accent1"/>
                </a:solidFill>
              </a:defRPr>
            </a:lvl3pPr>
            <a:lvl4pPr marL="608385" indent="-187195">
              <a:defRPr sz="1200"/>
            </a:lvl4pPr>
            <a:lvl5pPr marL="820779" indent="-212395"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3" name="Content Placeholder 2"/>
          <p:cNvSpPr>
            <a:spLocks noGrp="1"/>
          </p:cNvSpPr>
          <p:nvPr>
            <p:ph idx="16"/>
          </p:nvPr>
        </p:nvSpPr>
        <p:spPr>
          <a:xfrm>
            <a:off x="395999" y="1519201"/>
            <a:ext cx="3654000" cy="1762415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 marL="422264" indent="-184146">
              <a:spcBef>
                <a:spcPts val="0"/>
              </a:spcBef>
              <a:buNone/>
              <a:defRPr sz="1700" i="0">
                <a:solidFill>
                  <a:schemeClr val="accent1"/>
                </a:solidFill>
              </a:defRPr>
            </a:lvl3pPr>
            <a:lvl4pPr marL="608385" indent="-187195">
              <a:defRPr sz="1200"/>
            </a:lvl4pPr>
            <a:lvl5pPr marL="820779" indent="-212395"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7"/>
          </p:nvPr>
        </p:nvSpPr>
        <p:spPr>
          <a:xfrm>
            <a:off x="6108000" y="4536"/>
            <a:ext cx="3042000" cy="3420000"/>
          </a:xfrm>
        </p:spPr>
        <p:txBody>
          <a:bodyPr/>
          <a:lstStyle>
            <a:lvl1pPr marL="179996" indent="0">
              <a:lnSpc>
                <a:spcPct val="200000"/>
              </a:lnSpc>
              <a:buNone/>
              <a:defRPr sz="1600" b="1">
                <a:solidFill>
                  <a:schemeClr val="tx2">
                    <a:lumMod val="25000"/>
                    <a:lumOff val="7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4" name="Content Placeholder 2"/>
          <p:cNvSpPr>
            <a:spLocks noGrp="1"/>
          </p:cNvSpPr>
          <p:nvPr>
            <p:ph idx="18"/>
          </p:nvPr>
        </p:nvSpPr>
        <p:spPr>
          <a:xfrm>
            <a:off x="4259263" y="1519201"/>
            <a:ext cx="1731963" cy="1762415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 marL="422264" indent="-184146">
              <a:spcBef>
                <a:spcPts val="0"/>
              </a:spcBef>
              <a:buNone/>
              <a:defRPr sz="1700" i="0">
                <a:solidFill>
                  <a:schemeClr val="accent1"/>
                </a:solidFill>
              </a:defRPr>
            </a:lvl3pPr>
            <a:lvl4pPr marL="608385" indent="-187195">
              <a:defRPr sz="1200"/>
            </a:lvl4pPr>
            <a:lvl5pPr marL="820779" indent="-212395"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6" name="Picture Placeholder 8"/>
          <p:cNvSpPr>
            <a:spLocks noGrp="1"/>
          </p:cNvSpPr>
          <p:nvPr>
            <p:ph type="pic" sz="quarter" idx="19"/>
          </p:nvPr>
        </p:nvSpPr>
        <p:spPr>
          <a:xfrm>
            <a:off x="9150000" y="4536"/>
            <a:ext cx="3042000" cy="3420000"/>
          </a:xfrm>
        </p:spPr>
        <p:txBody>
          <a:bodyPr/>
          <a:lstStyle>
            <a:lvl1pPr marL="179996" indent="0">
              <a:lnSpc>
                <a:spcPct val="200000"/>
              </a:lnSpc>
              <a:buNone/>
              <a:defRPr sz="1600" b="1">
                <a:solidFill>
                  <a:schemeClr val="tx2">
                    <a:lumMod val="25000"/>
                    <a:lumOff val="7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pic>
        <p:nvPicPr>
          <p:cNvPr id="17" name="Picture 1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4" y="6260920"/>
            <a:ext cx="1170000" cy="257321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Rectangle 17"/>
          <p:cNvSpPr/>
          <p:nvPr userDrawn="1"/>
        </p:nvSpPr>
        <p:spPr>
          <a:xfrm>
            <a:off x="-1" y="3429000"/>
            <a:ext cx="12192001" cy="3429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pic>
        <p:nvPicPr>
          <p:cNvPr id="19" name="Picture 18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4" y="6260920"/>
            <a:ext cx="1170000" cy="25732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441045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4 Columns &amp;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3635" y="3611301"/>
            <a:ext cx="2717591" cy="2040200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 marL="422264" indent="-184146">
              <a:spcBef>
                <a:spcPts val="0"/>
              </a:spcBef>
              <a:buNone/>
              <a:defRPr sz="1700" i="0">
                <a:solidFill>
                  <a:schemeClr val="accent1"/>
                </a:solidFill>
              </a:defRPr>
            </a:lvl3pPr>
            <a:lvl4pPr marL="608385" indent="-187195">
              <a:defRPr sz="1200"/>
            </a:lvl4pPr>
            <a:lvl5pPr marL="820779" indent="-212395"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BA33D-DED6-47C9-8B35-7AF70ED71730}" type="datetime1">
              <a:rPr lang="en-GB" smtClean="0"/>
              <a:t>22/02/2024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[ &gt; Insert &gt; Header &amp; Footer ]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81702-59A5-4643-AE93-D7BF7F78153B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85765" y="597391"/>
            <a:ext cx="7750175" cy="539747"/>
          </a:xfrm>
        </p:spPr>
        <p:txBody>
          <a:bodyPr>
            <a:noAutofit/>
          </a:bodyPr>
          <a:lstStyle>
            <a:lvl1pPr marL="0" indent="0">
              <a:lnSpc>
                <a:spcPct val="90000"/>
              </a:lnSpc>
              <a:buNone/>
              <a:defRPr sz="1600" b="1" spc="-11" baseline="0">
                <a:solidFill>
                  <a:srgbClr val="A9A9A9"/>
                </a:solidFill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buNone/>
              <a:defRPr sz="1600" b="1">
                <a:solidFill>
                  <a:srgbClr val="A9A9A9"/>
                </a:solidFill>
              </a:defRPr>
            </a:lvl2pPr>
            <a:lvl3pPr marL="0" indent="0">
              <a:lnSpc>
                <a:spcPct val="90000"/>
              </a:lnSpc>
              <a:spcBef>
                <a:spcPts val="0"/>
              </a:spcBef>
              <a:buNone/>
              <a:defRPr sz="1600" b="1">
                <a:solidFill>
                  <a:srgbClr val="A9A9A9"/>
                </a:solidFill>
              </a:defRPr>
            </a:lvl3pPr>
            <a:lvl4pPr marL="0" indent="0">
              <a:lnSpc>
                <a:spcPct val="90000"/>
              </a:lnSpc>
              <a:spcBef>
                <a:spcPts val="0"/>
              </a:spcBef>
              <a:buNone/>
              <a:defRPr sz="1600" b="1">
                <a:solidFill>
                  <a:srgbClr val="A9A9A9"/>
                </a:solidFill>
              </a:defRPr>
            </a:lvl4pPr>
            <a:lvl5pPr marL="0" indent="0">
              <a:lnSpc>
                <a:spcPct val="90000"/>
              </a:lnSpc>
              <a:spcBef>
                <a:spcPts val="0"/>
              </a:spcBef>
              <a:buNone/>
              <a:defRPr sz="1600" b="1">
                <a:solidFill>
                  <a:srgbClr val="A9A9A9"/>
                </a:solidFill>
              </a:defRPr>
            </a:lvl5pPr>
          </a:lstStyle>
          <a:p>
            <a:pPr lvl="0"/>
            <a:r>
              <a:rPr lang="en-US" dirty="0"/>
              <a:t>Click for optional subtitle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5"/>
          </p:nvPr>
        </p:nvSpPr>
        <p:spPr>
          <a:xfrm>
            <a:off x="383926" y="3611301"/>
            <a:ext cx="2717591" cy="2040200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 marL="422264" indent="-184146">
              <a:spcBef>
                <a:spcPts val="0"/>
              </a:spcBef>
              <a:buNone/>
              <a:defRPr sz="1700" i="0">
                <a:solidFill>
                  <a:schemeClr val="accent1"/>
                </a:solidFill>
              </a:defRPr>
            </a:lvl3pPr>
            <a:lvl4pPr marL="608385" indent="-187195">
              <a:defRPr sz="1200"/>
            </a:lvl4pPr>
            <a:lvl5pPr marL="820779" indent="-212395"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2" name="Content Placeholder 2"/>
          <p:cNvSpPr>
            <a:spLocks noGrp="1"/>
          </p:cNvSpPr>
          <p:nvPr>
            <p:ph idx="16"/>
          </p:nvPr>
        </p:nvSpPr>
        <p:spPr>
          <a:xfrm>
            <a:off x="9093659" y="3611301"/>
            <a:ext cx="2717591" cy="2040200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 marL="422264" indent="-184146">
              <a:spcBef>
                <a:spcPts val="0"/>
              </a:spcBef>
              <a:buNone/>
              <a:defRPr sz="1700" i="0">
                <a:solidFill>
                  <a:schemeClr val="accent1"/>
                </a:solidFill>
              </a:defRPr>
            </a:lvl3pPr>
            <a:lvl4pPr marL="608385" indent="-187195">
              <a:defRPr sz="1200"/>
            </a:lvl4pPr>
            <a:lvl5pPr marL="820779" indent="-212395"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3" name="Content Placeholder 2"/>
          <p:cNvSpPr>
            <a:spLocks noGrp="1"/>
          </p:cNvSpPr>
          <p:nvPr>
            <p:ph idx="17"/>
          </p:nvPr>
        </p:nvSpPr>
        <p:spPr>
          <a:xfrm>
            <a:off x="6203950" y="3611301"/>
            <a:ext cx="2717591" cy="2040200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 marL="422264" indent="-184146">
              <a:spcBef>
                <a:spcPts val="0"/>
              </a:spcBef>
              <a:buNone/>
              <a:defRPr sz="1700" i="0">
                <a:solidFill>
                  <a:schemeClr val="accent1"/>
                </a:solidFill>
              </a:defRPr>
            </a:lvl3pPr>
            <a:lvl4pPr marL="608385" indent="-187195">
              <a:defRPr sz="1200"/>
            </a:lvl4pPr>
            <a:lvl5pPr marL="820779" indent="-212395"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8"/>
          </p:nvPr>
        </p:nvSpPr>
        <p:spPr>
          <a:xfrm>
            <a:off x="384175" y="1573212"/>
            <a:ext cx="2717800" cy="1857600"/>
          </a:xfrm>
        </p:spPr>
        <p:txBody>
          <a:bodyPr/>
          <a:lstStyle>
            <a:lvl1pPr marL="179996" indent="0">
              <a:lnSpc>
                <a:spcPct val="200000"/>
              </a:lnSpc>
              <a:buNone/>
              <a:defRPr sz="1600" b="1">
                <a:solidFill>
                  <a:schemeClr val="tx2">
                    <a:lumMod val="25000"/>
                    <a:lumOff val="7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6" name="Picture Placeholder 13"/>
          <p:cNvSpPr>
            <a:spLocks noGrp="1"/>
          </p:cNvSpPr>
          <p:nvPr>
            <p:ph type="pic" sz="quarter" idx="19"/>
          </p:nvPr>
        </p:nvSpPr>
        <p:spPr>
          <a:xfrm>
            <a:off x="3273425" y="1573212"/>
            <a:ext cx="2717800" cy="1857600"/>
          </a:xfrm>
        </p:spPr>
        <p:txBody>
          <a:bodyPr/>
          <a:lstStyle>
            <a:lvl1pPr marL="179996" indent="0">
              <a:lnSpc>
                <a:spcPct val="200000"/>
              </a:lnSpc>
              <a:buNone/>
              <a:defRPr sz="1600" b="1">
                <a:solidFill>
                  <a:schemeClr val="tx2">
                    <a:lumMod val="25000"/>
                    <a:lumOff val="7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7" name="Picture Placeholder 13"/>
          <p:cNvSpPr>
            <a:spLocks noGrp="1"/>
          </p:cNvSpPr>
          <p:nvPr>
            <p:ph type="pic" sz="quarter" idx="20"/>
          </p:nvPr>
        </p:nvSpPr>
        <p:spPr>
          <a:xfrm>
            <a:off x="6203951" y="1573212"/>
            <a:ext cx="2717800" cy="1857600"/>
          </a:xfrm>
        </p:spPr>
        <p:txBody>
          <a:bodyPr/>
          <a:lstStyle>
            <a:lvl1pPr marL="179996" indent="0">
              <a:lnSpc>
                <a:spcPct val="200000"/>
              </a:lnSpc>
              <a:buNone/>
              <a:defRPr sz="1600" b="1">
                <a:solidFill>
                  <a:schemeClr val="tx2">
                    <a:lumMod val="25000"/>
                    <a:lumOff val="7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8" name="Picture Placeholder 13"/>
          <p:cNvSpPr>
            <a:spLocks noGrp="1"/>
          </p:cNvSpPr>
          <p:nvPr>
            <p:ph type="pic" sz="quarter" idx="21"/>
          </p:nvPr>
        </p:nvSpPr>
        <p:spPr>
          <a:xfrm>
            <a:off x="9093659" y="1573212"/>
            <a:ext cx="2717800" cy="1857600"/>
          </a:xfrm>
        </p:spPr>
        <p:txBody>
          <a:bodyPr/>
          <a:lstStyle>
            <a:lvl1pPr marL="179996" indent="0">
              <a:lnSpc>
                <a:spcPct val="200000"/>
              </a:lnSpc>
              <a:buNone/>
              <a:defRPr sz="1600" b="1">
                <a:solidFill>
                  <a:schemeClr val="tx2">
                    <a:lumMod val="25000"/>
                    <a:lumOff val="7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479017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D90E3-A0B2-4065-9ED9-BEF1D154124D}" type="datetime1">
              <a:rPr lang="en-GB" smtClean="0"/>
              <a:t>22/02/2024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[ &gt; Insert &gt; Header &amp; Footer ]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81702-59A5-4643-AE93-D7BF7F78153B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85765" y="597391"/>
            <a:ext cx="7750175" cy="539747"/>
          </a:xfrm>
        </p:spPr>
        <p:txBody>
          <a:bodyPr>
            <a:noAutofit/>
          </a:bodyPr>
          <a:lstStyle>
            <a:lvl1pPr marL="0" indent="0">
              <a:lnSpc>
                <a:spcPct val="90000"/>
              </a:lnSpc>
              <a:buNone/>
              <a:defRPr sz="1600" b="1" spc="-11" baseline="0">
                <a:solidFill>
                  <a:srgbClr val="A9A9A9"/>
                </a:solidFill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buNone/>
              <a:defRPr sz="1600" b="1">
                <a:solidFill>
                  <a:srgbClr val="A9A9A9"/>
                </a:solidFill>
              </a:defRPr>
            </a:lvl2pPr>
            <a:lvl3pPr marL="0" indent="0">
              <a:lnSpc>
                <a:spcPct val="90000"/>
              </a:lnSpc>
              <a:spcBef>
                <a:spcPts val="0"/>
              </a:spcBef>
              <a:buNone/>
              <a:defRPr sz="1600" b="1">
                <a:solidFill>
                  <a:srgbClr val="A9A9A9"/>
                </a:solidFill>
              </a:defRPr>
            </a:lvl3pPr>
            <a:lvl4pPr marL="0" indent="0">
              <a:lnSpc>
                <a:spcPct val="90000"/>
              </a:lnSpc>
              <a:spcBef>
                <a:spcPts val="0"/>
              </a:spcBef>
              <a:buNone/>
              <a:defRPr sz="1600" b="1">
                <a:solidFill>
                  <a:srgbClr val="A9A9A9"/>
                </a:solidFill>
              </a:defRPr>
            </a:lvl4pPr>
            <a:lvl5pPr marL="0" indent="0">
              <a:lnSpc>
                <a:spcPct val="90000"/>
              </a:lnSpc>
              <a:spcBef>
                <a:spcPts val="0"/>
              </a:spcBef>
              <a:buNone/>
              <a:defRPr sz="1600" b="1">
                <a:solidFill>
                  <a:srgbClr val="A9A9A9"/>
                </a:solidFill>
              </a:defRPr>
            </a:lvl5pPr>
          </a:lstStyle>
          <a:p>
            <a:pPr lvl="0"/>
            <a:r>
              <a:rPr lang="en-US" dirty="0"/>
              <a:t>Click for optional subtitle</a:t>
            </a:r>
          </a:p>
        </p:txBody>
      </p:sp>
    </p:spTree>
    <p:extLst>
      <p:ext uri="{BB962C8B-B14F-4D97-AF65-F5344CB8AC3E}">
        <p14:creationId xmlns:p14="http://schemas.microsoft.com/office/powerpoint/2010/main" val="2889958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EC8F7-A0F3-45E5-A92B-F1699F87257F}" type="datetime1">
              <a:rPr lang="en-GB" smtClean="0"/>
              <a:t>22/02/2024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[ &gt; Insert &gt; Header &amp; Footer 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81702-59A5-4643-AE93-D7BF7F7815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162891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2209" y="315023"/>
            <a:ext cx="6282299" cy="6273668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999" y="1573213"/>
            <a:ext cx="4680000" cy="4078288"/>
          </a:xfrm>
        </p:spPr>
        <p:txBody>
          <a:bodyPr>
            <a:noAutofit/>
          </a:bodyPr>
          <a:lstStyle>
            <a:lvl1pPr marL="0" indent="0">
              <a:lnSpc>
                <a:spcPct val="120000"/>
              </a:lnSpc>
              <a:spcBef>
                <a:spcPts val="200"/>
              </a:spcBef>
              <a:buFontTx/>
              <a:buNone/>
              <a:defRPr sz="1400" b="0" spc="-51" baseline="0">
                <a:solidFill>
                  <a:schemeClr val="bg1"/>
                </a:solidFill>
              </a:defRPr>
            </a:lvl1pPr>
            <a:lvl2pPr marL="0" indent="0">
              <a:lnSpc>
                <a:spcPct val="120000"/>
              </a:lnSpc>
              <a:spcBef>
                <a:spcPts val="200"/>
              </a:spcBef>
              <a:buClr>
                <a:schemeClr val="bg2"/>
              </a:buClr>
              <a:buFontTx/>
              <a:buNone/>
              <a:defRPr sz="1400" b="0" spc="-51" baseline="0">
                <a:solidFill>
                  <a:schemeClr val="bg2"/>
                </a:solidFill>
              </a:defRPr>
            </a:lvl2pPr>
            <a:lvl3pPr marL="0" indent="0">
              <a:lnSpc>
                <a:spcPct val="120000"/>
              </a:lnSpc>
              <a:spcBef>
                <a:spcPts val="200"/>
              </a:spcBef>
              <a:buClr>
                <a:schemeClr val="bg2"/>
              </a:buClr>
              <a:buFontTx/>
              <a:buNone/>
              <a:defRPr sz="1400" b="0" spc="-51" baseline="0">
                <a:solidFill>
                  <a:schemeClr val="bg2"/>
                </a:solidFill>
              </a:defRPr>
            </a:lvl3pPr>
            <a:lvl4pPr marL="0" indent="0">
              <a:lnSpc>
                <a:spcPct val="120000"/>
              </a:lnSpc>
              <a:spcBef>
                <a:spcPts val="200"/>
              </a:spcBef>
              <a:buClr>
                <a:schemeClr val="bg2"/>
              </a:buClr>
              <a:buFontTx/>
              <a:buNone/>
              <a:defRPr sz="1400" b="0" spc="-51" baseline="0">
                <a:solidFill>
                  <a:schemeClr val="bg2"/>
                </a:solidFill>
              </a:defRPr>
            </a:lvl4pPr>
            <a:lvl5pPr marL="0" indent="0">
              <a:lnSpc>
                <a:spcPct val="120000"/>
              </a:lnSpc>
              <a:spcBef>
                <a:spcPts val="200"/>
              </a:spcBef>
              <a:buClr>
                <a:schemeClr val="bg2"/>
              </a:buClr>
              <a:buFontTx/>
              <a:buNone/>
              <a:defRPr sz="1400" b="0" spc="-51" baseline="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763" y="6043907"/>
            <a:ext cx="1930717" cy="43068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622209" y="315023"/>
            <a:ext cx="6282299" cy="62736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5763" y="6043907"/>
            <a:ext cx="1930717" cy="430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394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Option 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4"/>
          <p:cNvGrpSpPr>
            <a:grpSpLocks noChangeAspect="1"/>
          </p:cNvGrpSpPr>
          <p:nvPr/>
        </p:nvGrpSpPr>
        <p:grpSpPr bwMode="auto">
          <a:xfrm>
            <a:off x="5622925" y="3567"/>
            <a:ext cx="6281739" cy="6584559"/>
            <a:chOff x="3542" y="3566"/>
            <a:chExt cx="3957" cy="6584559"/>
          </a:xfrm>
        </p:grpSpPr>
        <p:sp>
          <p:nvSpPr>
            <p:cNvPr id="27" name="AutoShape 3"/>
            <p:cNvSpPr>
              <a:spLocks noChangeAspect="1" noChangeArrowheads="1" noTextEdit="1"/>
            </p:cNvSpPr>
            <p:nvPr/>
          </p:nvSpPr>
          <p:spPr bwMode="auto">
            <a:xfrm>
              <a:off x="3542" y="314325"/>
              <a:ext cx="3957" cy="6273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grpSp>
          <p:nvGrpSpPr>
            <p:cNvPr id="28" name="Group 205"/>
            <p:cNvGrpSpPr>
              <a:grpSpLocks/>
            </p:cNvGrpSpPr>
            <p:nvPr/>
          </p:nvGrpSpPr>
          <p:grpSpPr bwMode="auto">
            <a:xfrm>
              <a:off x="3600" y="385763"/>
              <a:ext cx="3830" cy="5303838"/>
              <a:chOff x="3600" y="243"/>
              <a:chExt cx="3830" cy="3341"/>
            </a:xfrm>
          </p:grpSpPr>
          <p:sp>
            <p:nvSpPr>
              <p:cNvPr id="599" name="Line 5"/>
              <p:cNvSpPr>
                <a:spLocks noChangeShapeType="1"/>
              </p:cNvSpPr>
              <p:nvPr/>
            </p:nvSpPr>
            <p:spPr bwMode="auto">
              <a:xfrm>
                <a:off x="361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00" name="Line 6"/>
              <p:cNvSpPr>
                <a:spLocks noChangeShapeType="1"/>
              </p:cNvSpPr>
              <p:nvPr/>
            </p:nvSpPr>
            <p:spPr bwMode="auto">
              <a:xfrm>
                <a:off x="387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01" name="Line 7"/>
              <p:cNvSpPr>
                <a:spLocks noChangeShapeType="1"/>
              </p:cNvSpPr>
              <p:nvPr/>
            </p:nvSpPr>
            <p:spPr bwMode="auto">
              <a:xfrm>
                <a:off x="412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02" name="Line 8"/>
              <p:cNvSpPr>
                <a:spLocks noChangeShapeType="1"/>
              </p:cNvSpPr>
              <p:nvPr/>
            </p:nvSpPr>
            <p:spPr bwMode="auto">
              <a:xfrm>
                <a:off x="438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03" name="Line 9"/>
              <p:cNvSpPr>
                <a:spLocks noChangeShapeType="1"/>
              </p:cNvSpPr>
              <p:nvPr/>
            </p:nvSpPr>
            <p:spPr bwMode="auto">
              <a:xfrm>
                <a:off x="4634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04" name="Line 10"/>
              <p:cNvSpPr>
                <a:spLocks noChangeShapeType="1"/>
              </p:cNvSpPr>
              <p:nvPr/>
            </p:nvSpPr>
            <p:spPr bwMode="auto">
              <a:xfrm>
                <a:off x="488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05" name="Line 11"/>
              <p:cNvSpPr>
                <a:spLocks noChangeShapeType="1"/>
              </p:cNvSpPr>
              <p:nvPr/>
            </p:nvSpPr>
            <p:spPr bwMode="auto">
              <a:xfrm>
                <a:off x="514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06" name="Line 12"/>
              <p:cNvSpPr>
                <a:spLocks noChangeShapeType="1"/>
              </p:cNvSpPr>
              <p:nvPr/>
            </p:nvSpPr>
            <p:spPr bwMode="auto">
              <a:xfrm>
                <a:off x="539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07" name="Line 13"/>
              <p:cNvSpPr>
                <a:spLocks noChangeShapeType="1"/>
              </p:cNvSpPr>
              <p:nvPr/>
            </p:nvSpPr>
            <p:spPr bwMode="auto">
              <a:xfrm>
                <a:off x="565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08" name="Line 14"/>
              <p:cNvSpPr>
                <a:spLocks noChangeShapeType="1"/>
              </p:cNvSpPr>
              <p:nvPr/>
            </p:nvSpPr>
            <p:spPr bwMode="auto">
              <a:xfrm>
                <a:off x="5904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09" name="Line 15"/>
              <p:cNvSpPr>
                <a:spLocks noChangeShapeType="1"/>
              </p:cNvSpPr>
              <p:nvPr/>
            </p:nvSpPr>
            <p:spPr bwMode="auto">
              <a:xfrm>
                <a:off x="615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10" name="Line 16"/>
              <p:cNvSpPr>
                <a:spLocks noChangeShapeType="1"/>
              </p:cNvSpPr>
              <p:nvPr/>
            </p:nvSpPr>
            <p:spPr bwMode="auto">
              <a:xfrm>
                <a:off x="641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11" name="Line 17"/>
              <p:cNvSpPr>
                <a:spLocks noChangeShapeType="1"/>
              </p:cNvSpPr>
              <p:nvPr/>
            </p:nvSpPr>
            <p:spPr bwMode="auto">
              <a:xfrm>
                <a:off x="666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12" name="Line 18"/>
              <p:cNvSpPr>
                <a:spLocks noChangeShapeType="1"/>
              </p:cNvSpPr>
              <p:nvPr/>
            </p:nvSpPr>
            <p:spPr bwMode="auto">
              <a:xfrm>
                <a:off x="692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13" name="Line 19"/>
              <p:cNvSpPr>
                <a:spLocks noChangeShapeType="1"/>
              </p:cNvSpPr>
              <p:nvPr/>
            </p:nvSpPr>
            <p:spPr bwMode="auto">
              <a:xfrm>
                <a:off x="717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14" name="Line 20"/>
              <p:cNvSpPr>
                <a:spLocks noChangeShapeType="1"/>
              </p:cNvSpPr>
              <p:nvPr/>
            </p:nvSpPr>
            <p:spPr bwMode="auto">
              <a:xfrm>
                <a:off x="743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15" name="Line 21"/>
              <p:cNvSpPr>
                <a:spLocks noChangeShapeType="1"/>
              </p:cNvSpPr>
              <p:nvPr/>
            </p:nvSpPr>
            <p:spPr bwMode="auto">
              <a:xfrm>
                <a:off x="361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16" name="Line 22"/>
              <p:cNvSpPr>
                <a:spLocks noChangeShapeType="1"/>
              </p:cNvSpPr>
              <p:nvPr/>
            </p:nvSpPr>
            <p:spPr bwMode="auto">
              <a:xfrm>
                <a:off x="387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17" name="Line 23"/>
              <p:cNvSpPr>
                <a:spLocks noChangeShapeType="1"/>
              </p:cNvSpPr>
              <p:nvPr/>
            </p:nvSpPr>
            <p:spPr bwMode="auto">
              <a:xfrm>
                <a:off x="412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18" name="Line 24"/>
              <p:cNvSpPr>
                <a:spLocks noChangeShapeType="1"/>
              </p:cNvSpPr>
              <p:nvPr/>
            </p:nvSpPr>
            <p:spPr bwMode="auto">
              <a:xfrm>
                <a:off x="438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19" name="Line 25"/>
              <p:cNvSpPr>
                <a:spLocks noChangeShapeType="1"/>
              </p:cNvSpPr>
              <p:nvPr/>
            </p:nvSpPr>
            <p:spPr bwMode="auto">
              <a:xfrm>
                <a:off x="4634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20" name="Line 26"/>
              <p:cNvSpPr>
                <a:spLocks noChangeShapeType="1"/>
              </p:cNvSpPr>
              <p:nvPr/>
            </p:nvSpPr>
            <p:spPr bwMode="auto">
              <a:xfrm>
                <a:off x="488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21" name="Line 27"/>
              <p:cNvSpPr>
                <a:spLocks noChangeShapeType="1"/>
              </p:cNvSpPr>
              <p:nvPr/>
            </p:nvSpPr>
            <p:spPr bwMode="auto">
              <a:xfrm>
                <a:off x="514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22" name="Line 28"/>
              <p:cNvSpPr>
                <a:spLocks noChangeShapeType="1"/>
              </p:cNvSpPr>
              <p:nvPr/>
            </p:nvSpPr>
            <p:spPr bwMode="auto">
              <a:xfrm>
                <a:off x="539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23" name="Line 29"/>
              <p:cNvSpPr>
                <a:spLocks noChangeShapeType="1"/>
              </p:cNvSpPr>
              <p:nvPr/>
            </p:nvSpPr>
            <p:spPr bwMode="auto">
              <a:xfrm>
                <a:off x="565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24" name="Line 30"/>
              <p:cNvSpPr>
                <a:spLocks noChangeShapeType="1"/>
              </p:cNvSpPr>
              <p:nvPr/>
            </p:nvSpPr>
            <p:spPr bwMode="auto">
              <a:xfrm>
                <a:off x="5904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25" name="Line 31"/>
              <p:cNvSpPr>
                <a:spLocks noChangeShapeType="1"/>
              </p:cNvSpPr>
              <p:nvPr/>
            </p:nvSpPr>
            <p:spPr bwMode="auto">
              <a:xfrm>
                <a:off x="615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26" name="Line 32"/>
              <p:cNvSpPr>
                <a:spLocks noChangeShapeType="1"/>
              </p:cNvSpPr>
              <p:nvPr/>
            </p:nvSpPr>
            <p:spPr bwMode="auto">
              <a:xfrm>
                <a:off x="641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27" name="Line 33"/>
              <p:cNvSpPr>
                <a:spLocks noChangeShapeType="1"/>
              </p:cNvSpPr>
              <p:nvPr/>
            </p:nvSpPr>
            <p:spPr bwMode="auto">
              <a:xfrm>
                <a:off x="666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28" name="Line 34"/>
              <p:cNvSpPr>
                <a:spLocks noChangeShapeType="1"/>
              </p:cNvSpPr>
              <p:nvPr/>
            </p:nvSpPr>
            <p:spPr bwMode="auto">
              <a:xfrm>
                <a:off x="692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29" name="Line 35"/>
              <p:cNvSpPr>
                <a:spLocks noChangeShapeType="1"/>
              </p:cNvSpPr>
              <p:nvPr/>
            </p:nvSpPr>
            <p:spPr bwMode="auto">
              <a:xfrm>
                <a:off x="717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30" name="Line 36"/>
              <p:cNvSpPr>
                <a:spLocks noChangeShapeType="1"/>
              </p:cNvSpPr>
              <p:nvPr/>
            </p:nvSpPr>
            <p:spPr bwMode="auto">
              <a:xfrm>
                <a:off x="743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31" name="Line 37"/>
              <p:cNvSpPr>
                <a:spLocks noChangeShapeType="1"/>
              </p:cNvSpPr>
              <p:nvPr/>
            </p:nvSpPr>
            <p:spPr bwMode="auto">
              <a:xfrm flipH="1">
                <a:off x="3600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32" name="Line 38"/>
              <p:cNvSpPr>
                <a:spLocks noChangeShapeType="1"/>
              </p:cNvSpPr>
              <p:nvPr/>
            </p:nvSpPr>
            <p:spPr bwMode="auto">
              <a:xfrm flipH="1">
                <a:off x="3854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33" name="Line 39"/>
              <p:cNvSpPr>
                <a:spLocks noChangeShapeType="1"/>
              </p:cNvSpPr>
              <p:nvPr/>
            </p:nvSpPr>
            <p:spPr bwMode="auto">
              <a:xfrm flipH="1">
                <a:off x="4108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34" name="Line 40"/>
              <p:cNvSpPr>
                <a:spLocks noChangeShapeType="1"/>
              </p:cNvSpPr>
              <p:nvPr/>
            </p:nvSpPr>
            <p:spPr bwMode="auto">
              <a:xfrm flipH="1">
                <a:off x="4362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35" name="Line 41"/>
              <p:cNvSpPr>
                <a:spLocks noChangeShapeType="1"/>
              </p:cNvSpPr>
              <p:nvPr/>
            </p:nvSpPr>
            <p:spPr bwMode="auto">
              <a:xfrm flipH="1">
                <a:off x="4616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36" name="Line 42"/>
              <p:cNvSpPr>
                <a:spLocks noChangeShapeType="1"/>
              </p:cNvSpPr>
              <p:nvPr/>
            </p:nvSpPr>
            <p:spPr bwMode="auto">
              <a:xfrm flipH="1">
                <a:off x="4870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37" name="Line 43"/>
              <p:cNvSpPr>
                <a:spLocks noChangeShapeType="1"/>
              </p:cNvSpPr>
              <p:nvPr/>
            </p:nvSpPr>
            <p:spPr bwMode="auto">
              <a:xfrm flipH="1">
                <a:off x="5124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38" name="Line 44"/>
              <p:cNvSpPr>
                <a:spLocks noChangeShapeType="1"/>
              </p:cNvSpPr>
              <p:nvPr/>
            </p:nvSpPr>
            <p:spPr bwMode="auto">
              <a:xfrm flipH="1">
                <a:off x="5378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39" name="Line 45"/>
              <p:cNvSpPr>
                <a:spLocks noChangeShapeType="1"/>
              </p:cNvSpPr>
              <p:nvPr/>
            </p:nvSpPr>
            <p:spPr bwMode="auto">
              <a:xfrm flipH="1">
                <a:off x="5632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40" name="Line 46"/>
              <p:cNvSpPr>
                <a:spLocks noChangeShapeType="1"/>
              </p:cNvSpPr>
              <p:nvPr/>
            </p:nvSpPr>
            <p:spPr bwMode="auto">
              <a:xfrm flipH="1">
                <a:off x="5886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41" name="Line 47"/>
              <p:cNvSpPr>
                <a:spLocks noChangeShapeType="1"/>
              </p:cNvSpPr>
              <p:nvPr/>
            </p:nvSpPr>
            <p:spPr bwMode="auto">
              <a:xfrm flipH="1">
                <a:off x="6140" y="356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42" name="Line 48"/>
              <p:cNvSpPr>
                <a:spLocks noChangeShapeType="1"/>
              </p:cNvSpPr>
              <p:nvPr/>
            </p:nvSpPr>
            <p:spPr bwMode="auto">
              <a:xfrm flipH="1">
                <a:off x="6394" y="356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43" name="Line 49"/>
              <p:cNvSpPr>
                <a:spLocks noChangeShapeType="1"/>
              </p:cNvSpPr>
              <p:nvPr/>
            </p:nvSpPr>
            <p:spPr bwMode="auto">
              <a:xfrm flipH="1">
                <a:off x="6648" y="356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44" name="Line 50"/>
              <p:cNvSpPr>
                <a:spLocks noChangeShapeType="1"/>
              </p:cNvSpPr>
              <p:nvPr/>
            </p:nvSpPr>
            <p:spPr bwMode="auto">
              <a:xfrm flipH="1">
                <a:off x="6902" y="356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45" name="Line 51"/>
              <p:cNvSpPr>
                <a:spLocks noChangeShapeType="1"/>
              </p:cNvSpPr>
              <p:nvPr/>
            </p:nvSpPr>
            <p:spPr bwMode="auto">
              <a:xfrm flipH="1">
                <a:off x="7156" y="356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46" name="Line 52"/>
              <p:cNvSpPr>
                <a:spLocks noChangeShapeType="1"/>
              </p:cNvSpPr>
              <p:nvPr/>
            </p:nvSpPr>
            <p:spPr bwMode="auto">
              <a:xfrm>
                <a:off x="361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47" name="Line 53"/>
              <p:cNvSpPr>
                <a:spLocks noChangeShapeType="1"/>
              </p:cNvSpPr>
              <p:nvPr/>
            </p:nvSpPr>
            <p:spPr bwMode="auto">
              <a:xfrm>
                <a:off x="361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48" name="Line 54"/>
              <p:cNvSpPr>
                <a:spLocks noChangeShapeType="1"/>
              </p:cNvSpPr>
              <p:nvPr/>
            </p:nvSpPr>
            <p:spPr bwMode="auto">
              <a:xfrm>
                <a:off x="361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49" name="Line 55"/>
              <p:cNvSpPr>
                <a:spLocks noChangeShapeType="1"/>
              </p:cNvSpPr>
              <p:nvPr/>
            </p:nvSpPr>
            <p:spPr bwMode="auto">
              <a:xfrm>
                <a:off x="361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50" name="Line 56"/>
              <p:cNvSpPr>
                <a:spLocks noChangeShapeType="1"/>
              </p:cNvSpPr>
              <p:nvPr/>
            </p:nvSpPr>
            <p:spPr bwMode="auto">
              <a:xfrm>
                <a:off x="361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51" name="Line 57"/>
              <p:cNvSpPr>
                <a:spLocks noChangeShapeType="1"/>
              </p:cNvSpPr>
              <p:nvPr/>
            </p:nvSpPr>
            <p:spPr bwMode="auto">
              <a:xfrm>
                <a:off x="361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52" name="Line 58"/>
              <p:cNvSpPr>
                <a:spLocks noChangeShapeType="1"/>
              </p:cNvSpPr>
              <p:nvPr/>
            </p:nvSpPr>
            <p:spPr bwMode="auto">
              <a:xfrm>
                <a:off x="361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53" name="Line 59"/>
              <p:cNvSpPr>
                <a:spLocks noChangeShapeType="1"/>
              </p:cNvSpPr>
              <p:nvPr/>
            </p:nvSpPr>
            <p:spPr bwMode="auto">
              <a:xfrm>
                <a:off x="361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54" name="Line 60"/>
              <p:cNvSpPr>
                <a:spLocks noChangeShapeType="1"/>
              </p:cNvSpPr>
              <p:nvPr/>
            </p:nvSpPr>
            <p:spPr bwMode="auto">
              <a:xfrm>
                <a:off x="361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55" name="Line 61"/>
              <p:cNvSpPr>
                <a:spLocks noChangeShapeType="1"/>
              </p:cNvSpPr>
              <p:nvPr/>
            </p:nvSpPr>
            <p:spPr bwMode="auto">
              <a:xfrm>
                <a:off x="361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56" name="Line 62"/>
              <p:cNvSpPr>
                <a:spLocks noChangeShapeType="1"/>
              </p:cNvSpPr>
              <p:nvPr/>
            </p:nvSpPr>
            <p:spPr bwMode="auto">
              <a:xfrm>
                <a:off x="361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57" name="Line 63"/>
              <p:cNvSpPr>
                <a:spLocks noChangeShapeType="1"/>
              </p:cNvSpPr>
              <p:nvPr/>
            </p:nvSpPr>
            <p:spPr bwMode="auto">
              <a:xfrm>
                <a:off x="361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58" name="Line 64"/>
              <p:cNvSpPr>
                <a:spLocks noChangeShapeType="1"/>
              </p:cNvSpPr>
              <p:nvPr/>
            </p:nvSpPr>
            <p:spPr bwMode="auto">
              <a:xfrm>
                <a:off x="361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59" name="Line 65"/>
              <p:cNvSpPr>
                <a:spLocks noChangeShapeType="1"/>
              </p:cNvSpPr>
              <p:nvPr/>
            </p:nvSpPr>
            <p:spPr bwMode="auto">
              <a:xfrm>
                <a:off x="387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60" name="Line 66"/>
              <p:cNvSpPr>
                <a:spLocks noChangeShapeType="1"/>
              </p:cNvSpPr>
              <p:nvPr/>
            </p:nvSpPr>
            <p:spPr bwMode="auto">
              <a:xfrm>
                <a:off x="387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61" name="Line 67"/>
              <p:cNvSpPr>
                <a:spLocks noChangeShapeType="1"/>
              </p:cNvSpPr>
              <p:nvPr/>
            </p:nvSpPr>
            <p:spPr bwMode="auto">
              <a:xfrm>
                <a:off x="387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62" name="Line 68"/>
              <p:cNvSpPr>
                <a:spLocks noChangeShapeType="1"/>
              </p:cNvSpPr>
              <p:nvPr/>
            </p:nvSpPr>
            <p:spPr bwMode="auto">
              <a:xfrm>
                <a:off x="387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63" name="Line 69"/>
              <p:cNvSpPr>
                <a:spLocks noChangeShapeType="1"/>
              </p:cNvSpPr>
              <p:nvPr/>
            </p:nvSpPr>
            <p:spPr bwMode="auto">
              <a:xfrm>
                <a:off x="387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64" name="Line 70"/>
              <p:cNvSpPr>
                <a:spLocks noChangeShapeType="1"/>
              </p:cNvSpPr>
              <p:nvPr/>
            </p:nvSpPr>
            <p:spPr bwMode="auto">
              <a:xfrm>
                <a:off x="387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65" name="Line 71"/>
              <p:cNvSpPr>
                <a:spLocks noChangeShapeType="1"/>
              </p:cNvSpPr>
              <p:nvPr/>
            </p:nvSpPr>
            <p:spPr bwMode="auto">
              <a:xfrm>
                <a:off x="387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66" name="Line 72"/>
              <p:cNvSpPr>
                <a:spLocks noChangeShapeType="1"/>
              </p:cNvSpPr>
              <p:nvPr/>
            </p:nvSpPr>
            <p:spPr bwMode="auto">
              <a:xfrm>
                <a:off x="387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67" name="Line 73"/>
              <p:cNvSpPr>
                <a:spLocks noChangeShapeType="1"/>
              </p:cNvSpPr>
              <p:nvPr/>
            </p:nvSpPr>
            <p:spPr bwMode="auto">
              <a:xfrm>
                <a:off x="387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68" name="Line 74"/>
              <p:cNvSpPr>
                <a:spLocks noChangeShapeType="1"/>
              </p:cNvSpPr>
              <p:nvPr/>
            </p:nvSpPr>
            <p:spPr bwMode="auto">
              <a:xfrm>
                <a:off x="387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69" name="Line 75"/>
              <p:cNvSpPr>
                <a:spLocks noChangeShapeType="1"/>
              </p:cNvSpPr>
              <p:nvPr/>
            </p:nvSpPr>
            <p:spPr bwMode="auto">
              <a:xfrm>
                <a:off x="387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70" name="Line 76"/>
              <p:cNvSpPr>
                <a:spLocks noChangeShapeType="1"/>
              </p:cNvSpPr>
              <p:nvPr/>
            </p:nvSpPr>
            <p:spPr bwMode="auto">
              <a:xfrm>
                <a:off x="387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71" name="Line 77"/>
              <p:cNvSpPr>
                <a:spLocks noChangeShapeType="1"/>
              </p:cNvSpPr>
              <p:nvPr/>
            </p:nvSpPr>
            <p:spPr bwMode="auto">
              <a:xfrm>
                <a:off x="387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72" name="Line 78"/>
              <p:cNvSpPr>
                <a:spLocks noChangeShapeType="1"/>
              </p:cNvSpPr>
              <p:nvPr/>
            </p:nvSpPr>
            <p:spPr bwMode="auto">
              <a:xfrm>
                <a:off x="412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73" name="Line 79"/>
              <p:cNvSpPr>
                <a:spLocks noChangeShapeType="1"/>
              </p:cNvSpPr>
              <p:nvPr/>
            </p:nvSpPr>
            <p:spPr bwMode="auto">
              <a:xfrm>
                <a:off x="412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74" name="Line 80"/>
              <p:cNvSpPr>
                <a:spLocks noChangeShapeType="1"/>
              </p:cNvSpPr>
              <p:nvPr/>
            </p:nvSpPr>
            <p:spPr bwMode="auto">
              <a:xfrm>
                <a:off x="412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75" name="Line 81"/>
              <p:cNvSpPr>
                <a:spLocks noChangeShapeType="1"/>
              </p:cNvSpPr>
              <p:nvPr/>
            </p:nvSpPr>
            <p:spPr bwMode="auto">
              <a:xfrm>
                <a:off x="412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76" name="Line 82"/>
              <p:cNvSpPr>
                <a:spLocks noChangeShapeType="1"/>
              </p:cNvSpPr>
              <p:nvPr/>
            </p:nvSpPr>
            <p:spPr bwMode="auto">
              <a:xfrm>
                <a:off x="412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77" name="Line 83"/>
              <p:cNvSpPr>
                <a:spLocks noChangeShapeType="1"/>
              </p:cNvSpPr>
              <p:nvPr/>
            </p:nvSpPr>
            <p:spPr bwMode="auto">
              <a:xfrm>
                <a:off x="412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78" name="Line 84"/>
              <p:cNvSpPr>
                <a:spLocks noChangeShapeType="1"/>
              </p:cNvSpPr>
              <p:nvPr/>
            </p:nvSpPr>
            <p:spPr bwMode="auto">
              <a:xfrm>
                <a:off x="412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79" name="Line 85"/>
              <p:cNvSpPr>
                <a:spLocks noChangeShapeType="1"/>
              </p:cNvSpPr>
              <p:nvPr/>
            </p:nvSpPr>
            <p:spPr bwMode="auto">
              <a:xfrm>
                <a:off x="412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80" name="Line 86"/>
              <p:cNvSpPr>
                <a:spLocks noChangeShapeType="1"/>
              </p:cNvSpPr>
              <p:nvPr/>
            </p:nvSpPr>
            <p:spPr bwMode="auto">
              <a:xfrm>
                <a:off x="412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81" name="Line 87"/>
              <p:cNvSpPr>
                <a:spLocks noChangeShapeType="1"/>
              </p:cNvSpPr>
              <p:nvPr/>
            </p:nvSpPr>
            <p:spPr bwMode="auto">
              <a:xfrm>
                <a:off x="412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82" name="Line 88"/>
              <p:cNvSpPr>
                <a:spLocks noChangeShapeType="1"/>
              </p:cNvSpPr>
              <p:nvPr/>
            </p:nvSpPr>
            <p:spPr bwMode="auto">
              <a:xfrm>
                <a:off x="412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83" name="Line 89"/>
              <p:cNvSpPr>
                <a:spLocks noChangeShapeType="1"/>
              </p:cNvSpPr>
              <p:nvPr/>
            </p:nvSpPr>
            <p:spPr bwMode="auto">
              <a:xfrm>
                <a:off x="412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84" name="Line 90"/>
              <p:cNvSpPr>
                <a:spLocks noChangeShapeType="1"/>
              </p:cNvSpPr>
              <p:nvPr/>
            </p:nvSpPr>
            <p:spPr bwMode="auto">
              <a:xfrm>
                <a:off x="412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85" name="Line 91"/>
              <p:cNvSpPr>
                <a:spLocks noChangeShapeType="1"/>
              </p:cNvSpPr>
              <p:nvPr/>
            </p:nvSpPr>
            <p:spPr bwMode="auto">
              <a:xfrm>
                <a:off x="438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86" name="Line 92"/>
              <p:cNvSpPr>
                <a:spLocks noChangeShapeType="1"/>
              </p:cNvSpPr>
              <p:nvPr/>
            </p:nvSpPr>
            <p:spPr bwMode="auto">
              <a:xfrm>
                <a:off x="438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87" name="Line 93"/>
              <p:cNvSpPr>
                <a:spLocks noChangeShapeType="1"/>
              </p:cNvSpPr>
              <p:nvPr/>
            </p:nvSpPr>
            <p:spPr bwMode="auto">
              <a:xfrm>
                <a:off x="438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88" name="Line 94"/>
              <p:cNvSpPr>
                <a:spLocks noChangeShapeType="1"/>
              </p:cNvSpPr>
              <p:nvPr/>
            </p:nvSpPr>
            <p:spPr bwMode="auto">
              <a:xfrm>
                <a:off x="438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89" name="Line 95"/>
              <p:cNvSpPr>
                <a:spLocks noChangeShapeType="1"/>
              </p:cNvSpPr>
              <p:nvPr/>
            </p:nvSpPr>
            <p:spPr bwMode="auto">
              <a:xfrm>
                <a:off x="438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90" name="Line 96"/>
              <p:cNvSpPr>
                <a:spLocks noChangeShapeType="1"/>
              </p:cNvSpPr>
              <p:nvPr/>
            </p:nvSpPr>
            <p:spPr bwMode="auto">
              <a:xfrm>
                <a:off x="438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91" name="Line 97"/>
              <p:cNvSpPr>
                <a:spLocks noChangeShapeType="1"/>
              </p:cNvSpPr>
              <p:nvPr/>
            </p:nvSpPr>
            <p:spPr bwMode="auto">
              <a:xfrm>
                <a:off x="438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92" name="Line 98"/>
              <p:cNvSpPr>
                <a:spLocks noChangeShapeType="1"/>
              </p:cNvSpPr>
              <p:nvPr/>
            </p:nvSpPr>
            <p:spPr bwMode="auto">
              <a:xfrm>
                <a:off x="438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93" name="Line 99"/>
              <p:cNvSpPr>
                <a:spLocks noChangeShapeType="1"/>
              </p:cNvSpPr>
              <p:nvPr/>
            </p:nvSpPr>
            <p:spPr bwMode="auto">
              <a:xfrm>
                <a:off x="438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94" name="Line 100"/>
              <p:cNvSpPr>
                <a:spLocks noChangeShapeType="1"/>
              </p:cNvSpPr>
              <p:nvPr/>
            </p:nvSpPr>
            <p:spPr bwMode="auto">
              <a:xfrm>
                <a:off x="438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95" name="Line 101"/>
              <p:cNvSpPr>
                <a:spLocks noChangeShapeType="1"/>
              </p:cNvSpPr>
              <p:nvPr/>
            </p:nvSpPr>
            <p:spPr bwMode="auto">
              <a:xfrm>
                <a:off x="438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96" name="Line 102"/>
              <p:cNvSpPr>
                <a:spLocks noChangeShapeType="1"/>
              </p:cNvSpPr>
              <p:nvPr/>
            </p:nvSpPr>
            <p:spPr bwMode="auto">
              <a:xfrm>
                <a:off x="438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97" name="Line 103"/>
              <p:cNvSpPr>
                <a:spLocks noChangeShapeType="1"/>
              </p:cNvSpPr>
              <p:nvPr/>
            </p:nvSpPr>
            <p:spPr bwMode="auto">
              <a:xfrm>
                <a:off x="438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98" name="Line 104"/>
              <p:cNvSpPr>
                <a:spLocks noChangeShapeType="1"/>
              </p:cNvSpPr>
              <p:nvPr/>
            </p:nvSpPr>
            <p:spPr bwMode="auto">
              <a:xfrm>
                <a:off x="4634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99" name="Line 105"/>
              <p:cNvSpPr>
                <a:spLocks noChangeShapeType="1"/>
              </p:cNvSpPr>
              <p:nvPr/>
            </p:nvSpPr>
            <p:spPr bwMode="auto">
              <a:xfrm>
                <a:off x="4634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00" name="Line 106"/>
              <p:cNvSpPr>
                <a:spLocks noChangeShapeType="1"/>
              </p:cNvSpPr>
              <p:nvPr/>
            </p:nvSpPr>
            <p:spPr bwMode="auto">
              <a:xfrm>
                <a:off x="4634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01" name="Line 107"/>
              <p:cNvSpPr>
                <a:spLocks noChangeShapeType="1"/>
              </p:cNvSpPr>
              <p:nvPr/>
            </p:nvSpPr>
            <p:spPr bwMode="auto">
              <a:xfrm>
                <a:off x="4634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02" name="Line 108"/>
              <p:cNvSpPr>
                <a:spLocks noChangeShapeType="1"/>
              </p:cNvSpPr>
              <p:nvPr/>
            </p:nvSpPr>
            <p:spPr bwMode="auto">
              <a:xfrm>
                <a:off x="4634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03" name="Line 109"/>
              <p:cNvSpPr>
                <a:spLocks noChangeShapeType="1"/>
              </p:cNvSpPr>
              <p:nvPr/>
            </p:nvSpPr>
            <p:spPr bwMode="auto">
              <a:xfrm>
                <a:off x="4634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04" name="Line 110"/>
              <p:cNvSpPr>
                <a:spLocks noChangeShapeType="1"/>
              </p:cNvSpPr>
              <p:nvPr/>
            </p:nvSpPr>
            <p:spPr bwMode="auto">
              <a:xfrm>
                <a:off x="4634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05" name="Line 111"/>
              <p:cNvSpPr>
                <a:spLocks noChangeShapeType="1"/>
              </p:cNvSpPr>
              <p:nvPr/>
            </p:nvSpPr>
            <p:spPr bwMode="auto">
              <a:xfrm>
                <a:off x="4634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06" name="Line 112"/>
              <p:cNvSpPr>
                <a:spLocks noChangeShapeType="1"/>
              </p:cNvSpPr>
              <p:nvPr/>
            </p:nvSpPr>
            <p:spPr bwMode="auto">
              <a:xfrm>
                <a:off x="4634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07" name="Line 113"/>
              <p:cNvSpPr>
                <a:spLocks noChangeShapeType="1"/>
              </p:cNvSpPr>
              <p:nvPr/>
            </p:nvSpPr>
            <p:spPr bwMode="auto">
              <a:xfrm>
                <a:off x="4634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08" name="Line 114"/>
              <p:cNvSpPr>
                <a:spLocks noChangeShapeType="1"/>
              </p:cNvSpPr>
              <p:nvPr/>
            </p:nvSpPr>
            <p:spPr bwMode="auto">
              <a:xfrm>
                <a:off x="4634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09" name="Line 115"/>
              <p:cNvSpPr>
                <a:spLocks noChangeShapeType="1"/>
              </p:cNvSpPr>
              <p:nvPr/>
            </p:nvSpPr>
            <p:spPr bwMode="auto">
              <a:xfrm>
                <a:off x="4634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10" name="Line 116"/>
              <p:cNvSpPr>
                <a:spLocks noChangeShapeType="1"/>
              </p:cNvSpPr>
              <p:nvPr/>
            </p:nvSpPr>
            <p:spPr bwMode="auto">
              <a:xfrm>
                <a:off x="4634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11" name="Line 117"/>
              <p:cNvSpPr>
                <a:spLocks noChangeShapeType="1"/>
              </p:cNvSpPr>
              <p:nvPr/>
            </p:nvSpPr>
            <p:spPr bwMode="auto">
              <a:xfrm>
                <a:off x="488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12" name="Line 118"/>
              <p:cNvSpPr>
                <a:spLocks noChangeShapeType="1"/>
              </p:cNvSpPr>
              <p:nvPr/>
            </p:nvSpPr>
            <p:spPr bwMode="auto">
              <a:xfrm>
                <a:off x="488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13" name="Line 119"/>
              <p:cNvSpPr>
                <a:spLocks noChangeShapeType="1"/>
              </p:cNvSpPr>
              <p:nvPr/>
            </p:nvSpPr>
            <p:spPr bwMode="auto">
              <a:xfrm>
                <a:off x="488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14" name="Line 120"/>
              <p:cNvSpPr>
                <a:spLocks noChangeShapeType="1"/>
              </p:cNvSpPr>
              <p:nvPr/>
            </p:nvSpPr>
            <p:spPr bwMode="auto">
              <a:xfrm>
                <a:off x="488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15" name="Line 121"/>
              <p:cNvSpPr>
                <a:spLocks noChangeShapeType="1"/>
              </p:cNvSpPr>
              <p:nvPr/>
            </p:nvSpPr>
            <p:spPr bwMode="auto">
              <a:xfrm>
                <a:off x="488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16" name="Line 122"/>
              <p:cNvSpPr>
                <a:spLocks noChangeShapeType="1"/>
              </p:cNvSpPr>
              <p:nvPr/>
            </p:nvSpPr>
            <p:spPr bwMode="auto">
              <a:xfrm>
                <a:off x="488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17" name="Line 123"/>
              <p:cNvSpPr>
                <a:spLocks noChangeShapeType="1"/>
              </p:cNvSpPr>
              <p:nvPr/>
            </p:nvSpPr>
            <p:spPr bwMode="auto">
              <a:xfrm>
                <a:off x="488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18" name="Line 124"/>
              <p:cNvSpPr>
                <a:spLocks noChangeShapeType="1"/>
              </p:cNvSpPr>
              <p:nvPr/>
            </p:nvSpPr>
            <p:spPr bwMode="auto">
              <a:xfrm>
                <a:off x="488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19" name="Line 125"/>
              <p:cNvSpPr>
                <a:spLocks noChangeShapeType="1"/>
              </p:cNvSpPr>
              <p:nvPr/>
            </p:nvSpPr>
            <p:spPr bwMode="auto">
              <a:xfrm>
                <a:off x="488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20" name="Line 126"/>
              <p:cNvSpPr>
                <a:spLocks noChangeShapeType="1"/>
              </p:cNvSpPr>
              <p:nvPr/>
            </p:nvSpPr>
            <p:spPr bwMode="auto">
              <a:xfrm>
                <a:off x="488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21" name="Line 127"/>
              <p:cNvSpPr>
                <a:spLocks noChangeShapeType="1"/>
              </p:cNvSpPr>
              <p:nvPr/>
            </p:nvSpPr>
            <p:spPr bwMode="auto">
              <a:xfrm>
                <a:off x="488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22" name="Line 128"/>
              <p:cNvSpPr>
                <a:spLocks noChangeShapeType="1"/>
              </p:cNvSpPr>
              <p:nvPr/>
            </p:nvSpPr>
            <p:spPr bwMode="auto">
              <a:xfrm>
                <a:off x="488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23" name="Line 129"/>
              <p:cNvSpPr>
                <a:spLocks noChangeShapeType="1"/>
              </p:cNvSpPr>
              <p:nvPr/>
            </p:nvSpPr>
            <p:spPr bwMode="auto">
              <a:xfrm>
                <a:off x="488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24" name="Line 130"/>
              <p:cNvSpPr>
                <a:spLocks noChangeShapeType="1"/>
              </p:cNvSpPr>
              <p:nvPr/>
            </p:nvSpPr>
            <p:spPr bwMode="auto">
              <a:xfrm>
                <a:off x="514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25" name="Line 131"/>
              <p:cNvSpPr>
                <a:spLocks noChangeShapeType="1"/>
              </p:cNvSpPr>
              <p:nvPr/>
            </p:nvSpPr>
            <p:spPr bwMode="auto">
              <a:xfrm>
                <a:off x="514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26" name="Line 132"/>
              <p:cNvSpPr>
                <a:spLocks noChangeShapeType="1"/>
              </p:cNvSpPr>
              <p:nvPr/>
            </p:nvSpPr>
            <p:spPr bwMode="auto">
              <a:xfrm>
                <a:off x="514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27" name="Line 133"/>
              <p:cNvSpPr>
                <a:spLocks noChangeShapeType="1"/>
              </p:cNvSpPr>
              <p:nvPr/>
            </p:nvSpPr>
            <p:spPr bwMode="auto">
              <a:xfrm>
                <a:off x="514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28" name="Line 134"/>
              <p:cNvSpPr>
                <a:spLocks noChangeShapeType="1"/>
              </p:cNvSpPr>
              <p:nvPr/>
            </p:nvSpPr>
            <p:spPr bwMode="auto">
              <a:xfrm>
                <a:off x="514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29" name="Line 135"/>
              <p:cNvSpPr>
                <a:spLocks noChangeShapeType="1"/>
              </p:cNvSpPr>
              <p:nvPr/>
            </p:nvSpPr>
            <p:spPr bwMode="auto">
              <a:xfrm>
                <a:off x="514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30" name="Line 136"/>
              <p:cNvSpPr>
                <a:spLocks noChangeShapeType="1"/>
              </p:cNvSpPr>
              <p:nvPr/>
            </p:nvSpPr>
            <p:spPr bwMode="auto">
              <a:xfrm>
                <a:off x="514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31" name="Line 137"/>
              <p:cNvSpPr>
                <a:spLocks noChangeShapeType="1"/>
              </p:cNvSpPr>
              <p:nvPr/>
            </p:nvSpPr>
            <p:spPr bwMode="auto">
              <a:xfrm>
                <a:off x="514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32" name="Line 138"/>
              <p:cNvSpPr>
                <a:spLocks noChangeShapeType="1"/>
              </p:cNvSpPr>
              <p:nvPr/>
            </p:nvSpPr>
            <p:spPr bwMode="auto">
              <a:xfrm>
                <a:off x="514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33" name="Line 139"/>
              <p:cNvSpPr>
                <a:spLocks noChangeShapeType="1"/>
              </p:cNvSpPr>
              <p:nvPr/>
            </p:nvSpPr>
            <p:spPr bwMode="auto">
              <a:xfrm>
                <a:off x="514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34" name="Line 140"/>
              <p:cNvSpPr>
                <a:spLocks noChangeShapeType="1"/>
              </p:cNvSpPr>
              <p:nvPr/>
            </p:nvSpPr>
            <p:spPr bwMode="auto">
              <a:xfrm>
                <a:off x="514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35" name="Line 141"/>
              <p:cNvSpPr>
                <a:spLocks noChangeShapeType="1"/>
              </p:cNvSpPr>
              <p:nvPr/>
            </p:nvSpPr>
            <p:spPr bwMode="auto">
              <a:xfrm>
                <a:off x="514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36" name="Line 142"/>
              <p:cNvSpPr>
                <a:spLocks noChangeShapeType="1"/>
              </p:cNvSpPr>
              <p:nvPr/>
            </p:nvSpPr>
            <p:spPr bwMode="auto">
              <a:xfrm>
                <a:off x="514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37" name="Line 143"/>
              <p:cNvSpPr>
                <a:spLocks noChangeShapeType="1"/>
              </p:cNvSpPr>
              <p:nvPr/>
            </p:nvSpPr>
            <p:spPr bwMode="auto">
              <a:xfrm>
                <a:off x="539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38" name="Line 144"/>
              <p:cNvSpPr>
                <a:spLocks noChangeShapeType="1"/>
              </p:cNvSpPr>
              <p:nvPr/>
            </p:nvSpPr>
            <p:spPr bwMode="auto">
              <a:xfrm>
                <a:off x="539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39" name="Line 145"/>
              <p:cNvSpPr>
                <a:spLocks noChangeShapeType="1"/>
              </p:cNvSpPr>
              <p:nvPr/>
            </p:nvSpPr>
            <p:spPr bwMode="auto">
              <a:xfrm>
                <a:off x="539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40" name="Line 146"/>
              <p:cNvSpPr>
                <a:spLocks noChangeShapeType="1"/>
              </p:cNvSpPr>
              <p:nvPr/>
            </p:nvSpPr>
            <p:spPr bwMode="auto">
              <a:xfrm>
                <a:off x="539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41" name="Line 147"/>
              <p:cNvSpPr>
                <a:spLocks noChangeShapeType="1"/>
              </p:cNvSpPr>
              <p:nvPr/>
            </p:nvSpPr>
            <p:spPr bwMode="auto">
              <a:xfrm>
                <a:off x="539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42" name="Line 148"/>
              <p:cNvSpPr>
                <a:spLocks noChangeShapeType="1"/>
              </p:cNvSpPr>
              <p:nvPr/>
            </p:nvSpPr>
            <p:spPr bwMode="auto">
              <a:xfrm>
                <a:off x="539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43" name="Line 149"/>
              <p:cNvSpPr>
                <a:spLocks noChangeShapeType="1"/>
              </p:cNvSpPr>
              <p:nvPr/>
            </p:nvSpPr>
            <p:spPr bwMode="auto">
              <a:xfrm>
                <a:off x="539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44" name="Line 150"/>
              <p:cNvSpPr>
                <a:spLocks noChangeShapeType="1"/>
              </p:cNvSpPr>
              <p:nvPr/>
            </p:nvSpPr>
            <p:spPr bwMode="auto">
              <a:xfrm>
                <a:off x="539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45" name="Line 151"/>
              <p:cNvSpPr>
                <a:spLocks noChangeShapeType="1"/>
              </p:cNvSpPr>
              <p:nvPr/>
            </p:nvSpPr>
            <p:spPr bwMode="auto">
              <a:xfrm>
                <a:off x="539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46" name="Line 152"/>
              <p:cNvSpPr>
                <a:spLocks noChangeShapeType="1"/>
              </p:cNvSpPr>
              <p:nvPr/>
            </p:nvSpPr>
            <p:spPr bwMode="auto">
              <a:xfrm>
                <a:off x="539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47" name="Line 153"/>
              <p:cNvSpPr>
                <a:spLocks noChangeShapeType="1"/>
              </p:cNvSpPr>
              <p:nvPr/>
            </p:nvSpPr>
            <p:spPr bwMode="auto">
              <a:xfrm>
                <a:off x="539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48" name="Line 154"/>
              <p:cNvSpPr>
                <a:spLocks noChangeShapeType="1"/>
              </p:cNvSpPr>
              <p:nvPr/>
            </p:nvSpPr>
            <p:spPr bwMode="auto">
              <a:xfrm>
                <a:off x="539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49" name="Line 155"/>
              <p:cNvSpPr>
                <a:spLocks noChangeShapeType="1"/>
              </p:cNvSpPr>
              <p:nvPr/>
            </p:nvSpPr>
            <p:spPr bwMode="auto">
              <a:xfrm>
                <a:off x="539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50" name="Line 156"/>
              <p:cNvSpPr>
                <a:spLocks noChangeShapeType="1"/>
              </p:cNvSpPr>
              <p:nvPr/>
            </p:nvSpPr>
            <p:spPr bwMode="auto">
              <a:xfrm>
                <a:off x="565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51" name="Line 157"/>
              <p:cNvSpPr>
                <a:spLocks noChangeShapeType="1"/>
              </p:cNvSpPr>
              <p:nvPr/>
            </p:nvSpPr>
            <p:spPr bwMode="auto">
              <a:xfrm>
                <a:off x="565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52" name="Line 158"/>
              <p:cNvSpPr>
                <a:spLocks noChangeShapeType="1"/>
              </p:cNvSpPr>
              <p:nvPr/>
            </p:nvSpPr>
            <p:spPr bwMode="auto">
              <a:xfrm>
                <a:off x="565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53" name="Line 159"/>
              <p:cNvSpPr>
                <a:spLocks noChangeShapeType="1"/>
              </p:cNvSpPr>
              <p:nvPr/>
            </p:nvSpPr>
            <p:spPr bwMode="auto">
              <a:xfrm>
                <a:off x="565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54" name="Line 160"/>
              <p:cNvSpPr>
                <a:spLocks noChangeShapeType="1"/>
              </p:cNvSpPr>
              <p:nvPr/>
            </p:nvSpPr>
            <p:spPr bwMode="auto">
              <a:xfrm>
                <a:off x="565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55" name="Line 161"/>
              <p:cNvSpPr>
                <a:spLocks noChangeShapeType="1"/>
              </p:cNvSpPr>
              <p:nvPr/>
            </p:nvSpPr>
            <p:spPr bwMode="auto">
              <a:xfrm>
                <a:off x="565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56" name="Line 162"/>
              <p:cNvSpPr>
                <a:spLocks noChangeShapeType="1"/>
              </p:cNvSpPr>
              <p:nvPr/>
            </p:nvSpPr>
            <p:spPr bwMode="auto">
              <a:xfrm>
                <a:off x="565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57" name="Line 163"/>
              <p:cNvSpPr>
                <a:spLocks noChangeShapeType="1"/>
              </p:cNvSpPr>
              <p:nvPr/>
            </p:nvSpPr>
            <p:spPr bwMode="auto">
              <a:xfrm>
                <a:off x="565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58" name="Line 164"/>
              <p:cNvSpPr>
                <a:spLocks noChangeShapeType="1"/>
              </p:cNvSpPr>
              <p:nvPr/>
            </p:nvSpPr>
            <p:spPr bwMode="auto">
              <a:xfrm>
                <a:off x="565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59" name="Line 165"/>
              <p:cNvSpPr>
                <a:spLocks noChangeShapeType="1"/>
              </p:cNvSpPr>
              <p:nvPr/>
            </p:nvSpPr>
            <p:spPr bwMode="auto">
              <a:xfrm>
                <a:off x="565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60" name="Line 166"/>
              <p:cNvSpPr>
                <a:spLocks noChangeShapeType="1"/>
              </p:cNvSpPr>
              <p:nvPr/>
            </p:nvSpPr>
            <p:spPr bwMode="auto">
              <a:xfrm>
                <a:off x="565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61" name="Line 167"/>
              <p:cNvSpPr>
                <a:spLocks noChangeShapeType="1"/>
              </p:cNvSpPr>
              <p:nvPr/>
            </p:nvSpPr>
            <p:spPr bwMode="auto">
              <a:xfrm>
                <a:off x="565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62" name="Line 168"/>
              <p:cNvSpPr>
                <a:spLocks noChangeShapeType="1"/>
              </p:cNvSpPr>
              <p:nvPr/>
            </p:nvSpPr>
            <p:spPr bwMode="auto">
              <a:xfrm>
                <a:off x="565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63" name="Line 169"/>
              <p:cNvSpPr>
                <a:spLocks noChangeShapeType="1"/>
              </p:cNvSpPr>
              <p:nvPr/>
            </p:nvSpPr>
            <p:spPr bwMode="auto">
              <a:xfrm>
                <a:off x="5904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64" name="Line 170"/>
              <p:cNvSpPr>
                <a:spLocks noChangeShapeType="1"/>
              </p:cNvSpPr>
              <p:nvPr/>
            </p:nvSpPr>
            <p:spPr bwMode="auto">
              <a:xfrm>
                <a:off x="5904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65" name="Line 171"/>
              <p:cNvSpPr>
                <a:spLocks noChangeShapeType="1"/>
              </p:cNvSpPr>
              <p:nvPr/>
            </p:nvSpPr>
            <p:spPr bwMode="auto">
              <a:xfrm>
                <a:off x="5904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66" name="Line 172"/>
              <p:cNvSpPr>
                <a:spLocks noChangeShapeType="1"/>
              </p:cNvSpPr>
              <p:nvPr/>
            </p:nvSpPr>
            <p:spPr bwMode="auto">
              <a:xfrm>
                <a:off x="5904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67" name="Line 173"/>
              <p:cNvSpPr>
                <a:spLocks noChangeShapeType="1"/>
              </p:cNvSpPr>
              <p:nvPr/>
            </p:nvSpPr>
            <p:spPr bwMode="auto">
              <a:xfrm>
                <a:off x="5904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68" name="Line 174"/>
              <p:cNvSpPr>
                <a:spLocks noChangeShapeType="1"/>
              </p:cNvSpPr>
              <p:nvPr/>
            </p:nvSpPr>
            <p:spPr bwMode="auto">
              <a:xfrm>
                <a:off x="5904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69" name="Line 175"/>
              <p:cNvSpPr>
                <a:spLocks noChangeShapeType="1"/>
              </p:cNvSpPr>
              <p:nvPr/>
            </p:nvSpPr>
            <p:spPr bwMode="auto">
              <a:xfrm>
                <a:off x="5904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70" name="Line 176"/>
              <p:cNvSpPr>
                <a:spLocks noChangeShapeType="1"/>
              </p:cNvSpPr>
              <p:nvPr/>
            </p:nvSpPr>
            <p:spPr bwMode="auto">
              <a:xfrm>
                <a:off x="5904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71" name="Line 177"/>
              <p:cNvSpPr>
                <a:spLocks noChangeShapeType="1"/>
              </p:cNvSpPr>
              <p:nvPr/>
            </p:nvSpPr>
            <p:spPr bwMode="auto">
              <a:xfrm>
                <a:off x="5904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72" name="Line 178"/>
              <p:cNvSpPr>
                <a:spLocks noChangeShapeType="1"/>
              </p:cNvSpPr>
              <p:nvPr/>
            </p:nvSpPr>
            <p:spPr bwMode="auto">
              <a:xfrm>
                <a:off x="5904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73" name="Line 179"/>
              <p:cNvSpPr>
                <a:spLocks noChangeShapeType="1"/>
              </p:cNvSpPr>
              <p:nvPr/>
            </p:nvSpPr>
            <p:spPr bwMode="auto">
              <a:xfrm>
                <a:off x="5904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74" name="Line 180"/>
              <p:cNvSpPr>
                <a:spLocks noChangeShapeType="1"/>
              </p:cNvSpPr>
              <p:nvPr/>
            </p:nvSpPr>
            <p:spPr bwMode="auto">
              <a:xfrm>
                <a:off x="5904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75" name="Line 181"/>
              <p:cNvSpPr>
                <a:spLocks noChangeShapeType="1"/>
              </p:cNvSpPr>
              <p:nvPr/>
            </p:nvSpPr>
            <p:spPr bwMode="auto">
              <a:xfrm>
                <a:off x="5904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76" name="Line 182"/>
              <p:cNvSpPr>
                <a:spLocks noChangeShapeType="1"/>
              </p:cNvSpPr>
              <p:nvPr/>
            </p:nvSpPr>
            <p:spPr bwMode="auto">
              <a:xfrm>
                <a:off x="615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77" name="Line 183"/>
              <p:cNvSpPr>
                <a:spLocks noChangeShapeType="1"/>
              </p:cNvSpPr>
              <p:nvPr/>
            </p:nvSpPr>
            <p:spPr bwMode="auto">
              <a:xfrm>
                <a:off x="615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78" name="Line 184"/>
              <p:cNvSpPr>
                <a:spLocks noChangeShapeType="1"/>
              </p:cNvSpPr>
              <p:nvPr/>
            </p:nvSpPr>
            <p:spPr bwMode="auto">
              <a:xfrm>
                <a:off x="615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79" name="Line 185"/>
              <p:cNvSpPr>
                <a:spLocks noChangeShapeType="1"/>
              </p:cNvSpPr>
              <p:nvPr/>
            </p:nvSpPr>
            <p:spPr bwMode="auto">
              <a:xfrm>
                <a:off x="615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80" name="Line 186"/>
              <p:cNvSpPr>
                <a:spLocks noChangeShapeType="1"/>
              </p:cNvSpPr>
              <p:nvPr/>
            </p:nvSpPr>
            <p:spPr bwMode="auto">
              <a:xfrm>
                <a:off x="615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81" name="Line 187"/>
              <p:cNvSpPr>
                <a:spLocks noChangeShapeType="1"/>
              </p:cNvSpPr>
              <p:nvPr/>
            </p:nvSpPr>
            <p:spPr bwMode="auto">
              <a:xfrm>
                <a:off x="615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82" name="Line 188"/>
              <p:cNvSpPr>
                <a:spLocks noChangeShapeType="1"/>
              </p:cNvSpPr>
              <p:nvPr/>
            </p:nvSpPr>
            <p:spPr bwMode="auto">
              <a:xfrm>
                <a:off x="615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83" name="Line 189"/>
              <p:cNvSpPr>
                <a:spLocks noChangeShapeType="1"/>
              </p:cNvSpPr>
              <p:nvPr/>
            </p:nvSpPr>
            <p:spPr bwMode="auto">
              <a:xfrm>
                <a:off x="615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84" name="Line 190"/>
              <p:cNvSpPr>
                <a:spLocks noChangeShapeType="1"/>
              </p:cNvSpPr>
              <p:nvPr/>
            </p:nvSpPr>
            <p:spPr bwMode="auto">
              <a:xfrm>
                <a:off x="615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85" name="Line 191"/>
              <p:cNvSpPr>
                <a:spLocks noChangeShapeType="1"/>
              </p:cNvSpPr>
              <p:nvPr/>
            </p:nvSpPr>
            <p:spPr bwMode="auto">
              <a:xfrm>
                <a:off x="615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86" name="Line 192"/>
              <p:cNvSpPr>
                <a:spLocks noChangeShapeType="1"/>
              </p:cNvSpPr>
              <p:nvPr/>
            </p:nvSpPr>
            <p:spPr bwMode="auto">
              <a:xfrm>
                <a:off x="615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87" name="Line 193"/>
              <p:cNvSpPr>
                <a:spLocks noChangeShapeType="1"/>
              </p:cNvSpPr>
              <p:nvPr/>
            </p:nvSpPr>
            <p:spPr bwMode="auto">
              <a:xfrm>
                <a:off x="615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88" name="Line 194"/>
              <p:cNvSpPr>
                <a:spLocks noChangeShapeType="1"/>
              </p:cNvSpPr>
              <p:nvPr/>
            </p:nvSpPr>
            <p:spPr bwMode="auto">
              <a:xfrm>
                <a:off x="615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89" name="Line 195"/>
              <p:cNvSpPr>
                <a:spLocks noChangeShapeType="1"/>
              </p:cNvSpPr>
              <p:nvPr/>
            </p:nvSpPr>
            <p:spPr bwMode="auto">
              <a:xfrm>
                <a:off x="641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90" name="Line 196"/>
              <p:cNvSpPr>
                <a:spLocks noChangeShapeType="1"/>
              </p:cNvSpPr>
              <p:nvPr/>
            </p:nvSpPr>
            <p:spPr bwMode="auto">
              <a:xfrm>
                <a:off x="641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91" name="Line 197"/>
              <p:cNvSpPr>
                <a:spLocks noChangeShapeType="1"/>
              </p:cNvSpPr>
              <p:nvPr/>
            </p:nvSpPr>
            <p:spPr bwMode="auto">
              <a:xfrm>
                <a:off x="641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92" name="Line 198"/>
              <p:cNvSpPr>
                <a:spLocks noChangeShapeType="1"/>
              </p:cNvSpPr>
              <p:nvPr/>
            </p:nvSpPr>
            <p:spPr bwMode="auto">
              <a:xfrm>
                <a:off x="641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93" name="Line 199"/>
              <p:cNvSpPr>
                <a:spLocks noChangeShapeType="1"/>
              </p:cNvSpPr>
              <p:nvPr/>
            </p:nvSpPr>
            <p:spPr bwMode="auto">
              <a:xfrm>
                <a:off x="641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94" name="Line 200"/>
              <p:cNvSpPr>
                <a:spLocks noChangeShapeType="1"/>
              </p:cNvSpPr>
              <p:nvPr/>
            </p:nvSpPr>
            <p:spPr bwMode="auto">
              <a:xfrm>
                <a:off x="641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95" name="Line 201"/>
              <p:cNvSpPr>
                <a:spLocks noChangeShapeType="1"/>
              </p:cNvSpPr>
              <p:nvPr/>
            </p:nvSpPr>
            <p:spPr bwMode="auto">
              <a:xfrm>
                <a:off x="641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96" name="Line 202"/>
              <p:cNvSpPr>
                <a:spLocks noChangeShapeType="1"/>
              </p:cNvSpPr>
              <p:nvPr/>
            </p:nvSpPr>
            <p:spPr bwMode="auto">
              <a:xfrm>
                <a:off x="641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97" name="Line 203"/>
              <p:cNvSpPr>
                <a:spLocks noChangeShapeType="1"/>
              </p:cNvSpPr>
              <p:nvPr/>
            </p:nvSpPr>
            <p:spPr bwMode="auto">
              <a:xfrm>
                <a:off x="641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98" name="Line 204"/>
              <p:cNvSpPr>
                <a:spLocks noChangeShapeType="1"/>
              </p:cNvSpPr>
              <p:nvPr/>
            </p:nvSpPr>
            <p:spPr bwMode="auto">
              <a:xfrm>
                <a:off x="641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</p:grpSp>
        <p:grpSp>
          <p:nvGrpSpPr>
            <p:cNvPr id="29" name="Group 406"/>
            <p:cNvGrpSpPr>
              <a:grpSpLocks/>
            </p:cNvGrpSpPr>
            <p:nvPr/>
          </p:nvGrpSpPr>
          <p:grpSpPr bwMode="auto">
            <a:xfrm>
              <a:off x="3618" y="385763"/>
              <a:ext cx="3812" cy="4900613"/>
              <a:chOff x="3618" y="243"/>
              <a:chExt cx="3812" cy="3087"/>
            </a:xfrm>
          </p:grpSpPr>
          <p:sp>
            <p:nvSpPr>
              <p:cNvPr id="399" name="Line 206"/>
              <p:cNvSpPr>
                <a:spLocks noChangeShapeType="1"/>
              </p:cNvSpPr>
              <p:nvPr/>
            </p:nvSpPr>
            <p:spPr bwMode="auto">
              <a:xfrm>
                <a:off x="641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00" name="Line 207"/>
              <p:cNvSpPr>
                <a:spLocks noChangeShapeType="1"/>
              </p:cNvSpPr>
              <p:nvPr/>
            </p:nvSpPr>
            <p:spPr bwMode="auto">
              <a:xfrm>
                <a:off x="641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01" name="Line 208"/>
              <p:cNvSpPr>
                <a:spLocks noChangeShapeType="1"/>
              </p:cNvSpPr>
              <p:nvPr/>
            </p:nvSpPr>
            <p:spPr bwMode="auto">
              <a:xfrm>
                <a:off x="641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02" name="Line 209"/>
              <p:cNvSpPr>
                <a:spLocks noChangeShapeType="1"/>
              </p:cNvSpPr>
              <p:nvPr/>
            </p:nvSpPr>
            <p:spPr bwMode="auto">
              <a:xfrm>
                <a:off x="666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03" name="Line 210"/>
              <p:cNvSpPr>
                <a:spLocks noChangeShapeType="1"/>
              </p:cNvSpPr>
              <p:nvPr/>
            </p:nvSpPr>
            <p:spPr bwMode="auto">
              <a:xfrm>
                <a:off x="666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04" name="Line 211"/>
              <p:cNvSpPr>
                <a:spLocks noChangeShapeType="1"/>
              </p:cNvSpPr>
              <p:nvPr/>
            </p:nvSpPr>
            <p:spPr bwMode="auto">
              <a:xfrm>
                <a:off x="666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05" name="Line 212"/>
              <p:cNvSpPr>
                <a:spLocks noChangeShapeType="1"/>
              </p:cNvSpPr>
              <p:nvPr/>
            </p:nvSpPr>
            <p:spPr bwMode="auto">
              <a:xfrm>
                <a:off x="666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06" name="Line 213"/>
              <p:cNvSpPr>
                <a:spLocks noChangeShapeType="1"/>
              </p:cNvSpPr>
              <p:nvPr/>
            </p:nvSpPr>
            <p:spPr bwMode="auto">
              <a:xfrm>
                <a:off x="666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07" name="Line 214"/>
              <p:cNvSpPr>
                <a:spLocks noChangeShapeType="1"/>
              </p:cNvSpPr>
              <p:nvPr/>
            </p:nvSpPr>
            <p:spPr bwMode="auto">
              <a:xfrm>
                <a:off x="666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08" name="Line 215"/>
              <p:cNvSpPr>
                <a:spLocks noChangeShapeType="1"/>
              </p:cNvSpPr>
              <p:nvPr/>
            </p:nvSpPr>
            <p:spPr bwMode="auto">
              <a:xfrm>
                <a:off x="666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09" name="Line 216"/>
              <p:cNvSpPr>
                <a:spLocks noChangeShapeType="1"/>
              </p:cNvSpPr>
              <p:nvPr/>
            </p:nvSpPr>
            <p:spPr bwMode="auto">
              <a:xfrm>
                <a:off x="666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10" name="Line 217"/>
              <p:cNvSpPr>
                <a:spLocks noChangeShapeType="1"/>
              </p:cNvSpPr>
              <p:nvPr/>
            </p:nvSpPr>
            <p:spPr bwMode="auto">
              <a:xfrm>
                <a:off x="666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11" name="Line 218"/>
              <p:cNvSpPr>
                <a:spLocks noChangeShapeType="1"/>
              </p:cNvSpPr>
              <p:nvPr/>
            </p:nvSpPr>
            <p:spPr bwMode="auto">
              <a:xfrm>
                <a:off x="666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12" name="Line 219"/>
              <p:cNvSpPr>
                <a:spLocks noChangeShapeType="1"/>
              </p:cNvSpPr>
              <p:nvPr/>
            </p:nvSpPr>
            <p:spPr bwMode="auto">
              <a:xfrm>
                <a:off x="666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13" name="Line 220"/>
              <p:cNvSpPr>
                <a:spLocks noChangeShapeType="1"/>
              </p:cNvSpPr>
              <p:nvPr/>
            </p:nvSpPr>
            <p:spPr bwMode="auto">
              <a:xfrm>
                <a:off x="666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14" name="Line 221"/>
              <p:cNvSpPr>
                <a:spLocks noChangeShapeType="1"/>
              </p:cNvSpPr>
              <p:nvPr/>
            </p:nvSpPr>
            <p:spPr bwMode="auto">
              <a:xfrm>
                <a:off x="666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15" name="Line 222"/>
              <p:cNvSpPr>
                <a:spLocks noChangeShapeType="1"/>
              </p:cNvSpPr>
              <p:nvPr/>
            </p:nvSpPr>
            <p:spPr bwMode="auto">
              <a:xfrm>
                <a:off x="692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16" name="Line 223"/>
              <p:cNvSpPr>
                <a:spLocks noChangeShapeType="1"/>
              </p:cNvSpPr>
              <p:nvPr/>
            </p:nvSpPr>
            <p:spPr bwMode="auto">
              <a:xfrm>
                <a:off x="692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17" name="Line 224"/>
              <p:cNvSpPr>
                <a:spLocks noChangeShapeType="1"/>
              </p:cNvSpPr>
              <p:nvPr/>
            </p:nvSpPr>
            <p:spPr bwMode="auto">
              <a:xfrm>
                <a:off x="692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18" name="Line 225"/>
              <p:cNvSpPr>
                <a:spLocks noChangeShapeType="1"/>
              </p:cNvSpPr>
              <p:nvPr/>
            </p:nvSpPr>
            <p:spPr bwMode="auto">
              <a:xfrm>
                <a:off x="692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19" name="Line 226"/>
              <p:cNvSpPr>
                <a:spLocks noChangeShapeType="1"/>
              </p:cNvSpPr>
              <p:nvPr/>
            </p:nvSpPr>
            <p:spPr bwMode="auto">
              <a:xfrm>
                <a:off x="692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20" name="Line 227"/>
              <p:cNvSpPr>
                <a:spLocks noChangeShapeType="1"/>
              </p:cNvSpPr>
              <p:nvPr/>
            </p:nvSpPr>
            <p:spPr bwMode="auto">
              <a:xfrm>
                <a:off x="692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21" name="Line 228"/>
              <p:cNvSpPr>
                <a:spLocks noChangeShapeType="1"/>
              </p:cNvSpPr>
              <p:nvPr/>
            </p:nvSpPr>
            <p:spPr bwMode="auto">
              <a:xfrm>
                <a:off x="692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22" name="Line 229"/>
              <p:cNvSpPr>
                <a:spLocks noChangeShapeType="1"/>
              </p:cNvSpPr>
              <p:nvPr/>
            </p:nvSpPr>
            <p:spPr bwMode="auto">
              <a:xfrm>
                <a:off x="692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23" name="Line 230"/>
              <p:cNvSpPr>
                <a:spLocks noChangeShapeType="1"/>
              </p:cNvSpPr>
              <p:nvPr/>
            </p:nvSpPr>
            <p:spPr bwMode="auto">
              <a:xfrm>
                <a:off x="692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24" name="Line 231"/>
              <p:cNvSpPr>
                <a:spLocks noChangeShapeType="1"/>
              </p:cNvSpPr>
              <p:nvPr/>
            </p:nvSpPr>
            <p:spPr bwMode="auto">
              <a:xfrm>
                <a:off x="692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25" name="Line 232"/>
              <p:cNvSpPr>
                <a:spLocks noChangeShapeType="1"/>
              </p:cNvSpPr>
              <p:nvPr/>
            </p:nvSpPr>
            <p:spPr bwMode="auto">
              <a:xfrm>
                <a:off x="692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26" name="Line 233"/>
              <p:cNvSpPr>
                <a:spLocks noChangeShapeType="1"/>
              </p:cNvSpPr>
              <p:nvPr/>
            </p:nvSpPr>
            <p:spPr bwMode="auto">
              <a:xfrm>
                <a:off x="692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27" name="Line 234"/>
              <p:cNvSpPr>
                <a:spLocks noChangeShapeType="1"/>
              </p:cNvSpPr>
              <p:nvPr/>
            </p:nvSpPr>
            <p:spPr bwMode="auto">
              <a:xfrm>
                <a:off x="692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28" name="Line 235"/>
              <p:cNvSpPr>
                <a:spLocks noChangeShapeType="1"/>
              </p:cNvSpPr>
              <p:nvPr/>
            </p:nvSpPr>
            <p:spPr bwMode="auto">
              <a:xfrm>
                <a:off x="717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29" name="Line 236"/>
              <p:cNvSpPr>
                <a:spLocks noChangeShapeType="1"/>
              </p:cNvSpPr>
              <p:nvPr/>
            </p:nvSpPr>
            <p:spPr bwMode="auto">
              <a:xfrm>
                <a:off x="717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30" name="Line 237"/>
              <p:cNvSpPr>
                <a:spLocks noChangeShapeType="1"/>
              </p:cNvSpPr>
              <p:nvPr/>
            </p:nvSpPr>
            <p:spPr bwMode="auto">
              <a:xfrm>
                <a:off x="717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31" name="Line 238"/>
              <p:cNvSpPr>
                <a:spLocks noChangeShapeType="1"/>
              </p:cNvSpPr>
              <p:nvPr/>
            </p:nvSpPr>
            <p:spPr bwMode="auto">
              <a:xfrm>
                <a:off x="717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32" name="Line 239"/>
              <p:cNvSpPr>
                <a:spLocks noChangeShapeType="1"/>
              </p:cNvSpPr>
              <p:nvPr/>
            </p:nvSpPr>
            <p:spPr bwMode="auto">
              <a:xfrm>
                <a:off x="717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33" name="Line 240"/>
              <p:cNvSpPr>
                <a:spLocks noChangeShapeType="1"/>
              </p:cNvSpPr>
              <p:nvPr/>
            </p:nvSpPr>
            <p:spPr bwMode="auto">
              <a:xfrm>
                <a:off x="717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34" name="Line 241"/>
              <p:cNvSpPr>
                <a:spLocks noChangeShapeType="1"/>
              </p:cNvSpPr>
              <p:nvPr/>
            </p:nvSpPr>
            <p:spPr bwMode="auto">
              <a:xfrm>
                <a:off x="717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35" name="Line 242"/>
              <p:cNvSpPr>
                <a:spLocks noChangeShapeType="1"/>
              </p:cNvSpPr>
              <p:nvPr/>
            </p:nvSpPr>
            <p:spPr bwMode="auto">
              <a:xfrm>
                <a:off x="717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36" name="Line 243"/>
              <p:cNvSpPr>
                <a:spLocks noChangeShapeType="1"/>
              </p:cNvSpPr>
              <p:nvPr/>
            </p:nvSpPr>
            <p:spPr bwMode="auto">
              <a:xfrm>
                <a:off x="717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37" name="Line 244"/>
              <p:cNvSpPr>
                <a:spLocks noChangeShapeType="1"/>
              </p:cNvSpPr>
              <p:nvPr/>
            </p:nvSpPr>
            <p:spPr bwMode="auto">
              <a:xfrm>
                <a:off x="717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38" name="Line 245"/>
              <p:cNvSpPr>
                <a:spLocks noChangeShapeType="1"/>
              </p:cNvSpPr>
              <p:nvPr/>
            </p:nvSpPr>
            <p:spPr bwMode="auto">
              <a:xfrm>
                <a:off x="717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39" name="Line 246"/>
              <p:cNvSpPr>
                <a:spLocks noChangeShapeType="1"/>
              </p:cNvSpPr>
              <p:nvPr/>
            </p:nvSpPr>
            <p:spPr bwMode="auto">
              <a:xfrm>
                <a:off x="717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40" name="Line 247"/>
              <p:cNvSpPr>
                <a:spLocks noChangeShapeType="1"/>
              </p:cNvSpPr>
              <p:nvPr/>
            </p:nvSpPr>
            <p:spPr bwMode="auto">
              <a:xfrm>
                <a:off x="717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41" name="Line 248"/>
              <p:cNvSpPr>
                <a:spLocks noChangeShapeType="1"/>
              </p:cNvSpPr>
              <p:nvPr/>
            </p:nvSpPr>
            <p:spPr bwMode="auto">
              <a:xfrm>
                <a:off x="743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42" name="Line 249"/>
              <p:cNvSpPr>
                <a:spLocks noChangeShapeType="1"/>
              </p:cNvSpPr>
              <p:nvPr/>
            </p:nvSpPr>
            <p:spPr bwMode="auto">
              <a:xfrm>
                <a:off x="743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43" name="Line 250"/>
              <p:cNvSpPr>
                <a:spLocks noChangeShapeType="1"/>
              </p:cNvSpPr>
              <p:nvPr/>
            </p:nvSpPr>
            <p:spPr bwMode="auto">
              <a:xfrm>
                <a:off x="743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44" name="Line 251"/>
              <p:cNvSpPr>
                <a:spLocks noChangeShapeType="1"/>
              </p:cNvSpPr>
              <p:nvPr/>
            </p:nvSpPr>
            <p:spPr bwMode="auto">
              <a:xfrm>
                <a:off x="743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45" name="Line 252"/>
              <p:cNvSpPr>
                <a:spLocks noChangeShapeType="1"/>
              </p:cNvSpPr>
              <p:nvPr/>
            </p:nvSpPr>
            <p:spPr bwMode="auto">
              <a:xfrm>
                <a:off x="743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46" name="Line 253"/>
              <p:cNvSpPr>
                <a:spLocks noChangeShapeType="1"/>
              </p:cNvSpPr>
              <p:nvPr/>
            </p:nvSpPr>
            <p:spPr bwMode="auto">
              <a:xfrm>
                <a:off x="743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47" name="Line 254"/>
              <p:cNvSpPr>
                <a:spLocks noChangeShapeType="1"/>
              </p:cNvSpPr>
              <p:nvPr/>
            </p:nvSpPr>
            <p:spPr bwMode="auto">
              <a:xfrm>
                <a:off x="743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48" name="Line 255"/>
              <p:cNvSpPr>
                <a:spLocks noChangeShapeType="1"/>
              </p:cNvSpPr>
              <p:nvPr/>
            </p:nvSpPr>
            <p:spPr bwMode="auto">
              <a:xfrm>
                <a:off x="743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49" name="Line 256"/>
              <p:cNvSpPr>
                <a:spLocks noChangeShapeType="1"/>
              </p:cNvSpPr>
              <p:nvPr/>
            </p:nvSpPr>
            <p:spPr bwMode="auto">
              <a:xfrm>
                <a:off x="743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50" name="Line 257"/>
              <p:cNvSpPr>
                <a:spLocks noChangeShapeType="1"/>
              </p:cNvSpPr>
              <p:nvPr/>
            </p:nvSpPr>
            <p:spPr bwMode="auto">
              <a:xfrm>
                <a:off x="743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51" name="Line 258"/>
              <p:cNvSpPr>
                <a:spLocks noChangeShapeType="1"/>
              </p:cNvSpPr>
              <p:nvPr/>
            </p:nvSpPr>
            <p:spPr bwMode="auto">
              <a:xfrm>
                <a:off x="743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52" name="Line 259"/>
              <p:cNvSpPr>
                <a:spLocks noChangeShapeType="1"/>
              </p:cNvSpPr>
              <p:nvPr/>
            </p:nvSpPr>
            <p:spPr bwMode="auto">
              <a:xfrm>
                <a:off x="743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53" name="Line 260"/>
              <p:cNvSpPr>
                <a:spLocks noChangeShapeType="1"/>
              </p:cNvSpPr>
              <p:nvPr/>
            </p:nvSpPr>
            <p:spPr bwMode="auto">
              <a:xfrm>
                <a:off x="743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54" name="Line 261"/>
              <p:cNvSpPr>
                <a:spLocks noChangeShapeType="1"/>
              </p:cNvSpPr>
              <p:nvPr/>
            </p:nvSpPr>
            <p:spPr bwMode="auto">
              <a:xfrm>
                <a:off x="361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55" name="Line 262"/>
              <p:cNvSpPr>
                <a:spLocks noChangeShapeType="1"/>
              </p:cNvSpPr>
              <p:nvPr/>
            </p:nvSpPr>
            <p:spPr bwMode="auto">
              <a:xfrm>
                <a:off x="361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56" name="Line 263"/>
              <p:cNvSpPr>
                <a:spLocks noChangeShapeType="1"/>
              </p:cNvSpPr>
              <p:nvPr/>
            </p:nvSpPr>
            <p:spPr bwMode="auto">
              <a:xfrm>
                <a:off x="361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57" name="Line 264"/>
              <p:cNvSpPr>
                <a:spLocks noChangeShapeType="1"/>
              </p:cNvSpPr>
              <p:nvPr/>
            </p:nvSpPr>
            <p:spPr bwMode="auto">
              <a:xfrm>
                <a:off x="361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58" name="Line 265"/>
              <p:cNvSpPr>
                <a:spLocks noChangeShapeType="1"/>
              </p:cNvSpPr>
              <p:nvPr/>
            </p:nvSpPr>
            <p:spPr bwMode="auto">
              <a:xfrm>
                <a:off x="361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59" name="Line 266"/>
              <p:cNvSpPr>
                <a:spLocks noChangeShapeType="1"/>
              </p:cNvSpPr>
              <p:nvPr/>
            </p:nvSpPr>
            <p:spPr bwMode="auto">
              <a:xfrm>
                <a:off x="361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60" name="Line 267"/>
              <p:cNvSpPr>
                <a:spLocks noChangeShapeType="1"/>
              </p:cNvSpPr>
              <p:nvPr/>
            </p:nvSpPr>
            <p:spPr bwMode="auto">
              <a:xfrm>
                <a:off x="361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61" name="Line 268"/>
              <p:cNvSpPr>
                <a:spLocks noChangeShapeType="1"/>
              </p:cNvSpPr>
              <p:nvPr/>
            </p:nvSpPr>
            <p:spPr bwMode="auto">
              <a:xfrm>
                <a:off x="361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62" name="Line 269"/>
              <p:cNvSpPr>
                <a:spLocks noChangeShapeType="1"/>
              </p:cNvSpPr>
              <p:nvPr/>
            </p:nvSpPr>
            <p:spPr bwMode="auto">
              <a:xfrm>
                <a:off x="361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63" name="Line 270"/>
              <p:cNvSpPr>
                <a:spLocks noChangeShapeType="1"/>
              </p:cNvSpPr>
              <p:nvPr/>
            </p:nvSpPr>
            <p:spPr bwMode="auto">
              <a:xfrm>
                <a:off x="361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64" name="Line 271"/>
              <p:cNvSpPr>
                <a:spLocks noChangeShapeType="1"/>
              </p:cNvSpPr>
              <p:nvPr/>
            </p:nvSpPr>
            <p:spPr bwMode="auto">
              <a:xfrm>
                <a:off x="361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65" name="Line 272"/>
              <p:cNvSpPr>
                <a:spLocks noChangeShapeType="1"/>
              </p:cNvSpPr>
              <p:nvPr/>
            </p:nvSpPr>
            <p:spPr bwMode="auto">
              <a:xfrm>
                <a:off x="361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66" name="Line 273"/>
              <p:cNvSpPr>
                <a:spLocks noChangeShapeType="1"/>
              </p:cNvSpPr>
              <p:nvPr/>
            </p:nvSpPr>
            <p:spPr bwMode="auto">
              <a:xfrm>
                <a:off x="361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67" name="Line 274"/>
              <p:cNvSpPr>
                <a:spLocks noChangeShapeType="1"/>
              </p:cNvSpPr>
              <p:nvPr/>
            </p:nvSpPr>
            <p:spPr bwMode="auto">
              <a:xfrm>
                <a:off x="387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68" name="Line 275"/>
              <p:cNvSpPr>
                <a:spLocks noChangeShapeType="1"/>
              </p:cNvSpPr>
              <p:nvPr/>
            </p:nvSpPr>
            <p:spPr bwMode="auto">
              <a:xfrm>
                <a:off x="387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69" name="Line 276"/>
              <p:cNvSpPr>
                <a:spLocks noChangeShapeType="1"/>
              </p:cNvSpPr>
              <p:nvPr/>
            </p:nvSpPr>
            <p:spPr bwMode="auto">
              <a:xfrm>
                <a:off x="387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70" name="Line 277"/>
              <p:cNvSpPr>
                <a:spLocks noChangeShapeType="1"/>
              </p:cNvSpPr>
              <p:nvPr/>
            </p:nvSpPr>
            <p:spPr bwMode="auto">
              <a:xfrm>
                <a:off x="387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71" name="Line 278"/>
              <p:cNvSpPr>
                <a:spLocks noChangeShapeType="1"/>
              </p:cNvSpPr>
              <p:nvPr/>
            </p:nvSpPr>
            <p:spPr bwMode="auto">
              <a:xfrm>
                <a:off x="387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72" name="Line 279"/>
              <p:cNvSpPr>
                <a:spLocks noChangeShapeType="1"/>
              </p:cNvSpPr>
              <p:nvPr/>
            </p:nvSpPr>
            <p:spPr bwMode="auto">
              <a:xfrm>
                <a:off x="387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73" name="Line 280"/>
              <p:cNvSpPr>
                <a:spLocks noChangeShapeType="1"/>
              </p:cNvSpPr>
              <p:nvPr/>
            </p:nvSpPr>
            <p:spPr bwMode="auto">
              <a:xfrm>
                <a:off x="387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74" name="Line 281"/>
              <p:cNvSpPr>
                <a:spLocks noChangeShapeType="1"/>
              </p:cNvSpPr>
              <p:nvPr/>
            </p:nvSpPr>
            <p:spPr bwMode="auto">
              <a:xfrm>
                <a:off x="387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75" name="Line 282"/>
              <p:cNvSpPr>
                <a:spLocks noChangeShapeType="1"/>
              </p:cNvSpPr>
              <p:nvPr/>
            </p:nvSpPr>
            <p:spPr bwMode="auto">
              <a:xfrm>
                <a:off x="387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76" name="Line 283"/>
              <p:cNvSpPr>
                <a:spLocks noChangeShapeType="1"/>
              </p:cNvSpPr>
              <p:nvPr/>
            </p:nvSpPr>
            <p:spPr bwMode="auto">
              <a:xfrm>
                <a:off x="387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77" name="Line 284"/>
              <p:cNvSpPr>
                <a:spLocks noChangeShapeType="1"/>
              </p:cNvSpPr>
              <p:nvPr/>
            </p:nvSpPr>
            <p:spPr bwMode="auto">
              <a:xfrm>
                <a:off x="387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78" name="Line 285"/>
              <p:cNvSpPr>
                <a:spLocks noChangeShapeType="1"/>
              </p:cNvSpPr>
              <p:nvPr/>
            </p:nvSpPr>
            <p:spPr bwMode="auto">
              <a:xfrm>
                <a:off x="387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79" name="Line 286"/>
              <p:cNvSpPr>
                <a:spLocks noChangeShapeType="1"/>
              </p:cNvSpPr>
              <p:nvPr/>
            </p:nvSpPr>
            <p:spPr bwMode="auto">
              <a:xfrm>
                <a:off x="387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80" name="Line 287"/>
              <p:cNvSpPr>
                <a:spLocks noChangeShapeType="1"/>
              </p:cNvSpPr>
              <p:nvPr/>
            </p:nvSpPr>
            <p:spPr bwMode="auto">
              <a:xfrm>
                <a:off x="412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81" name="Line 288"/>
              <p:cNvSpPr>
                <a:spLocks noChangeShapeType="1"/>
              </p:cNvSpPr>
              <p:nvPr/>
            </p:nvSpPr>
            <p:spPr bwMode="auto">
              <a:xfrm>
                <a:off x="412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82" name="Line 289"/>
              <p:cNvSpPr>
                <a:spLocks noChangeShapeType="1"/>
              </p:cNvSpPr>
              <p:nvPr/>
            </p:nvSpPr>
            <p:spPr bwMode="auto">
              <a:xfrm>
                <a:off x="412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83" name="Line 290"/>
              <p:cNvSpPr>
                <a:spLocks noChangeShapeType="1"/>
              </p:cNvSpPr>
              <p:nvPr/>
            </p:nvSpPr>
            <p:spPr bwMode="auto">
              <a:xfrm>
                <a:off x="412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84" name="Line 291"/>
              <p:cNvSpPr>
                <a:spLocks noChangeShapeType="1"/>
              </p:cNvSpPr>
              <p:nvPr/>
            </p:nvSpPr>
            <p:spPr bwMode="auto">
              <a:xfrm>
                <a:off x="412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85" name="Line 292"/>
              <p:cNvSpPr>
                <a:spLocks noChangeShapeType="1"/>
              </p:cNvSpPr>
              <p:nvPr/>
            </p:nvSpPr>
            <p:spPr bwMode="auto">
              <a:xfrm>
                <a:off x="412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86" name="Line 293"/>
              <p:cNvSpPr>
                <a:spLocks noChangeShapeType="1"/>
              </p:cNvSpPr>
              <p:nvPr/>
            </p:nvSpPr>
            <p:spPr bwMode="auto">
              <a:xfrm>
                <a:off x="412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87" name="Line 294"/>
              <p:cNvSpPr>
                <a:spLocks noChangeShapeType="1"/>
              </p:cNvSpPr>
              <p:nvPr/>
            </p:nvSpPr>
            <p:spPr bwMode="auto">
              <a:xfrm>
                <a:off x="412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88" name="Line 295"/>
              <p:cNvSpPr>
                <a:spLocks noChangeShapeType="1"/>
              </p:cNvSpPr>
              <p:nvPr/>
            </p:nvSpPr>
            <p:spPr bwMode="auto">
              <a:xfrm>
                <a:off x="412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89" name="Line 296"/>
              <p:cNvSpPr>
                <a:spLocks noChangeShapeType="1"/>
              </p:cNvSpPr>
              <p:nvPr/>
            </p:nvSpPr>
            <p:spPr bwMode="auto">
              <a:xfrm>
                <a:off x="412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90" name="Line 297"/>
              <p:cNvSpPr>
                <a:spLocks noChangeShapeType="1"/>
              </p:cNvSpPr>
              <p:nvPr/>
            </p:nvSpPr>
            <p:spPr bwMode="auto">
              <a:xfrm>
                <a:off x="412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91" name="Line 298"/>
              <p:cNvSpPr>
                <a:spLocks noChangeShapeType="1"/>
              </p:cNvSpPr>
              <p:nvPr/>
            </p:nvSpPr>
            <p:spPr bwMode="auto">
              <a:xfrm>
                <a:off x="412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92" name="Line 299"/>
              <p:cNvSpPr>
                <a:spLocks noChangeShapeType="1"/>
              </p:cNvSpPr>
              <p:nvPr/>
            </p:nvSpPr>
            <p:spPr bwMode="auto">
              <a:xfrm>
                <a:off x="412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93" name="Line 300"/>
              <p:cNvSpPr>
                <a:spLocks noChangeShapeType="1"/>
              </p:cNvSpPr>
              <p:nvPr/>
            </p:nvSpPr>
            <p:spPr bwMode="auto">
              <a:xfrm>
                <a:off x="438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94" name="Line 301"/>
              <p:cNvSpPr>
                <a:spLocks noChangeShapeType="1"/>
              </p:cNvSpPr>
              <p:nvPr/>
            </p:nvSpPr>
            <p:spPr bwMode="auto">
              <a:xfrm>
                <a:off x="438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95" name="Line 302"/>
              <p:cNvSpPr>
                <a:spLocks noChangeShapeType="1"/>
              </p:cNvSpPr>
              <p:nvPr/>
            </p:nvSpPr>
            <p:spPr bwMode="auto">
              <a:xfrm>
                <a:off x="438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96" name="Line 303"/>
              <p:cNvSpPr>
                <a:spLocks noChangeShapeType="1"/>
              </p:cNvSpPr>
              <p:nvPr/>
            </p:nvSpPr>
            <p:spPr bwMode="auto">
              <a:xfrm>
                <a:off x="438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97" name="Line 304"/>
              <p:cNvSpPr>
                <a:spLocks noChangeShapeType="1"/>
              </p:cNvSpPr>
              <p:nvPr/>
            </p:nvSpPr>
            <p:spPr bwMode="auto">
              <a:xfrm>
                <a:off x="438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98" name="Line 305"/>
              <p:cNvSpPr>
                <a:spLocks noChangeShapeType="1"/>
              </p:cNvSpPr>
              <p:nvPr/>
            </p:nvSpPr>
            <p:spPr bwMode="auto">
              <a:xfrm>
                <a:off x="438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99" name="Line 306"/>
              <p:cNvSpPr>
                <a:spLocks noChangeShapeType="1"/>
              </p:cNvSpPr>
              <p:nvPr/>
            </p:nvSpPr>
            <p:spPr bwMode="auto">
              <a:xfrm>
                <a:off x="438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00" name="Line 307"/>
              <p:cNvSpPr>
                <a:spLocks noChangeShapeType="1"/>
              </p:cNvSpPr>
              <p:nvPr/>
            </p:nvSpPr>
            <p:spPr bwMode="auto">
              <a:xfrm>
                <a:off x="438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01" name="Line 308"/>
              <p:cNvSpPr>
                <a:spLocks noChangeShapeType="1"/>
              </p:cNvSpPr>
              <p:nvPr/>
            </p:nvSpPr>
            <p:spPr bwMode="auto">
              <a:xfrm>
                <a:off x="438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02" name="Line 309"/>
              <p:cNvSpPr>
                <a:spLocks noChangeShapeType="1"/>
              </p:cNvSpPr>
              <p:nvPr/>
            </p:nvSpPr>
            <p:spPr bwMode="auto">
              <a:xfrm>
                <a:off x="438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03" name="Line 310"/>
              <p:cNvSpPr>
                <a:spLocks noChangeShapeType="1"/>
              </p:cNvSpPr>
              <p:nvPr/>
            </p:nvSpPr>
            <p:spPr bwMode="auto">
              <a:xfrm>
                <a:off x="438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04" name="Line 311"/>
              <p:cNvSpPr>
                <a:spLocks noChangeShapeType="1"/>
              </p:cNvSpPr>
              <p:nvPr/>
            </p:nvSpPr>
            <p:spPr bwMode="auto">
              <a:xfrm>
                <a:off x="438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05" name="Line 312"/>
              <p:cNvSpPr>
                <a:spLocks noChangeShapeType="1"/>
              </p:cNvSpPr>
              <p:nvPr/>
            </p:nvSpPr>
            <p:spPr bwMode="auto">
              <a:xfrm>
                <a:off x="438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06" name="Line 313"/>
              <p:cNvSpPr>
                <a:spLocks noChangeShapeType="1"/>
              </p:cNvSpPr>
              <p:nvPr/>
            </p:nvSpPr>
            <p:spPr bwMode="auto">
              <a:xfrm>
                <a:off x="4634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07" name="Line 314"/>
              <p:cNvSpPr>
                <a:spLocks noChangeShapeType="1"/>
              </p:cNvSpPr>
              <p:nvPr/>
            </p:nvSpPr>
            <p:spPr bwMode="auto">
              <a:xfrm>
                <a:off x="4634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08" name="Line 315"/>
              <p:cNvSpPr>
                <a:spLocks noChangeShapeType="1"/>
              </p:cNvSpPr>
              <p:nvPr/>
            </p:nvSpPr>
            <p:spPr bwMode="auto">
              <a:xfrm>
                <a:off x="4634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09" name="Line 316"/>
              <p:cNvSpPr>
                <a:spLocks noChangeShapeType="1"/>
              </p:cNvSpPr>
              <p:nvPr/>
            </p:nvSpPr>
            <p:spPr bwMode="auto">
              <a:xfrm>
                <a:off x="4634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10" name="Line 317"/>
              <p:cNvSpPr>
                <a:spLocks noChangeShapeType="1"/>
              </p:cNvSpPr>
              <p:nvPr/>
            </p:nvSpPr>
            <p:spPr bwMode="auto">
              <a:xfrm>
                <a:off x="4634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11" name="Line 318"/>
              <p:cNvSpPr>
                <a:spLocks noChangeShapeType="1"/>
              </p:cNvSpPr>
              <p:nvPr/>
            </p:nvSpPr>
            <p:spPr bwMode="auto">
              <a:xfrm>
                <a:off x="4634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12" name="Line 319"/>
              <p:cNvSpPr>
                <a:spLocks noChangeShapeType="1"/>
              </p:cNvSpPr>
              <p:nvPr/>
            </p:nvSpPr>
            <p:spPr bwMode="auto">
              <a:xfrm>
                <a:off x="4634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13" name="Line 320"/>
              <p:cNvSpPr>
                <a:spLocks noChangeShapeType="1"/>
              </p:cNvSpPr>
              <p:nvPr/>
            </p:nvSpPr>
            <p:spPr bwMode="auto">
              <a:xfrm>
                <a:off x="4634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14" name="Line 321"/>
              <p:cNvSpPr>
                <a:spLocks noChangeShapeType="1"/>
              </p:cNvSpPr>
              <p:nvPr/>
            </p:nvSpPr>
            <p:spPr bwMode="auto">
              <a:xfrm>
                <a:off x="4634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15" name="Line 322"/>
              <p:cNvSpPr>
                <a:spLocks noChangeShapeType="1"/>
              </p:cNvSpPr>
              <p:nvPr/>
            </p:nvSpPr>
            <p:spPr bwMode="auto">
              <a:xfrm>
                <a:off x="4634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16" name="Line 323"/>
              <p:cNvSpPr>
                <a:spLocks noChangeShapeType="1"/>
              </p:cNvSpPr>
              <p:nvPr/>
            </p:nvSpPr>
            <p:spPr bwMode="auto">
              <a:xfrm>
                <a:off x="4634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17" name="Line 324"/>
              <p:cNvSpPr>
                <a:spLocks noChangeShapeType="1"/>
              </p:cNvSpPr>
              <p:nvPr/>
            </p:nvSpPr>
            <p:spPr bwMode="auto">
              <a:xfrm>
                <a:off x="4634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18" name="Line 325"/>
              <p:cNvSpPr>
                <a:spLocks noChangeShapeType="1"/>
              </p:cNvSpPr>
              <p:nvPr/>
            </p:nvSpPr>
            <p:spPr bwMode="auto">
              <a:xfrm>
                <a:off x="4634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19" name="Line 326"/>
              <p:cNvSpPr>
                <a:spLocks noChangeShapeType="1"/>
              </p:cNvSpPr>
              <p:nvPr/>
            </p:nvSpPr>
            <p:spPr bwMode="auto">
              <a:xfrm>
                <a:off x="488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20" name="Line 327"/>
              <p:cNvSpPr>
                <a:spLocks noChangeShapeType="1"/>
              </p:cNvSpPr>
              <p:nvPr/>
            </p:nvSpPr>
            <p:spPr bwMode="auto">
              <a:xfrm>
                <a:off x="488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21" name="Line 328"/>
              <p:cNvSpPr>
                <a:spLocks noChangeShapeType="1"/>
              </p:cNvSpPr>
              <p:nvPr/>
            </p:nvSpPr>
            <p:spPr bwMode="auto">
              <a:xfrm>
                <a:off x="488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22" name="Line 329"/>
              <p:cNvSpPr>
                <a:spLocks noChangeShapeType="1"/>
              </p:cNvSpPr>
              <p:nvPr/>
            </p:nvSpPr>
            <p:spPr bwMode="auto">
              <a:xfrm>
                <a:off x="488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23" name="Line 330"/>
              <p:cNvSpPr>
                <a:spLocks noChangeShapeType="1"/>
              </p:cNvSpPr>
              <p:nvPr/>
            </p:nvSpPr>
            <p:spPr bwMode="auto">
              <a:xfrm>
                <a:off x="488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24" name="Line 331"/>
              <p:cNvSpPr>
                <a:spLocks noChangeShapeType="1"/>
              </p:cNvSpPr>
              <p:nvPr/>
            </p:nvSpPr>
            <p:spPr bwMode="auto">
              <a:xfrm>
                <a:off x="488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25" name="Line 332"/>
              <p:cNvSpPr>
                <a:spLocks noChangeShapeType="1"/>
              </p:cNvSpPr>
              <p:nvPr/>
            </p:nvSpPr>
            <p:spPr bwMode="auto">
              <a:xfrm>
                <a:off x="488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26" name="Line 333"/>
              <p:cNvSpPr>
                <a:spLocks noChangeShapeType="1"/>
              </p:cNvSpPr>
              <p:nvPr/>
            </p:nvSpPr>
            <p:spPr bwMode="auto">
              <a:xfrm>
                <a:off x="488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27" name="Line 334"/>
              <p:cNvSpPr>
                <a:spLocks noChangeShapeType="1"/>
              </p:cNvSpPr>
              <p:nvPr/>
            </p:nvSpPr>
            <p:spPr bwMode="auto">
              <a:xfrm>
                <a:off x="488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28" name="Line 335"/>
              <p:cNvSpPr>
                <a:spLocks noChangeShapeType="1"/>
              </p:cNvSpPr>
              <p:nvPr/>
            </p:nvSpPr>
            <p:spPr bwMode="auto">
              <a:xfrm>
                <a:off x="488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29" name="Line 336"/>
              <p:cNvSpPr>
                <a:spLocks noChangeShapeType="1"/>
              </p:cNvSpPr>
              <p:nvPr/>
            </p:nvSpPr>
            <p:spPr bwMode="auto">
              <a:xfrm>
                <a:off x="488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30" name="Line 337"/>
              <p:cNvSpPr>
                <a:spLocks noChangeShapeType="1"/>
              </p:cNvSpPr>
              <p:nvPr/>
            </p:nvSpPr>
            <p:spPr bwMode="auto">
              <a:xfrm>
                <a:off x="488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31" name="Line 338"/>
              <p:cNvSpPr>
                <a:spLocks noChangeShapeType="1"/>
              </p:cNvSpPr>
              <p:nvPr/>
            </p:nvSpPr>
            <p:spPr bwMode="auto">
              <a:xfrm>
                <a:off x="488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32" name="Line 339"/>
              <p:cNvSpPr>
                <a:spLocks noChangeShapeType="1"/>
              </p:cNvSpPr>
              <p:nvPr/>
            </p:nvSpPr>
            <p:spPr bwMode="auto">
              <a:xfrm>
                <a:off x="514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33" name="Line 340"/>
              <p:cNvSpPr>
                <a:spLocks noChangeShapeType="1"/>
              </p:cNvSpPr>
              <p:nvPr/>
            </p:nvSpPr>
            <p:spPr bwMode="auto">
              <a:xfrm>
                <a:off x="514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34" name="Line 341"/>
              <p:cNvSpPr>
                <a:spLocks noChangeShapeType="1"/>
              </p:cNvSpPr>
              <p:nvPr/>
            </p:nvSpPr>
            <p:spPr bwMode="auto">
              <a:xfrm>
                <a:off x="514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35" name="Line 342"/>
              <p:cNvSpPr>
                <a:spLocks noChangeShapeType="1"/>
              </p:cNvSpPr>
              <p:nvPr/>
            </p:nvSpPr>
            <p:spPr bwMode="auto">
              <a:xfrm>
                <a:off x="514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36" name="Line 343"/>
              <p:cNvSpPr>
                <a:spLocks noChangeShapeType="1"/>
              </p:cNvSpPr>
              <p:nvPr/>
            </p:nvSpPr>
            <p:spPr bwMode="auto">
              <a:xfrm>
                <a:off x="514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37" name="Line 344"/>
              <p:cNvSpPr>
                <a:spLocks noChangeShapeType="1"/>
              </p:cNvSpPr>
              <p:nvPr/>
            </p:nvSpPr>
            <p:spPr bwMode="auto">
              <a:xfrm>
                <a:off x="514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38" name="Line 345"/>
              <p:cNvSpPr>
                <a:spLocks noChangeShapeType="1"/>
              </p:cNvSpPr>
              <p:nvPr/>
            </p:nvSpPr>
            <p:spPr bwMode="auto">
              <a:xfrm>
                <a:off x="514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39" name="Line 346"/>
              <p:cNvSpPr>
                <a:spLocks noChangeShapeType="1"/>
              </p:cNvSpPr>
              <p:nvPr/>
            </p:nvSpPr>
            <p:spPr bwMode="auto">
              <a:xfrm>
                <a:off x="514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40" name="Line 347"/>
              <p:cNvSpPr>
                <a:spLocks noChangeShapeType="1"/>
              </p:cNvSpPr>
              <p:nvPr/>
            </p:nvSpPr>
            <p:spPr bwMode="auto">
              <a:xfrm>
                <a:off x="514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41" name="Line 348"/>
              <p:cNvSpPr>
                <a:spLocks noChangeShapeType="1"/>
              </p:cNvSpPr>
              <p:nvPr/>
            </p:nvSpPr>
            <p:spPr bwMode="auto">
              <a:xfrm>
                <a:off x="514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42" name="Line 349"/>
              <p:cNvSpPr>
                <a:spLocks noChangeShapeType="1"/>
              </p:cNvSpPr>
              <p:nvPr/>
            </p:nvSpPr>
            <p:spPr bwMode="auto">
              <a:xfrm>
                <a:off x="514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43" name="Line 350"/>
              <p:cNvSpPr>
                <a:spLocks noChangeShapeType="1"/>
              </p:cNvSpPr>
              <p:nvPr/>
            </p:nvSpPr>
            <p:spPr bwMode="auto">
              <a:xfrm>
                <a:off x="514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44" name="Line 351"/>
              <p:cNvSpPr>
                <a:spLocks noChangeShapeType="1"/>
              </p:cNvSpPr>
              <p:nvPr/>
            </p:nvSpPr>
            <p:spPr bwMode="auto">
              <a:xfrm>
                <a:off x="514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45" name="Line 352"/>
              <p:cNvSpPr>
                <a:spLocks noChangeShapeType="1"/>
              </p:cNvSpPr>
              <p:nvPr/>
            </p:nvSpPr>
            <p:spPr bwMode="auto">
              <a:xfrm>
                <a:off x="539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46" name="Line 353"/>
              <p:cNvSpPr>
                <a:spLocks noChangeShapeType="1"/>
              </p:cNvSpPr>
              <p:nvPr/>
            </p:nvSpPr>
            <p:spPr bwMode="auto">
              <a:xfrm>
                <a:off x="539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47" name="Line 354"/>
              <p:cNvSpPr>
                <a:spLocks noChangeShapeType="1"/>
              </p:cNvSpPr>
              <p:nvPr/>
            </p:nvSpPr>
            <p:spPr bwMode="auto">
              <a:xfrm>
                <a:off x="539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48" name="Line 355"/>
              <p:cNvSpPr>
                <a:spLocks noChangeShapeType="1"/>
              </p:cNvSpPr>
              <p:nvPr/>
            </p:nvSpPr>
            <p:spPr bwMode="auto">
              <a:xfrm>
                <a:off x="539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49" name="Line 356"/>
              <p:cNvSpPr>
                <a:spLocks noChangeShapeType="1"/>
              </p:cNvSpPr>
              <p:nvPr/>
            </p:nvSpPr>
            <p:spPr bwMode="auto">
              <a:xfrm>
                <a:off x="539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50" name="Line 357"/>
              <p:cNvSpPr>
                <a:spLocks noChangeShapeType="1"/>
              </p:cNvSpPr>
              <p:nvPr/>
            </p:nvSpPr>
            <p:spPr bwMode="auto">
              <a:xfrm>
                <a:off x="539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51" name="Line 358"/>
              <p:cNvSpPr>
                <a:spLocks noChangeShapeType="1"/>
              </p:cNvSpPr>
              <p:nvPr/>
            </p:nvSpPr>
            <p:spPr bwMode="auto">
              <a:xfrm>
                <a:off x="539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52" name="Line 359"/>
              <p:cNvSpPr>
                <a:spLocks noChangeShapeType="1"/>
              </p:cNvSpPr>
              <p:nvPr/>
            </p:nvSpPr>
            <p:spPr bwMode="auto">
              <a:xfrm>
                <a:off x="539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53" name="Line 360"/>
              <p:cNvSpPr>
                <a:spLocks noChangeShapeType="1"/>
              </p:cNvSpPr>
              <p:nvPr/>
            </p:nvSpPr>
            <p:spPr bwMode="auto">
              <a:xfrm>
                <a:off x="539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54" name="Line 361"/>
              <p:cNvSpPr>
                <a:spLocks noChangeShapeType="1"/>
              </p:cNvSpPr>
              <p:nvPr/>
            </p:nvSpPr>
            <p:spPr bwMode="auto">
              <a:xfrm>
                <a:off x="539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55" name="Line 362"/>
              <p:cNvSpPr>
                <a:spLocks noChangeShapeType="1"/>
              </p:cNvSpPr>
              <p:nvPr/>
            </p:nvSpPr>
            <p:spPr bwMode="auto">
              <a:xfrm>
                <a:off x="539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56" name="Line 363"/>
              <p:cNvSpPr>
                <a:spLocks noChangeShapeType="1"/>
              </p:cNvSpPr>
              <p:nvPr/>
            </p:nvSpPr>
            <p:spPr bwMode="auto">
              <a:xfrm>
                <a:off x="539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57" name="Line 364"/>
              <p:cNvSpPr>
                <a:spLocks noChangeShapeType="1"/>
              </p:cNvSpPr>
              <p:nvPr/>
            </p:nvSpPr>
            <p:spPr bwMode="auto">
              <a:xfrm>
                <a:off x="539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58" name="Line 365"/>
              <p:cNvSpPr>
                <a:spLocks noChangeShapeType="1"/>
              </p:cNvSpPr>
              <p:nvPr/>
            </p:nvSpPr>
            <p:spPr bwMode="auto">
              <a:xfrm>
                <a:off x="565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59" name="Line 366"/>
              <p:cNvSpPr>
                <a:spLocks noChangeShapeType="1"/>
              </p:cNvSpPr>
              <p:nvPr/>
            </p:nvSpPr>
            <p:spPr bwMode="auto">
              <a:xfrm>
                <a:off x="565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60" name="Line 367"/>
              <p:cNvSpPr>
                <a:spLocks noChangeShapeType="1"/>
              </p:cNvSpPr>
              <p:nvPr/>
            </p:nvSpPr>
            <p:spPr bwMode="auto">
              <a:xfrm>
                <a:off x="565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61" name="Line 368"/>
              <p:cNvSpPr>
                <a:spLocks noChangeShapeType="1"/>
              </p:cNvSpPr>
              <p:nvPr/>
            </p:nvSpPr>
            <p:spPr bwMode="auto">
              <a:xfrm>
                <a:off x="565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62" name="Line 369"/>
              <p:cNvSpPr>
                <a:spLocks noChangeShapeType="1"/>
              </p:cNvSpPr>
              <p:nvPr/>
            </p:nvSpPr>
            <p:spPr bwMode="auto">
              <a:xfrm>
                <a:off x="565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63" name="Line 370"/>
              <p:cNvSpPr>
                <a:spLocks noChangeShapeType="1"/>
              </p:cNvSpPr>
              <p:nvPr/>
            </p:nvSpPr>
            <p:spPr bwMode="auto">
              <a:xfrm>
                <a:off x="565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64" name="Line 371"/>
              <p:cNvSpPr>
                <a:spLocks noChangeShapeType="1"/>
              </p:cNvSpPr>
              <p:nvPr/>
            </p:nvSpPr>
            <p:spPr bwMode="auto">
              <a:xfrm>
                <a:off x="565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65" name="Line 372"/>
              <p:cNvSpPr>
                <a:spLocks noChangeShapeType="1"/>
              </p:cNvSpPr>
              <p:nvPr/>
            </p:nvSpPr>
            <p:spPr bwMode="auto">
              <a:xfrm>
                <a:off x="565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66" name="Line 373"/>
              <p:cNvSpPr>
                <a:spLocks noChangeShapeType="1"/>
              </p:cNvSpPr>
              <p:nvPr/>
            </p:nvSpPr>
            <p:spPr bwMode="auto">
              <a:xfrm>
                <a:off x="565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67" name="Line 374"/>
              <p:cNvSpPr>
                <a:spLocks noChangeShapeType="1"/>
              </p:cNvSpPr>
              <p:nvPr/>
            </p:nvSpPr>
            <p:spPr bwMode="auto">
              <a:xfrm>
                <a:off x="565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68" name="Line 375"/>
              <p:cNvSpPr>
                <a:spLocks noChangeShapeType="1"/>
              </p:cNvSpPr>
              <p:nvPr/>
            </p:nvSpPr>
            <p:spPr bwMode="auto">
              <a:xfrm>
                <a:off x="565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69" name="Line 376"/>
              <p:cNvSpPr>
                <a:spLocks noChangeShapeType="1"/>
              </p:cNvSpPr>
              <p:nvPr/>
            </p:nvSpPr>
            <p:spPr bwMode="auto">
              <a:xfrm>
                <a:off x="565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70" name="Line 377"/>
              <p:cNvSpPr>
                <a:spLocks noChangeShapeType="1"/>
              </p:cNvSpPr>
              <p:nvPr/>
            </p:nvSpPr>
            <p:spPr bwMode="auto">
              <a:xfrm>
                <a:off x="565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71" name="Line 378"/>
              <p:cNvSpPr>
                <a:spLocks noChangeShapeType="1"/>
              </p:cNvSpPr>
              <p:nvPr/>
            </p:nvSpPr>
            <p:spPr bwMode="auto">
              <a:xfrm>
                <a:off x="5904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72" name="Line 379"/>
              <p:cNvSpPr>
                <a:spLocks noChangeShapeType="1"/>
              </p:cNvSpPr>
              <p:nvPr/>
            </p:nvSpPr>
            <p:spPr bwMode="auto">
              <a:xfrm>
                <a:off x="5904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73" name="Line 380"/>
              <p:cNvSpPr>
                <a:spLocks noChangeShapeType="1"/>
              </p:cNvSpPr>
              <p:nvPr/>
            </p:nvSpPr>
            <p:spPr bwMode="auto">
              <a:xfrm>
                <a:off x="5904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74" name="Line 381"/>
              <p:cNvSpPr>
                <a:spLocks noChangeShapeType="1"/>
              </p:cNvSpPr>
              <p:nvPr/>
            </p:nvSpPr>
            <p:spPr bwMode="auto">
              <a:xfrm>
                <a:off x="5904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75" name="Line 382"/>
              <p:cNvSpPr>
                <a:spLocks noChangeShapeType="1"/>
              </p:cNvSpPr>
              <p:nvPr/>
            </p:nvSpPr>
            <p:spPr bwMode="auto">
              <a:xfrm>
                <a:off x="5904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76" name="Line 383"/>
              <p:cNvSpPr>
                <a:spLocks noChangeShapeType="1"/>
              </p:cNvSpPr>
              <p:nvPr/>
            </p:nvSpPr>
            <p:spPr bwMode="auto">
              <a:xfrm>
                <a:off x="5904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77" name="Line 384"/>
              <p:cNvSpPr>
                <a:spLocks noChangeShapeType="1"/>
              </p:cNvSpPr>
              <p:nvPr/>
            </p:nvSpPr>
            <p:spPr bwMode="auto">
              <a:xfrm>
                <a:off x="5904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78" name="Line 385"/>
              <p:cNvSpPr>
                <a:spLocks noChangeShapeType="1"/>
              </p:cNvSpPr>
              <p:nvPr/>
            </p:nvSpPr>
            <p:spPr bwMode="auto">
              <a:xfrm>
                <a:off x="5904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79" name="Line 386"/>
              <p:cNvSpPr>
                <a:spLocks noChangeShapeType="1"/>
              </p:cNvSpPr>
              <p:nvPr/>
            </p:nvSpPr>
            <p:spPr bwMode="auto">
              <a:xfrm>
                <a:off x="5904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80" name="Line 387"/>
              <p:cNvSpPr>
                <a:spLocks noChangeShapeType="1"/>
              </p:cNvSpPr>
              <p:nvPr/>
            </p:nvSpPr>
            <p:spPr bwMode="auto">
              <a:xfrm>
                <a:off x="5904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81" name="Line 388"/>
              <p:cNvSpPr>
                <a:spLocks noChangeShapeType="1"/>
              </p:cNvSpPr>
              <p:nvPr/>
            </p:nvSpPr>
            <p:spPr bwMode="auto">
              <a:xfrm>
                <a:off x="5904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82" name="Line 389"/>
              <p:cNvSpPr>
                <a:spLocks noChangeShapeType="1"/>
              </p:cNvSpPr>
              <p:nvPr/>
            </p:nvSpPr>
            <p:spPr bwMode="auto">
              <a:xfrm>
                <a:off x="5904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83" name="Line 390"/>
              <p:cNvSpPr>
                <a:spLocks noChangeShapeType="1"/>
              </p:cNvSpPr>
              <p:nvPr/>
            </p:nvSpPr>
            <p:spPr bwMode="auto">
              <a:xfrm>
                <a:off x="5904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84" name="Line 391"/>
              <p:cNvSpPr>
                <a:spLocks noChangeShapeType="1"/>
              </p:cNvSpPr>
              <p:nvPr/>
            </p:nvSpPr>
            <p:spPr bwMode="auto">
              <a:xfrm>
                <a:off x="615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85" name="Line 392"/>
              <p:cNvSpPr>
                <a:spLocks noChangeShapeType="1"/>
              </p:cNvSpPr>
              <p:nvPr/>
            </p:nvSpPr>
            <p:spPr bwMode="auto">
              <a:xfrm>
                <a:off x="615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86" name="Line 393"/>
              <p:cNvSpPr>
                <a:spLocks noChangeShapeType="1"/>
              </p:cNvSpPr>
              <p:nvPr/>
            </p:nvSpPr>
            <p:spPr bwMode="auto">
              <a:xfrm>
                <a:off x="615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87" name="Line 394"/>
              <p:cNvSpPr>
                <a:spLocks noChangeShapeType="1"/>
              </p:cNvSpPr>
              <p:nvPr/>
            </p:nvSpPr>
            <p:spPr bwMode="auto">
              <a:xfrm>
                <a:off x="615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88" name="Line 395"/>
              <p:cNvSpPr>
                <a:spLocks noChangeShapeType="1"/>
              </p:cNvSpPr>
              <p:nvPr/>
            </p:nvSpPr>
            <p:spPr bwMode="auto">
              <a:xfrm>
                <a:off x="615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89" name="Line 396"/>
              <p:cNvSpPr>
                <a:spLocks noChangeShapeType="1"/>
              </p:cNvSpPr>
              <p:nvPr/>
            </p:nvSpPr>
            <p:spPr bwMode="auto">
              <a:xfrm>
                <a:off x="615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90" name="Line 397"/>
              <p:cNvSpPr>
                <a:spLocks noChangeShapeType="1"/>
              </p:cNvSpPr>
              <p:nvPr/>
            </p:nvSpPr>
            <p:spPr bwMode="auto">
              <a:xfrm>
                <a:off x="615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91" name="Line 398"/>
              <p:cNvSpPr>
                <a:spLocks noChangeShapeType="1"/>
              </p:cNvSpPr>
              <p:nvPr/>
            </p:nvSpPr>
            <p:spPr bwMode="auto">
              <a:xfrm>
                <a:off x="615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92" name="Line 399"/>
              <p:cNvSpPr>
                <a:spLocks noChangeShapeType="1"/>
              </p:cNvSpPr>
              <p:nvPr/>
            </p:nvSpPr>
            <p:spPr bwMode="auto">
              <a:xfrm>
                <a:off x="615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93" name="Line 400"/>
              <p:cNvSpPr>
                <a:spLocks noChangeShapeType="1"/>
              </p:cNvSpPr>
              <p:nvPr/>
            </p:nvSpPr>
            <p:spPr bwMode="auto">
              <a:xfrm>
                <a:off x="615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94" name="Line 401"/>
              <p:cNvSpPr>
                <a:spLocks noChangeShapeType="1"/>
              </p:cNvSpPr>
              <p:nvPr/>
            </p:nvSpPr>
            <p:spPr bwMode="auto">
              <a:xfrm>
                <a:off x="615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95" name="Line 402"/>
              <p:cNvSpPr>
                <a:spLocks noChangeShapeType="1"/>
              </p:cNvSpPr>
              <p:nvPr/>
            </p:nvSpPr>
            <p:spPr bwMode="auto">
              <a:xfrm>
                <a:off x="615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96" name="Line 403"/>
              <p:cNvSpPr>
                <a:spLocks noChangeShapeType="1"/>
              </p:cNvSpPr>
              <p:nvPr/>
            </p:nvSpPr>
            <p:spPr bwMode="auto">
              <a:xfrm>
                <a:off x="615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97" name="Line 404"/>
              <p:cNvSpPr>
                <a:spLocks noChangeShapeType="1"/>
              </p:cNvSpPr>
              <p:nvPr/>
            </p:nvSpPr>
            <p:spPr bwMode="auto">
              <a:xfrm>
                <a:off x="641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98" name="Line 405"/>
              <p:cNvSpPr>
                <a:spLocks noChangeShapeType="1"/>
              </p:cNvSpPr>
              <p:nvPr/>
            </p:nvSpPr>
            <p:spPr bwMode="auto">
              <a:xfrm>
                <a:off x="641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</p:grpSp>
        <p:grpSp>
          <p:nvGrpSpPr>
            <p:cNvPr id="30" name="Group 607"/>
            <p:cNvGrpSpPr>
              <a:grpSpLocks/>
            </p:cNvGrpSpPr>
            <p:nvPr/>
          </p:nvGrpSpPr>
          <p:grpSpPr bwMode="auto">
            <a:xfrm>
              <a:off x="3600" y="385763"/>
              <a:ext cx="3830" cy="4900613"/>
              <a:chOff x="3600" y="243"/>
              <a:chExt cx="3830" cy="3087"/>
            </a:xfrm>
          </p:grpSpPr>
          <p:sp>
            <p:nvSpPr>
              <p:cNvPr id="199" name="Line 407"/>
              <p:cNvSpPr>
                <a:spLocks noChangeShapeType="1"/>
              </p:cNvSpPr>
              <p:nvPr/>
            </p:nvSpPr>
            <p:spPr bwMode="auto">
              <a:xfrm>
                <a:off x="641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00" name="Line 408"/>
              <p:cNvSpPr>
                <a:spLocks noChangeShapeType="1"/>
              </p:cNvSpPr>
              <p:nvPr/>
            </p:nvSpPr>
            <p:spPr bwMode="auto">
              <a:xfrm>
                <a:off x="641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01" name="Line 409"/>
              <p:cNvSpPr>
                <a:spLocks noChangeShapeType="1"/>
              </p:cNvSpPr>
              <p:nvPr/>
            </p:nvSpPr>
            <p:spPr bwMode="auto">
              <a:xfrm>
                <a:off x="641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02" name="Line 410"/>
              <p:cNvSpPr>
                <a:spLocks noChangeShapeType="1"/>
              </p:cNvSpPr>
              <p:nvPr/>
            </p:nvSpPr>
            <p:spPr bwMode="auto">
              <a:xfrm>
                <a:off x="641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03" name="Line 411"/>
              <p:cNvSpPr>
                <a:spLocks noChangeShapeType="1"/>
              </p:cNvSpPr>
              <p:nvPr/>
            </p:nvSpPr>
            <p:spPr bwMode="auto">
              <a:xfrm>
                <a:off x="641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04" name="Line 412"/>
              <p:cNvSpPr>
                <a:spLocks noChangeShapeType="1"/>
              </p:cNvSpPr>
              <p:nvPr/>
            </p:nvSpPr>
            <p:spPr bwMode="auto">
              <a:xfrm>
                <a:off x="641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05" name="Line 413"/>
              <p:cNvSpPr>
                <a:spLocks noChangeShapeType="1"/>
              </p:cNvSpPr>
              <p:nvPr/>
            </p:nvSpPr>
            <p:spPr bwMode="auto">
              <a:xfrm>
                <a:off x="641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06" name="Line 414"/>
              <p:cNvSpPr>
                <a:spLocks noChangeShapeType="1"/>
              </p:cNvSpPr>
              <p:nvPr/>
            </p:nvSpPr>
            <p:spPr bwMode="auto">
              <a:xfrm>
                <a:off x="641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07" name="Line 415"/>
              <p:cNvSpPr>
                <a:spLocks noChangeShapeType="1"/>
              </p:cNvSpPr>
              <p:nvPr/>
            </p:nvSpPr>
            <p:spPr bwMode="auto">
              <a:xfrm>
                <a:off x="641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08" name="Line 416"/>
              <p:cNvSpPr>
                <a:spLocks noChangeShapeType="1"/>
              </p:cNvSpPr>
              <p:nvPr/>
            </p:nvSpPr>
            <p:spPr bwMode="auto">
              <a:xfrm>
                <a:off x="641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09" name="Line 417"/>
              <p:cNvSpPr>
                <a:spLocks noChangeShapeType="1"/>
              </p:cNvSpPr>
              <p:nvPr/>
            </p:nvSpPr>
            <p:spPr bwMode="auto">
              <a:xfrm>
                <a:off x="641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10" name="Line 418"/>
              <p:cNvSpPr>
                <a:spLocks noChangeShapeType="1"/>
              </p:cNvSpPr>
              <p:nvPr/>
            </p:nvSpPr>
            <p:spPr bwMode="auto">
              <a:xfrm>
                <a:off x="666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11" name="Line 419"/>
              <p:cNvSpPr>
                <a:spLocks noChangeShapeType="1"/>
              </p:cNvSpPr>
              <p:nvPr/>
            </p:nvSpPr>
            <p:spPr bwMode="auto">
              <a:xfrm>
                <a:off x="666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12" name="Line 420"/>
              <p:cNvSpPr>
                <a:spLocks noChangeShapeType="1"/>
              </p:cNvSpPr>
              <p:nvPr/>
            </p:nvSpPr>
            <p:spPr bwMode="auto">
              <a:xfrm>
                <a:off x="666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13" name="Line 421"/>
              <p:cNvSpPr>
                <a:spLocks noChangeShapeType="1"/>
              </p:cNvSpPr>
              <p:nvPr/>
            </p:nvSpPr>
            <p:spPr bwMode="auto">
              <a:xfrm>
                <a:off x="666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14" name="Line 422"/>
              <p:cNvSpPr>
                <a:spLocks noChangeShapeType="1"/>
              </p:cNvSpPr>
              <p:nvPr/>
            </p:nvSpPr>
            <p:spPr bwMode="auto">
              <a:xfrm>
                <a:off x="666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15" name="Line 423"/>
              <p:cNvSpPr>
                <a:spLocks noChangeShapeType="1"/>
              </p:cNvSpPr>
              <p:nvPr/>
            </p:nvSpPr>
            <p:spPr bwMode="auto">
              <a:xfrm>
                <a:off x="666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16" name="Line 424"/>
              <p:cNvSpPr>
                <a:spLocks noChangeShapeType="1"/>
              </p:cNvSpPr>
              <p:nvPr/>
            </p:nvSpPr>
            <p:spPr bwMode="auto">
              <a:xfrm>
                <a:off x="666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17" name="Line 425"/>
              <p:cNvSpPr>
                <a:spLocks noChangeShapeType="1"/>
              </p:cNvSpPr>
              <p:nvPr/>
            </p:nvSpPr>
            <p:spPr bwMode="auto">
              <a:xfrm>
                <a:off x="666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18" name="Line 426"/>
              <p:cNvSpPr>
                <a:spLocks noChangeShapeType="1"/>
              </p:cNvSpPr>
              <p:nvPr/>
            </p:nvSpPr>
            <p:spPr bwMode="auto">
              <a:xfrm>
                <a:off x="666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19" name="Line 427"/>
              <p:cNvSpPr>
                <a:spLocks noChangeShapeType="1"/>
              </p:cNvSpPr>
              <p:nvPr/>
            </p:nvSpPr>
            <p:spPr bwMode="auto">
              <a:xfrm>
                <a:off x="666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20" name="Line 428"/>
              <p:cNvSpPr>
                <a:spLocks noChangeShapeType="1"/>
              </p:cNvSpPr>
              <p:nvPr/>
            </p:nvSpPr>
            <p:spPr bwMode="auto">
              <a:xfrm>
                <a:off x="666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21" name="Line 429"/>
              <p:cNvSpPr>
                <a:spLocks noChangeShapeType="1"/>
              </p:cNvSpPr>
              <p:nvPr/>
            </p:nvSpPr>
            <p:spPr bwMode="auto">
              <a:xfrm>
                <a:off x="666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22" name="Line 430"/>
              <p:cNvSpPr>
                <a:spLocks noChangeShapeType="1"/>
              </p:cNvSpPr>
              <p:nvPr/>
            </p:nvSpPr>
            <p:spPr bwMode="auto">
              <a:xfrm>
                <a:off x="666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23" name="Line 431"/>
              <p:cNvSpPr>
                <a:spLocks noChangeShapeType="1"/>
              </p:cNvSpPr>
              <p:nvPr/>
            </p:nvSpPr>
            <p:spPr bwMode="auto">
              <a:xfrm>
                <a:off x="692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24" name="Line 432"/>
              <p:cNvSpPr>
                <a:spLocks noChangeShapeType="1"/>
              </p:cNvSpPr>
              <p:nvPr/>
            </p:nvSpPr>
            <p:spPr bwMode="auto">
              <a:xfrm>
                <a:off x="692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25" name="Line 433"/>
              <p:cNvSpPr>
                <a:spLocks noChangeShapeType="1"/>
              </p:cNvSpPr>
              <p:nvPr/>
            </p:nvSpPr>
            <p:spPr bwMode="auto">
              <a:xfrm>
                <a:off x="692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26" name="Line 434"/>
              <p:cNvSpPr>
                <a:spLocks noChangeShapeType="1"/>
              </p:cNvSpPr>
              <p:nvPr/>
            </p:nvSpPr>
            <p:spPr bwMode="auto">
              <a:xfrm>
                <a:off x="692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27" name="Line 435"/>
              <p:cNvSpPr>
                <a:spLocks noChangeShapeType="1"/>
              </p:cNvSpPr>
              <p:nvPr/>
            </p:nvSpPr>
            <p:spPr bwMode="auto">
              <a:xfrm>
                <a:off x="692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28" name="Line 436"/>
              <p:cNvSpPr>
                <a:spLocks noChangeShapeType="1"/>
              </p:cNvSpPr>
              <p:nvPr/>
            </p:nvSpPr>
            <p:spPr bwMode="auto">
              <a:xfrm>
                <a:off x="692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29" name="Line 437"/>
              <p:cNvSpPr>
                <a:spLocks noChangeShapeType="1"/>
              </p:cNvSpPr>
              <p:nvPr/>
            </p:nvSpPr>
            <p:spPr bwMode="auto">
              <a:xfrm>
                <a:off x="692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30" name="Line 438"/>
              <p:cNvSpPr>
                <a:spLocks noChangeShapeType="1"/>
              </p:cNvSpPr>
              <p:nvPr/>
            </p:nvSpPr>
            <p:spPr bwMode="auto">
              <a:xfrm>
                <a:off x="692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31" name="Line 439"/>
              <p:cNvSpPr>
                <a:spLocks noChangeShapeType="1"/>
              </p:cNvSpPr>
              <p:nvPr/>
            </p:nvSpPr>
            <p:spPr bwMode="auto">
              <a:xfrm>
                <a:off x="692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32" name="Line 440"/>
              <p:cNvSpPr>
                <a:spLocks noChangeShapeType="1"/>
              </p:cNvSpPr>
              <p:nvPr/>
            </p:nvSpPr>
            <p:spPr bwMode="auto">
              <a:xfrm>
                <a:off x="692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33" name="Line 441"/>
              <p:cNvSpPr>
                <a:spLocks noChangeShapeType="1"/>
              </p:cNvSpPr>
              <p:nvPr/>
            </p:nvSpPr>
            <p:spPr bwMode="auto">
              <a:xfrm>
                <a:off x="692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34" name="Line 442"/>
              <p:cNvSpPr>
                <a:spLocks noChangeShapeType="1"/>
              </p:cNvSpPr>
              <p:nvPr/>
            </p:nvSpPr>
            <p:spPr bwMode="auto">
              <a:xfrm>
                <a:off x="692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35" name="Line 443"/>
              <p:cNvSpPr>
                <a:spLocks noChangeShapeType="1"/>
              </p:cNvSpPr>
              <p:nvPr/>
            </p:nvSpPr>
            <p:spPr bwMode="auto">
              <a:xfrm>
                <a:off x="692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36" name="Line 444"/>
              <p:cNvSpPr>
                <a:spLocks noChangeShapeType="1"/>
              </p:cNvSpPr>
              <p:nvPr/>
            </p:nvSpPr>
            <p:spPr bwMode="auto">
              <a:xfrm>
                <a:off x="717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37" name="Line 445"/>
              <p:cNvSpPr>
                <a:spLocks noChangeShapeType="1"/>
              </p:cNvSpPr>
              <p:nvPr/>
            </p:nvSpPr>
            <p:spPr bwMode="auto">
              <a:xfrm>
                <a:off x="717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38" name="Line 446"/>
              <p:cNvSpPr>
                <a:spLocks noChangeShapeType="1"/>
              </p:cNvSpPr>
              <p:nvPr/>
            </p:nvSpPr>
            <p:spPr bwMode="auto">
              <a:xfrm>
                <a:off x="717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39" name="Line 447"/>
              <p:cNvSpPr>
                <a:spLocks noChangeShapeType="1"/>
              </p:cNvSpPr>
              <p:nvPr/>
            </p:nvSpPr>
            <p:spPr bwMode="auto">
              <a:xfrm>
                <a:off x="717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40" name="Line 448"/>
              <p:cNvSpPr>
                <a:spLocks noChangeShapeType="1"/>
              </p:cNvSpPr>
              <p:nvPr/>
            </p:nvSpPr>
            <p:spPr bwMode="auto">
              <a:xfrm>
                <a:off x="717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41" name="Line 449"/>
              <p:cNvSpPr>
                <a:spLocks noChangeShapeType="1"/>
              </p:cNvSpPr>
              <p:nvPr/>
            </p:nvSpPr>
            <p:spPr bwMode="auto">
              <a:xfrm>
                <a:off x="717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42" name="Line 450"/>
              <p:cNvSpPr>
                <a:spLocks noChangeShapeType="1"/>
              </p:cNvSpPr>
              <p:nvPr/>
            </p:nvSpPr>
            <p:spPr bwMode="auto">
              <a:xfrm>
                <a:off x="717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43" name="Line 451"/>
              <p:cNvSpPr>
                <a:spLocks noChangeShapeType="1"/>
              </p:cNvSpPr>
              <p:nvPr/>
            </p:nvSpPr>
            <p:spPr bwMode="auto">
              <a:xfrm>
                <a:off x="717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44" name="Line 452"/>
              <p:cNvSpPr>
                <a:spLocks noChangeShapeType="1"/>
              </p:cNvSpPr>
              <p:nvPr/>
            </p:nvSpPr>
            <p:spPr bwMode="auto">
              <a:xfrm>
                <a:off x="717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45" name="Line 453"/>
              <p:cNvSpPr>
                <a:spLocks noChangeShapeType="1"/>
              </p:cNvSpPr>
              <p:nvPr/>
            </p:nvSpPr>
            <p:spPr bwMode="auto">
              <a:xfrm>
                <a:off x="717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46" name="Line 454"/>
              <p:cNvSpPr>
                <a:spLocks noChangeShapeType="1"/>
              </p:cNvSpPr>
              <p:nvPr/>
            </p:nvSpPr>
            <p:spPr bwMode="auto">
              <a:xfrm>
                <a:off x="717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47" name="Line 455"/>
              <p:cNvSpPr>
                <a:spLocks noChangeShapeType="1"/>
              </p:cNvSpPr>
              <p:nvPr/>
            </p:nvSpPr>
            <p:spPr bwMode="auto">
              <a:xfrm>
                <a:off x="717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48" name="Line 456"/>
              <p:cNvSpPr>
                <a:spLocks noChangeShapeType="1"/>
              </p:cNvSpPr>
              <p:nvPr/>
            </p:nvSpPr>
            <p:spPr bwMode="auto">
              <a:xfrm>
                <a:off x="717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49" name="Line 457"/>
              <p:cNvSpPr>
                <a:spLocks noChangeShapeType="1"/>
              </p:cNvSpPr>
              <p:nvPr/>
            </p:nvSpPr>
            <p:spPr bwMode="auto">
              <a:xfrm>
                <a:off x="743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50" name="Line 458"/>
              <p:cNvSpPr>
                <a:spLocks noChangeShapeType="1"/>
              </p:cNvSpPr>
              <p:nvPr/>
            </p:nvSpPr>
            <p:spPr bwMode="auto">
              <a:xfrm>
                <a:off x="743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51" name="Line 459"/>
              <p:cNvSpPr>
                <a:spLocks noChangeShapeType="1"/>
              </p:cNvSpPr>
              <p:nvPr/>
            </p:nvSpPr>
            <p:spPr bwMode="auto">
              <a:xfrm>
                <a:off x="743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52" name="Line 460"/>
              <p:cNvSpPr>
                <a:spLocks noChangeShapeType="1"/>
              </p:cNvSpPr>
              <p:nvPr/>
            </p:nvSpPr>
            <p:spPr bwMode="auto">
              <a:xfrm>
                <a:off x="743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53" name="Line 461"/>
              <p:cNvSpPr>
                <a:spLocks noChangeShapeType="1"/>
              </p:cNvSpPr>
              <p:nvPr/>
            </p:nvSpPr>
            <p:spPr bwMode="auto">
              <a:xfrm>
                <a:off x="743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54" name="Line 462"/>
              <p:cNvSpPr>
                <a:spLocks noChangeShapeType="1"/>
              </p:cNvSpPr>
              <p:nvPr/>
            </p:nvSpPr>
            <p:spPr bwMode="auto">
              <a:xfrm>
                <a:off x="743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55" name="Line 463"/>
              <p:cNvSpPr>
                <a:spLocks noChangeShapeType="1"/>
              </p:cNvSpPr>
              <p:nvPr/>
            </p:nvSpPr>
            <p:spPr bwMode="auto">
              <a:xfrm>
                <a:off x="743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56" name="Line 464"/>
              <p:cNvSpPr>
                <a:spLocks noChangeShapeType="1"/>
              </p:cNvSpPr>
              <p:nvPr/>
            </p:nvSpPr>
            <p:spPr bwMode="auto">
              <a:xfrm>
                <a:off x="743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57" name="Line 465"/>
              <p:cNvSpPr>
                <a:spLocks noChangeShapeType="1"/>
              </p:cNvSpPr>
              <p:nvPr/>
            </p:nvSpPr>
            <p:spPr bwMode="auto">
              <a:xfrm>
                <a:off x="743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58" name="Line 466"/>
              <p:cNvSpPr>
                <a:spLocks noChangeShapeType="1"/>
              </p:cNvSpPr>
              <p:nvPr/>
            </p:nvSpPr>
            <p:spPr bwMode="auto">
              <a:xfrm>
                <a:off x="743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59" name="Line 467"/>
              <p:cNvSpPr>
                <a:spLocks noChangeShapeType="1"/>
              </p:cNvSpPr>
              <p:nvPr/>
            </p:nvSpPr>
            <p:spPr bwMode="auto">
              <a:xfrm>
                <a:off x="743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60" name="Line 468"/>
              <p:cNvSpPr>
                <a:spLocks noChangeShapeType="1"/>
              </p:cNvSpPr>
              <p:nvPr/>
            </p:nvSpPr>
            <p:spPr bwMode="auto">
              <a:xfrm>
                <a:off x="743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61" name="Line 469"/>
              <p:cNvSpPr>
                <a:spLocks noChangeShapeType="1"/>
              </p:cNvSpPr>
              <p:nvPr/>
            </p:nvSpPr>
            <p:spPr bwMode="auto">
              <a:xfrm>
                <a:off x="743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62" name="Line 470"/>
              <p:cNvSpPr>
                <a:spLocks noChangeShapeType="1"/>
              </p:cNvSpPr>
              <p:nvPr/>
            </p:nvSpPr>
            <p:spPr bwMode="auto">
              <a:xfrm flipH="1">
                <a:off x="3600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63" name="Line 471"/>
              <p:cNvSpPr>
                <a:spLocks noChangeShapeType="1"/>
              </p:cNvSpPr>
              <p:nvPr/>
            </p:nvSpPr>
            <p:spPr bwMode="auto">
              <a:xfrm flipH="1">
                <a:off x="3600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64" name="Line 472"/>
              <p:cNvSpPr>
                <a:spLocks noChangeShapeType="1"/>
              </p:cNvSpPr>
              <p:nvPr/>
            </p:nvSpPr>
            <p:spPr bwMode="auto">
              <a:xfrm flipH="1">
                <a:off x="3600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65" name="Line 473"/>
              <p:cNvSpPr>
                <a:spLocks noChangeShapeType="1"/>
              </p:cNvSpPr>
              <p:nvPr/>
            </p:nvSpPr>
            <p:spPr bwMode="auto">
              <a:xfrm flipH="1">
                <a:off x="3600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66" name="Line 474"/>
              <p:cNvSpPr>
                <a:spLocks noChangeShapeType="1"/>
              </p:cNvSpPr>
              <p:nvPr/>
            </p:nvSpPr>
            <p:spPr bwMode="auto">
              <a:xfrm flipH="1">
                <a:off x="3600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67" name="Line 475"/>
              <p:cNvSpPr>
                <a:spLocks noChangeShapeType="1"/>
              </p:cNvSpPr>
              <p:nvPr/>
            </p:nvSpPr>
            <p:spPr bwMode="auto">
              <a:xfrm flipH="1">
                <a:off x="3600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68" name="Line 476"/>
              <p:cNvSpPr>
                <a:spLocks noChangeShapeType="1"/>
              </p:cNvSpPr>
              <p:nvPr/>
            </p:nvSpPr>
            <p:spPr bwMode="auto">
              <a:xfrm flipH="1">
                <a:off x="3600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69" name="Line 477"/>
              <p:cNvSpPr>
                <a:spLocks noChangeShapeType="1"/>
              </p:cNvSpPr>
              <p:nvPr/>
            </p:nvSpPr>
            <p:spPr bwMode="auto">
              <a:xfrm flipH="1">
                <a:off x="3600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70" name="Line 478"/>
              <p:cNvSpPr>
                <a:spLocks noChangeShapeType="1"/>
              </p:cNvSpPr>
              <p:nvPr/>
            </p:nvSpPr>
            <p:spPr bwMode="auto">
              <a:xfrm flipH="1">
                <a:off x="3600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71" name="Line 479"/>
              <p:cNvSpPr>
                <a:spLocks noChangeShapeType="1"/>
              </p:cNvSpPr>
              <p:nvPr/>
            </p:nvSpPr>
            <p:spPr bwMode="auto">
              <a:xfrm flipH="1">
                <a:off x="3600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72" name="Line 480"/>
              <p:cNvSpPr>
                <a:spLocks noChangeShapeType="1"/>
              </p:cNvSpPr>
              <p:nvPr/>
            </p:nvSpPr>
            <p:spPr bwMode="auto">
              <a:xfrm flipH="1">
                <a:off x="3600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73" name="Line 481"/>
              <p:cNvSpPr>
                <a:spLocks noChangeShapeType="1"/>
              </p:cNvSpPr>
              <p:nvPr/>
            </p:nvSpPr>
            <p:spPr bwMode="auto">
              <a:xfrm flipH="1">
                <a:off x="3600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74" name="Line 482"/>
              <p:cNvSpPr>
                <a:spLocks noChangeShapeType="1"/>
              </p:cNvSpPr>
              <p:nvPr/>
            </p:nvSpPr>
            <p:spPr bwMode="auto">
              <a:xfrm flipH="1">
                <a:off x="3600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75" name="Line 483"/>
              <p:cNvSpPr>
                <a:spLocks noChangeShapeType="1"/>
              </p:cNvSpPr>
              <p:nvPr/>
            </p:nvSpPr>
            <p:spPr bwMode="auto">
              <a:xfrm flipH="1">
                <a:off x="3854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76" name="Line 484"/>
              <p:cNvSpPr>
                <a:spLocks noChangeShapeType="1"/>
              </p:cNvSpPr>
              <p:nvPr/>
            </p:nvSpPr>
            <p:spPr bwMode="auto">
              <a:xfrm flipH="1">
                <a:off x="3854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77" name="Line 485"/>
              <p:cNvSpPr>
                <a:spLocks noChangeShapeType="1"/>
              </p:cNvSpPr>
              <p:nvPr/>
            </p:nvSpPr>
            <p:spPr bwMode="auto">
              <a:xfrm flipH="1">
                <a:off x="3854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78" name="Line 486"/>
              <p:cNvSpPr>
                <a:spLocks noChangeShapeType="1"/>
              </p:cNvSpPr>
              <p:nvPr/>
            </p:nvSpPr>
            <p:spPr bwMode="auto">
              <a:xfrm flipH="1">
                <a:off x="3854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79" name="Line 487"/>
              <p:cNvSpPr>
                <a:spLocks noChangeShapeType="1"/>
              </p:cNvSpPr>
              <p:nvPr/>
            </p:nvSpPr>
            <p:spPr bwMode="auto">
              <a:xfrm flipH="1">
                <a:off x="3854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80" name="Line 488"/>
              <p:cNvSpPr>
                <a:spLocks noChangeShapeType="1"/>
              </p:cNvSpPr>
              <p:nvPr/>
            </p:nvSpPr>
            <p:spPr bwMode="auto">
              <a:xfrm flipH="1">
                <a:off x="3854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81" name="Line 489"/>
              <p:cNvSpPr>
                <a:spLocks noChangeShapeType="1"/>
              </p:cNvSpPr>
              <p:nvPr/>
            </p:nvSpPr>
            <p:spPr bwMode="auto">
              <a:xfrm flipH="1">
                <a:off x="3854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82" name="Line 490"/>
              <p:cNvSpPr>
                <a:spLocks noChangeShapeType="1"/>
              </p:cNvSpPr>
              <p:nvPr/>
            </p:nvSpPr>
            <p:spPr bwMode="auto">
              <a:xfrm flipH="1">
                <a:off x="3854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83" name="Line 491"/>
              <p:cNvSpPr>
                <a:spLocks noChangeShapeType="1"/>
              </p:cNvSpPr>
              <p:nvPr/>
            </p:nvSpPr>
            <p:spPr bwMode="auto">
              <a:xfrm flipH="1">
                <a:off x="3854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84" name="Line 492"/>
              <p:cNvSpPr>
                <a:spLocks noChangeShapeType="1"/>
              </p:cNvSpPr>
              <p:nvPr/>
            </p:nvSpPr>
            <p:spPr bwMode="auto">
              <a:xfrm flipH="1">
                <a:off x="3854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85" name="Line 493"/>
              <p:cNvSpPr>
                <a:spLocks noChangeShapeType="1"/>
              </p:cNvSpPr>
              <p:nvPr/>
            </p:nvSpPr>
            <p:spPr bwMode="auto">
              <a:xfrm flipH="1">
                <a:off x="3854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86" name="Line 494"/>
              <p:cNvSpPr>
                <a:spLocks noChangeShapeType="1"/>
              </p:cNvSpPr>
              <p:nvPr/>
            </p:nvSpPr>
            <p:spPr bwMode="auto">
              <a:xfrm flipH="1">
                <a:off x="3854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87" name="Line 495"/>
              <p:cNvSpPr>
                <a:spLocks noChangeShapeType="1"/>
              </p:cNvSpPr>
              <p:nvPr/>
            </p:nvSpPr>
            <p:spPr bwMode="auto">
              <a:xfrm flipH="1">
                <a:off x="3854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88" name="Line 496"/>
              <p:cNvSpPr>
                <a:spLocks noChangeShapeType="1"/>
              </p:cNvSpPr>
              <p:nvPr/>
            </p:nvSpPr>
            <p:spPr bwMode="auto">
              <a:xfrm flipH="1">
                <a:off x="4108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89" name="Line 497"/>
              <p:cNvSpPr>
                <a:spLocks noChangeShapeType="1"/>
              </p:cNvSpPr>
              <p:nvPr/>
            </p:nvSpPr>
            <p:spPr bwMode="auto">
              <a:xfrm flipH="1">
                <a:off x="4108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90" name="Line 498"/>
              <p:cNvSpPr>
                <a:spLocks noChangeShapeType="1"/>
              </p:cNvSpPr>
              <p:nvPr/>
            </p:nvSpPr>
            <p:spPr bwMode="auto">
              <a:xfrm flipH="1">
                <a:off x="4108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91" name="Line 499"/>
              <p:cNvSpPr>
                <a:spLocks noChangeShapeType="1"/>
              </p:cNvSpPr>
              <p:nvPr/>
            </p:nvSpPr>
            <p:spPr bwMode="auto">
              <a:xfrm flipH="1">
                <a:off x="4108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92" name="Line 500"/>
              <p:cNvSpPr>
                <a:spLocks noChangeShapeType="1"/>
              </p:cNvSpPr>
              <p:nvPr/>
            </p:nvSpPr>
            <p:spPr bwMode="auto">
              <a:xfrm flipH="1">
                <a:off x="4108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93" name="Line 501"/>
              <p:cNvSpPr>
                <a:spLocks noChangeShapeType="1"/>
              </p:cNvSpPr>
              <p:nvPr/>
            </p:nvSpPr>
            <p:spPr bwMode="auto">
              <a:xfrm flipH="1">
                <a:off x="4108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94" name="Line 502"/>
              <p:cNvSpPr>
                <a:spLocks noChangeShapeType="1"/>
              </p:cNvSpPr>
              <p:nvPr/>
            </p:nvSpPr>
            <p:spPr bwMode="auto">
              <a:xfrm flipH="1">
                <a:off x="4108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95" name="Line 503"/>
              <p:cNvSpPr>
                <a:spLocks noChangeShapeType="1"/>
              </p:cNvSpPr>
              <p:nvPr/>
            </p:nvSpPr>
            <p:spPr bwMode="auto">
              <a:xfrm flipH="1">
                <a:off x="4108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96" name="Line 504"/>
              <p:cNvSpPr>
                <a:spLocks noChangeShapeType="1"/>
              </p:cNvSpPr>
              <p:nvPr/>
            </p:nvSpPr>
            <p:spPr bwMode="auto">
              <a:xfrm flipH="1">
                <a:off x="4108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97" name="Line 505"/>
              <p:cNvSpPr>
                <a:spLocks noChangeShapeType="1"/>
              </p:cNvSpPr>
              <p:nvPr/>
            </p:nvSpPr>
            <p:spPr bwMode="auto">
              <a:xfrm flipH="1">
                <a:off x="4108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98" name="Line 506"/>
              <p:cNvSpPr>
                <a:spLocks noChangeShapeType="1"/>
              </p:cNvSpPr>
              <p:nvPr/>
            </p:nvSpPr>
            <p:spPr bwMode="auto">
              <a:xfrm flipH="1">
                <a:off x="4108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99" name="Line 507"/>
              <p:cNvSpPr>
                <a:spLocks noChangeShapeType="1"/>
              </p:cNvSpPr>
              <p:nvPr/>
            </p:nvSpPr>
            <p:spPr bwMode="auto">
              <a:xfrm flipH="1">
                <a:off x="4108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00" name="Line 508"/>
              <p:cNvSpPr>
                <a:spLocks noChangeShapeType="1"/>
              </p:cNvSpPr>
              <p:nvPr/>
            </p:nvSpPr>
            <p:spPr bwMode="auto">
              <a:xfrm flipH="1">
                <a:off x="4108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01" name="Line 509"/>
              <p:cNvSpPr>
                <a:spLocks noChangeShapeType="1"/>
              </p:cNvSpPr>
              <p:nvPr/>
            </p:nvSpPr>
            <p:spPr bwMode="auto">
              <a:xfrm flipH="1">
                <a:off x="4362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02" name="Line 510"/>
              <p:cNvSpPr>
                <a:spLocks noChangeShapeType="1"/>
              </p:cNvSpPr>
              <p:nvPr/>
            </p:nvSpPr>
            <p:spPr bwMode="auto">
              <a:xfrm flipH="1">
                <a:off x="4362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03" name="Line 511"/>
              <p:cNvSpPr>
                <a:spLocks noChangeShapeType="1"/>
              </p:cNvSpPr>
              <p:nvPr/>
            </p:nvSpPr>
            <p:spPr bwMode="auto">
              <a:xfrm flipH="1">
                <a:off x="4362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04" name="Line 512"/>
              <p:cNvSpPr>
                <a:spLocks noChangeShapeType="1"/>
              </p:cNvSpPr>
              <p:nvPr/>
            </p:nvSpPr>
            <p:spPr bwMode="auto">
              <a:xfrm flipH="1">
                <a:off x="4362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05" name="Line 513"/>
              <p:cNvSpPr>
                <a:spLocks noChangeShapeType="1"/>
              </p:cNvSpPr>
              <p:nvPr/>
            </p:nvSpPr>
            <p:spPr bwMode="auto">
              <a:xfrm flipH="1">
                <a:off x="4362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06" name="Line 514"/>
              <p:cNvSpPr>
                <a:spLocks noChangeShapeType="1"/>
              </p:cNvSpPr>
              <p:nvPr/>
            </p:nvSpPr>
            <p:spPr bwMode="auto">
              <a:xfrm flipH="1">
                <a:off x="4362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07" name="Line 515"/>
              <p:cNvSpPr>
                <a:spLocks noChangeShapeType="1"/>
              </p:cNvSpPr>
              <p:nvPr/>
            </p:nvSpPr>
            <p:spPr bwMode="auto">
              <a:xfrm flipH="1">
                <a:off x="4362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08" name="Line 516"/>
              <p:cNvSpPr>
                <a:spLocks noChangeShapeType="1"/>
              </p:cNvSpPr>
              <p:nvPr/>
            </p:nvSpPr>
            <p:spPr bwMode="auto">
              <a:xfrm flipH="1">
                <a:off x="4362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09" name="Line 517"/>
              <p:cNvSpPr>
                <a:spLocks noChangeShapeType="1"/>
              </p:cNvSpPr>
              <p:nvPr/>
            </p:nvSpPr>
            <p:spPr bwMode="auto">
              <a:xfrm flipH="1">
                <a:off x="4362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10" name="Line 518"/>
              <p:cNvSpPr>
                <a:spLocks noChangeShapeType="1"/>
              </p:cNvSpPr>
              <p:nvPr/>
            </p:nvSpPr>
            <p:spPr bwMode="auto">
              <a:xfrm flipH="1">
                <a:off x="4362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11" name="Line 519"/>
              <p:cNvSpPr>
                <a:spLocks noChangeShapeType="1"/>
              </p:cNvSpPr>
              <p:nvPr/>
            </p:nvSpPr>
            <p:spPr bwMode="auto">
              <a:xfrm flipH="1">
                <a:off x="4362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12" name="Line 520"/>
              <p:cNvSpPr>
                <a:spLocks noChangeShapeType="1"/>
              </p:cNvSpPr>
              <p:nvPr/>
            </p:nvSpPr>
            <p:spPr bwMode="auto">
              <a:xfrm flipH="1">
                <a:off x="4362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13" name="Line 521"/>
              <p:cNvSpPr>
                <a:spLocks noChangeShapeType="1"/>
              </p:cNvSpPr>
              <p:nvPr/>
            </p:nvSpPr>
            <p:spPr bwMode="auto">
              <a:xfrm flipH="1">
                <a:off x="4362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14" name="Line 522"/>
              <p:cNvSpPr>
                <a:spLocks noChangeShapeType="1"/>
              </p:cNvSpPr>
              <p:nvPr/>
            </p:nvSpPr>
            <p:spPr bwMode="auto">
              <a:xfrm flipH="1">
                <a:off x="4616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15" name="Line 523"/>
              <p:cNvSpPr>
                <a:spLocks noChangeShapeType="1"/>
              </p:cNvSpPr>
              <p:nvPr/>
            </p:nvSpPr>
            <p:spPr bwMode="auto">
              <a:xfrm flipH="1">
                <a:off x="4616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16" name="Line 524"/>
              <p:cNvSpPr>
                <a:spLocks noChangeShapeType="1"/>
              </p:cNvSpPr>
              <p:nvPr/>
            </p:nvSpPr>
            <p:spPr bwMode="auto">
              <a:xfrm flipH="1">
                <a:off x="4616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17" name="Line 525"/>
              <p:cNvSpPr>
                <a:spLocks noChangeShapeType="1"/>
              </p:cNvSpPr>
              <p:nvPr/>
            </p:nvSpPr>
            <p:spPr bwMode="auto">
              <a:xfrm flipH="1">
                <a:off x="4616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18" name="Line 526"/>
              <p:cNvSpPr>
                <a:spLocks noChangeShapeType="1"/>
              </p:cNvSpPr>
              <p:nvPr/>
            </p:nvSpPr>
            <p:spPr bwMode="auto">
              <a:xfrm flipH="1">
                <a:off x="4616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19" name="Line 527"/>
              <p:cNvSpPr>
                <a:spLocks noChangeShapeType="1"/>
              </p:cNvSpPr>
              <p:nvPr/>
            </p:nvSpPr>
            <p:spPr bwMode="auto">
              <a:xfrm flipH="1">
                <a:off x="4616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20" name="Line 528"/>
              <p:cNvSpPr>
                <a:spLocks noChangeShapeType="1"/>
              </p:cNvSpPr>
              <p:nvPr/>
            </p:nvSpPr>
            <p:spPr bwMode="auto">
              <a:xfrm flipH="1">
                <a:off x="4616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21" name="Line 529"/>
              <p:cNvSpPr>
                <a:spLocks noChangeShapeType="1"/>
              </p:cNvSpPr>
              <p:nvPr/>
            </p:nvSpPr>
            <p:spPr bwMode="auto">
              <a:xfrm flipH="1">
                <a:off x="4616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22" name="Line 530"/>
              <p:cNvSpPr>
                <a:spLocks noChangeShapeType="1"/>
              </p:cNvSpPr>
              <p:nvPr/>
            </p:nvSpPr>
            <p:spPr bwMode="auto">
              <a:xfrm flipH="1">
                <a:off x="4616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23" name="Line 531"/>
              <p:cNvSpPr>
                <a:spLocks noChangeShapeType="1"/>
              </p:cNvSpPr>
              <p:nvPr/>
            </p:nvSpPr>
            <p:spPr bwMode="auto">
              <a:xfrm flipH="1">
                <a:off x="4616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24" name="Line 532"/>
              <p:cNvSpPr>
                <a:spLocks noChangeShapeType="1"/>
              </p:cNvSpPr>
              <p:nvPr/>
            </p:nvSpPr>
            <p:spPr bwMode="auto">
              <a:xfrm flipH="1">
                <a:off x="4616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25" name="Line 533"/>
              <p:cNvSpPr>
                <a:spLocks noChangeShapeType="1"/>
              </p:cNvSpPr>
              <p:nvPr/>
            </p:nvSpPr>
            <p:spPr bwMode="auto">
              <a:xfrm flipH="1">
                <a:off x="4616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26" name="Line 534"/>
              <p:cNvSpPr>
                <a:spLocks noChangeShapeType="1"/>
              </p:cNvSpPr>
              <p:nvPr/>
            </p:nvSpPr>
            <p:spPr bwMode="auto">
              <a:xfrm flipH="1">
                <a:off x="4616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27" name="Line 535"/>
              <p:cNvSpPr>
                <a:spLocks noChangeShapeType="1"/>
              </p:cNvSpPr>
              <p:nvPr/>
            </p:nvSpPr>
            <p:spPr bwMode="auto">
              <a:xfrm flipH="1">
                <a:off x="4870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28" name="Line 536"/>
              <p:cNvSpPr>
                <a:spLocks noChangeShapeType="1"/>
              </p:cNvSpPr>
              <p:nvPr/>
            </p:nvSpPr>
            <p:spPr bwMode="auto">
              <a:xfrm flipH="1">
                <a:off x="4870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29" name="Line 537"/>
              <p:cNvSpPr>
                <a:spLocks noChangeShapeType="1"/>
              </p:cNvSpPr>
              <p:nvPr/>
            </p:nvSpPr>
            <p:spPr bwMode="auto">
              <a:xfrm flipH="1">
                <a:off x="4870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30" name="Line 538"/>
              <p:cNvSpPr>
                <a:spLocks noChangeShapeType="1"/>
              </p:cNvSpPr>
              <p:nvPr/>
            </p:nvSpPr>
            <p:spPr bwMode="auto">
              <a:xfrm flipH="1">
                <a:off x="4870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31" name="Line 539"/>
              <p:cNvSpPr>
                <a:spLocks noChangeShapeType="1"/>
              </p:cNvSpPr>
              <p:nvPr/>
            </p:nvSpPr>
            <p:spPr bwMode="auto">
              <a:xfrm flipH="1">
                <a:off x="4870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32" name="Line 540"/>
              <p:cNvSpPr>
                <a:spLocks noChangeShapeType="1"/>
              </p:cNvSpPr>
              <p:nvPr/>
            </p:nvSpPr>
            <p:spPr bwMode="auto">
              <a:xfrm flipH="1">
                <a:off x="4870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33" name="Line 541"/>
              <p:cNvSpPr>
                <a:spLocks noChangeShapeType="1"/>
              </p:cNvSpPr>
              <p:nvPr/>
            </p:nvSpPr>
            <p:spPr bwMode="auto">
              <a:xfrm flipH="1">
                <a:off x="4870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34" name="Line 542"/>
              <p:cNvSpPr>
                <a:spLocks noChangeShapeType="1"/>
              </p:cNvSpPr>
              <p:nvPr/>
            </p:nvSpPr>
            <p:spPr bwMode="auto">
              <a:xfrm flipH="1">
                <a:off x="4870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35" name="Line 543"/>
              <p:cNvSpPr>
                <a:spLocks noChangeShapeType="1"/>
              </p:cNvSpPr>
              <p:nvPr/>
            </p:nvSpPr>
            <p:spPr bwMode="auto">
              <a:xfrm flipH="1">
                <a:off x="4870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36" name="Line 544"/>
              <p:cNvSpPr>
                <a:spLocks noChangeShapeType="1"/>
              </p:cNvSpPr>
              <p:nvPr/>
            </p:nvSpPr>
            <p:spPr bwMode="auto">
              <a:xfrm flipH="1">
                <a:off x="4870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37" name="Line 545"/>
              <p:cNvSpPr>
                <a:spLocks noChangeShapeType="1"/>
              </p:cNvSpPr>
              <p:nvPr/>
            </p:nvSpPr>
            <p:spPr bwMode="auto">
              <a:xfrm flipH="1">
                <a:off x="4870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38" name="Line 546"/>
              <p:cNvSpPr>
                <a:spLocks noChangeShapeType="1"/>
              </p:cNvSpPr>
              <p:nvPr/>
            </p:nvSpPr>
            <p:spPr bwMode="auto">
              <a:xfrm flipH="1">
                <a:off x="4870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39" name="Line 547"/>
              <p:cNvSpPr>
                <a:spLocks noChangeShapeType="1"/>
              </p:cNvSpPr>
              <p:nvPr/>
            </p:nvSpPr>
            <p:spPr bwMode="auto">
              <a:xfrm flipH="1">
                <a:off x="4870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40" name="Line 548"/>
              <p:cNvSpPr>
                <a:spLocks noChangeShapeType="1"/>
              </p:cNvSpPr>
              <p:nvPr/>
            </p:nvSpPr>
            <p:spPr bwMode="auto">
              <a:xfrm flipH="1">
                <a:off x="5124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41" name="Line 549"/>
              <p:cNvSpPr>
                <a:spLocks noChangeShapeType="1"/>
              </p:cNvSpPr>
              <p:nvPr/>
            </p:nvSpPr>
            <p:spPr bwMode="auto">
              <a:xfrm flipH="1">
                <a:off x="5124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42" name="Line 550"/>
              <p:cNvSpPr>
                <a:spLocks noChangeShapeType="1"/>
              </p:cNvSpPr>
              <p:nvPr/>
            </p:nvSpPr>
            <p:spPr bwMode="auto">
              <a:xfrm flipH="1">
                <a:off x="5124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43" name="Line 551"/>
              <p:cNvSpPr>
                <a:spLocks noChangeShapeType="1"/>
              </p:cNvSpPr>
              <p:nvPr/>
            </p:nvSpPr>
            <p:spPr bwMode="auto">
              <a:xfrm flipH="1">
                <a:off x="5124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44" name="Line 552"/>
              <p:cNvSpPr>
                <a:spLocks noChangeShapeType="1"/>
              </p:cNvSpPr>
              <p:nvPr/>
            </p:nvSpPr>
            <p:spPr bwMode="auto">
              <a:xfrm flipH="1">
                <a:off x="5124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45" name="Line 553"/>
              <p:cNvSpPr>
                <a:spLocks noChangeShapeType="1"/>
              </p:cNvSpPr>
              <p:nvPr/>
            </p:nvSpPr>
            <p:spPr bwMode="auto">
              <a:xfrm flipH="1">
                <a:off x="5124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46" name="Line 554"/>
              <p:cNvSpPr>
                <a:spLocks noChangeShapeType="1"/>
              </p:cNvSpPr>
              <p:nvPr/>
            </p:nvSpPr>
            <p:spPr bwMode="auto">
              <a:xfrm flipH="1">
                <a:off x="5124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47" name="Line 555"/>
              <p:cNvSpPr>
                <a:spLocks noChangeShapeType="1"/>
              </p:cNvSpPr>
              <p:nvPr/>
            </p:nvSpPr>
            <p:spPr bwMode="auto">
              <a:xfrm flipH="1">
                <a:off x="5124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48" name="Line 556"/>
              <p:cNvSpPr>
                <a:spLocks noChangeShapeType="1"/>
              </p:cNvSpPr>
              <p:nvPr/>
            </p:nvSpPr>
            <p:spPr bwMode="auto">
              <a:xfrm flipH="1">
                <a:off x="5124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49" name="Line 557"/>
              <p:cNvSpPr>
                <a:spLocks noChangeShapeType="1"/>
              </p:cNvSpPr>
              <p:nvPr/>
            </p:nvSpPr>
            <p:spPr bwMode="auto">
              <a:xfrm flipH="1">
                <a:off x="5124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50" name="Line 558"/>
              <p:cNvSpPr>
                <a:spLocks noChangeShapeType="1"/>
              </p:cNvSpPr>
              <p:nvPr/>
            </p:nvSpPr>
            <p:spPr bwMode="auto">
              <a:xfrm flipH="1">
                <a:off x="5124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51" name="Line 559"/>
              <p:cNvSpPr>
                <a:spLocks noChangeShapeType="1"/>
              </p:cNvSpPr>
              <p:nvPr/>
            </p:nvSpPr>
            <p:spPr bwMode="auto">
              <a:xfrm flipH="1">
                <a:off x="5124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52" name="Line 560"/>
              <p:cNvSpPr>
                <a:spLocks noChangeShapeType="1"/>
              </p:cNvSpPr>
              <p:nvPr/>
            </p:nvSpPr>
            <p:spPr bwMode="auto">
              <a:xfrm flipH="1">
                <a:off x="5124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53" name="Line 561"/>
              <p:cNvSpPr>
                <a:spLocks noChangeShapeType="1"/>
              </p:cNvSpPr>
              <p:nvPr/>
            </p:nvSpPr>
            <p:spPr bwMode="auto">
              <a:xfrm flipH="1">
                <a:off x="5378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54" name="Line 562"/>
              <p:cNvSpPr>
                <a:spLocks noChangeShapeType="1"/>
              </p:cNvSpPr>
              <p:nvPr/>
            </p:nvSpPr>
            <p:spPr bwMode="auto">
              <a:xfrm flipH="1">
                <a:off x="5378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55" name="Line 563"/>
              <p:cNvSpPr>
                <a:spLocks noChangeShapeType="1"/>
              </p:cNvSpPr>
              <p:nvPr/>
            </p:nvSpPr>
            <p:spPr bwMode="auto">
              <a:xfrm flipH="1">
                <a:off x="5378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56" name="Line 564"/>
              <p:cNvSpPr>
                <a:spLocks noChangeShapeType="1"/>
              </p:cNvSpPr>
              <p:nvPr/>
            </p:nvSpPr>
            <p:spPr bwMode="auto">
              <a:xfrm flipH="1">
                <a:off x="5378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57" name="Line 565"/>
              <p:cNvSpPr>
                <a:spLocks noChangeShapeType="1"/>
              </p:cNvSpPr>
              <p:nvPr/>
            </p:nvSpPr>
            <p:spPr bwMode="auto">
              <a:xfrm flipH="1">
                <a:off x="5378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58" name="Line 566"/>
              <p:cNvSpPr>
                <a:spLocks noChangeShapeType="1"/>
              </p:cNvSpPr>
              <p:nvPr/>
            </p:nvSpPr>
            <p:spPr bwMode="auto">
              <a:xfrm flipH="1">
                <a:off x="5378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59" name="Line 567"/>
              <p:cNvSpPr>
                <a:spLocks noChangeShapeType="1"/>
              </p:cNvSpPr>
              <p:nvPr/>
            </p:nvSpPr>
            <p:spPr bwMode="auto">
              <a:xfrm flipH="1">
                <a:off x="5378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60" name="Line 568"/>
              <p:cNvSpPr>
                <a:spLocks noChangeShapeType="1"/>
              </p:cNvSpPr>
              <p:nvPr/>
            </p:nvSpPr>
            <p:spPr bwMode="auto">
              <a:xfrm flipH="1">
                <a:off x="5378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61" name="Line 569"/>
              <p:cNvSpPr>
                <a:spLocks noChangeShapeType="1"/>
              </p:cNvSpPr>
              <p:nvPr/>
            </p:nvSpPr>
            <p:spPr bwMode="auto">
              <a:xfrm flipH="1">
                <a:off x="5378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62" name="Line 570"/>
              <p:cNvSpPr>
                <a:spLocks noChangeShapeType="1"/>
              </p:cNvSpPr>
              <p:nvPr/>
            </p:nvSpPr>
            <p:spPr bwMode="auto">
              <a:xfrm flipH="1">
                <a:off x="5378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63" name="Line 571"/>
              <p:cNvSpPr>
                <a:spLocks noChangeShapeType="1"/>
              </p:cNvSpPr>
              <p:nvPr/>
            </p:nvSpPr>
            <p:spPr bwMode="auto">
              <a:xfrm flipH="1">
                <a:off x="5378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64" name="Line 572"/>
              <p:cNvSpPr>
                <a:spLocks noChangeShapeType="1"/>
              </p:cNvSpPr>
              <p:nvPr/>
            </p:nvSpPr>
            <p:spPr bwMode="auto">
              <a:xfrm flipH="1">
                <a:off x="5378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65" name="Line 573"/>
              <p:cNvSpPr>
                <a:spLocks noChangeShapeType="1"/>
              </p:cNvSpPr>
              <p:nvPr/>
            </p:nvSpPr>
            <p:spPr bwMode="auto">
              <a:xfrm flipH="1">
                <a:off x="5378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66" name="Line 574"/>
              <p:cNvSpPr>
                <a:spLocks noChangeShapeType="1"/>
              </p:cNvSpPr>
              <p:nvPr/>
            </p:nvSpPr>
            <p:spPr bwMode="auto">
              <a:xfrm flipH="1">
                <a:off x="5632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67" name="Line 575"/>
              <p:cNvSpPr>
                <a:spLocks noChangeShapeType="1"/>
              </p:cNvSpPr>
              <p:nvPr/>
            </p:nvSpPr>
            <p:spPr bwMode="auto">
              <a:xfrm flipH="1">
                <a:off x="5632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68" name="Line 576"/>
              <p:cNvSpPr>
                <a:spLocks noChangeShapeType="1"/>
              </p:cNvSpPr>
              <p:nvPr/>
            </p:nvSpPr>
            <p:spPr bwMode="auto">
              <a:xfrm flipH="1">
                <a:off x="5632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69" name="Line 577"/>
              <p:cNvSpPr>
                <a:spLocks noChangeShapeType="1"/>
              </p:cNvSpPr>
              <p:nvPr/>
            </p:nvSpPr>
            <p:spPr bwMode="auto">
              <a:xfrm flipH="1">
                <a:off x="5632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70" name="Line 578"/>
              <p:cNvSpPr>
                <a:spLocks noChangeShapeType="1"/>
              </p:cNvSpPr>
              <p:nvPr/>
            </p:nvSpPr>
            <p:spPr bwMode="auto">
              <a:xfrm flipH="1">
                <a:off x="5632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71" name="Line 579"/>
              <p:cNvSpPr>
                <a:spLocks noChangeShapeType="1"/>
              </p:cNvSpPr>
              <p:nvPr/>
            </p:nvSpPr>
            <p:spPr bwMode="auto">
              <a:xfrm flipH="1">
                <a:off x="5632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72" name="Line 580"/>
              <p:cNvSpPr>
                <a:spLocks noChangeShapeType="1"/>
              </p:cNvSpPr>
              <p:nvPr/>
            </p:nvSpPr>
            <p:spPr bwMode="auto">
              <a:xfrm flipH="1">
                <a:off x="5632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73" name="Line 581"/>
              <p:cNvSpPr>
                <a:spLocks noChangeShapeType="1"/>
              </p:cNvSpPr>
              <p:nvPr/>
            </p:nvSpPr>
            <p:spPr bwMode="auto">
              <a:xfrm flipH="1">
                <a:off x="5632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74" name="Line 582"/>
              <p:cNvSpPr>
                <a:spLocks noChangeShapeType="1"/>
              </p:cNvSpPr>
              <p:nvPr/>
            </p:nvSpPr>
            <p:spPr bwMode="auto">
              <a:xfrm flipH="1">
                <a:off x="5632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75" name="Line 583"/>
              <p:cNvSpPr>
                <a:spLocks noChangeShapeType="1"/>
              </p:cNvSpPr>
              <p:nvPr/>
            </p:nvSpPr>
            <p:spPr bwMode="auto">
              <a:xfrm flipH="1">
                <a:off x="5632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76" name="Line 584"/>
              <p:cNvSpPr>
                <a:spLocks noChangeShapeType="1"/>
              </p:cNvSpPr>
              <p:nvPr/>
            </p:nvSpPr>
            <p:spPr bwMode="auto">
              <a:xfrm flipH="1">
                <a:off x="5632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77" name="Line 585"/>
              <p:cNvSpPr>
                <a:spLocks noChangeShapeType="1"/>
              </p:cNvSpPr>
              <p:nvPr/>
            </p:nvSpPr>
            <p:spPr bwMode="auto">
              <a:xfrm flipH="1">
                <a:off x="5632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78" name="Line 586"/>
              <p:cNvSpPr>
                <a:spLocks noChangeShapeType="1"/>
              </p:cNvSpPr>
              <p:nvPr/>
            </p:nvSpPr>
            <p:spPr bwMode="auto">
              <a:xfrm flipH="1">
                <a:off x="5632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79" name="Line 587"/>
              <p:cNvSpPr>
                <a:spLocks noChangeShapeType="1"/>
              </p:cNvSpPr>
              <p:nvPr/>
            </p:nvSpPr>
            <p:spPr bwMode="auto">
              <a:xfrm flipH="1">
                <a:off x="5886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80" name="Line 588"/>
              <p:cNvSpPr>
                <a:spLocks noChangeShapeType="1"/>
              </p:cNvSpPr>
              <p:nvPr/>
            </p:nvSpPr>
            <p:spPr bwMode="auto">
              <a:xfrm flipH="1">
                <a:off x="5886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81" name="Line 589"/>
              <p:cNvSpPr>
                <a:spLocks noChangeShapeType="1"/>
              </p:cNvSpPr>
              <p:nvPr/>
            </p:nvSpPr>
            <p:spPr bwMode="auto">
              <a:xfrm flipH="1">
                <a:off x="5886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82" name="Line 590"/>
              <p:cNvSpPr>
                <a:spLocks noChangeShapeType="1"/>
              </p:cNvSpPr>
              <p:nvPr/>
            </p:nvSpPr>
            <p:spPr bwMode="auto">
              <a:xfrm flipH="1">
                <a:off x="5886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83" name="Line 591"/>
              <p:cNvSpPr>
                <a:spLocks noChangeShapeType="1"/>
              </p:cNvSpPr>
              <p:nvPr/>
            </p:nvSpPr>
            <p:spPr bwMode="auto">
              <a:xfrm flipH="1">
                <a:off x="5886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84" name="Line 592"/>
              <p:cNvSpPr>
                <a:spLocks noChangeShapeType="1"/>
              </p:cNvSpPr>
              <p:nvPr/>
            </p:nvSpPr>
            <p:spPr bwMode="auto">
              <a:xfrm flipH="1">
                <a:off x="5886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85" name="Line 593"/>
              <p:cNvSpPr>
                <a:spLocks noChangeShapeType="1"/>
              </p:cNvSpPr>
              <p:nvPr/>
            </p:nvSpPr>
            <p:spPr bwMode="auto">
              <a:xfrm flipH="1">
                <a:off x="5886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86" name="Line 594"/>
              <p:cNvSpPr>
                <a:spLocks noChangeShapeType="1"/>
              </p:cNvSpPr>
              <p:nvPr/>
            </p:nvSpPr>
            <p:spPr bwMode="auto">
              <a:xfrm flipH="1">
                <a:off x="5886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87" name="Line 595"/>
              <p:cNvSpPr>
                <a:spLocks noChangeShapeType="1"/>
              </p:cNvSpPr>
              <p:nvPr/>
            </p:nvSpPr>
            <p:spPr bwMode="auto">
              <a:xfrm flipH="1">
                <a:off x="5886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88" name="Line 596"/>
              <p:cNvSpPr>
                <a:spLocks noChangeShapeType="1"/>
              </p:cNvSpPr>
              <p:nvPr/>
            </p:nvSpPr>
            <p:spPr bwMode="auto">
              <a:xfrm flipH="1">
                <a:off x="5886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89" name="Line 597"/>
              <p:cNvSpPr>
                <a:spLocks noChangeShapeType="1"/>
              </p:cNvSpPr>
              <p:nvPr/>
            </p:nvSpPr>
            <p:spPr bwMode="auto">
              <a:xfrm flipH="1">
                <a:off x="5886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90" name="Line 598"/>
              <p:cNvSpPr>
                <a:spLocks noChangeShapeType="1"/>
              </p:cNvSpPr>
              <p:nvPr/>
            </p:nvSpPr>
            <p:spPr bwMode="auto">
              <a:xfrm flipH="1">
                <a:off x="5886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91" name="Line 599"/>
              <p:cNvSpPr>
                <a:spLocks noChangeShapeType="1"/>
              </p:cNvSpPr>
              <p:nvPr/>
            </p:nvSpPr>
            <p:spPr bwMode="auto">
              <a:xfrm flipH="1">
                <a:off x="5886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92" name="Line 600"/>
              <p:cNvSpPr>
                <a:spLocks noChangeShapeType="1"/>
              </p:cNvSpPr>
              <p:nvPr/>
            </p:nvSpPr>
            <p:spPr bwMode="auto">
              <a:xfrm flipH="1">
                <a:off x="6140" y="261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93" name="Line 601"/>
              <p:cNvSpPr>
                <a:spLocks noChangeShapeType="1"/>
              </p:cNvSpPr>
              <p:nvPr/>
            </p:nvSpPr>
            <p:spPr bwMode="auto">
              <a:xfrm flipH="1">
                <a:off x="6140" y="515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94" name="Line 602"/>
              <p:cNvSpPr>
                <a:spLocks noChangeShapeType="1"/>
              </p:cNvSpPr>
              <p:nvPr/>
            </p:nvSpPr>
            <p:spPr bwMode="auto">
              <a:xfrm flipH="1">
                <a:off x="6140" y="769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95" name="Line 603"/>
              <p:cNvSpPr>
                <a:spLocks noChangeShapeType="1"/>
              </p:cNvSpPr>
              <p:nvPr/>
            </p:nvSpPr>
            <p:spPr bwMode="auto">
              <a:xfrm flipH="1">
                <a:off x="6140" y="1024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96" name="Line 604"/>
              <p:cNvSpPr>
                <a:spLocks noChangeShapeType="1"/>
              </p:cNvSpPr>
              <p:nvPr/>
            </p:nvSpPr>
            <p:spPr bwMode="auto">
              <a:xfrm flipH="1">
                <a:off x="6140" y="1278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97" name="Line 605"/>
              <p:cNvSpPr>
                <a:spLocks noChangeShapeType="1"/>
              </p:cNvSpPr>
              <p:nvPr/>
            </p:nvSpPr>
            <p:spPr bwMode="auto">
              <a:xfrm flipH="1">
                <a:off x="6140" y="1532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98" name="Line 606"/>
              <p:cNvSpPr>
                <a:spLocks noChangeShapeType="1"/>
              </p:cNvSpPr>
              <p:nvPr/>
            </p:nvSpPr>
            <p:spPr bwMode="auto">
              <a:xfrm flipH="1">
                <a:off x="6140" y="178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</p:grpSp>
        <p:sp>
          <p:nvSpPr>
            <p:cNvPr id="31" name="Line 608"/>
            <p:cNvSpPr>
              <a:spLocks noChangeShapeType="1"/>
            </p:cNvSpPr>
            <p:nvPr/>
          </p:nvSpPr>
          <p:spPr bwMode="auto">
            <a:xfrm flipH="1">
              <a:off x="6140" y="32385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32" name="Line 609"/>
            <p:cNvSpPr>
              <a:spLocks noChangeShapeType="1"/>
            </p:cNvSpPr>
            <p:nvPr/>
          </p:nvSpPr>
          <p:spPr bwMode="auto">
            <a:xfrm flipH="1">
              <a:off x="6140" y="36417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33" name="Line 610"/>
            <p:cNvSpPr>
              <a:spLocks noChangeShapeType="1"/>
            </p:cNvSpPr>
            <p:nvPr/>
          </p:nvSpPr>
          <p:spPr bwMode="auto">
            <a:xfrm flipH="1">
              <a:off x="6140" y="40449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34" name="Line 611"/>
            <p:cNvSpPr>
              <a:spLocks noChangeShapeType="1"/>
            </p:cNvSpPr>
            <p:nvPr/>
          </p:nvSpPr>
          <p:spPr bwMode="auto">
            <a:xfrm flipH="1">
              <a:off x="6140" y="44481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35" name="Line 612"/>
            <p:cNvSpPr>
              <a:spLocks noChangeShapeType="1"/>
            </p:cNvSpPr>
            <p:nvPr/>
          </p:nvSpPr>
          <p:spPr bwMode="auto">
            <a:xfrm flipH="1">
              <a:off x="6140" y="48514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36" name="Line 613"/>
            <p:cNvSpPr>
              <a:spLocks noChangeShapeType="1"/>
            </p:cNvSpPr>
            <p:nvPr/>
          </p:nvSpPr>
          <p:spPr bwMode="auto">
            <a:xfrm flipH="1">
              <a:off x="6140" y="52578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37" name="Line 614"/>
            <p:cNvSpPr>
              <a:spLocks noChangeShapeType="1"/>
            </p:cNvSpPr>
            <p:nvPr/>
          </p:nvSpPr>
          <p:spPr bwMode="auto">
            <a:xfrm flipH="1">
              <a:off x="6394" y="41433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38" name="Line 615"/>
            <p:cNvSpPr>
              <a:spLocks noChangeShapeType="1"/>
            </p:cNvSpPr>
            <p:nvPr/>
          </p:nvSpPr>
          <p:spPr bwMode="auto">
            <a:xfrm flipH="1">
              <a:off x="6394" y="817563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39" name="Line 616"/>
            <p:cNvSpPr>
              <a:spLocks noChangeShapeType="1"/>
            </p:cNvSpPr>
            <p:nvPr/>
          </p:nvSpPr>
          <p:spPr bwMode="auto">
            <a:xfrm flipH="1">
              <a:off x="6394" y="122078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40" name="Line 617"/>
            <p:cNvSpPr>
              <a:spLocks noChangeShapeType="1"/>
            </p:cNvSpPr>
            <p:nvPr/>
          </p:nvSpPr>
          <p:spPr bwMode="auto">
            <a:xfrm flipH="1">
              <a:off x="6394" y="16256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41" name="Line 618"/>
            <p:cNvSpPr>
              <a:spLocks noChangeShapeType="1"/>
            </p:cNvSpPr>
            <p:nvPr/>
          </p:nvSpPr>
          <p:spPr bwMode="auto">
            <a:xfrm flipH="1">
              <a:off x="6394" y="20288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42" name="Line 619"/>
            <p:cNvSpPr>
              <a:spLocks noChangeShapeType="1"/>
            </p:cNvSpPr>
            <p:nvPr/>
          </p:nvSpPr>
          <p:spPr bwMode="auto">
            <a:xfrm flipH="1">
              <a:off x="6394" y="24320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43" name="Line 620"/>
            <p:cNvSpPr>
              <a:spLocks noChangeShapeType="1"/>
            </p:cNvSpPr>
            <p:nvPr/>
          </p:nvSpPr>
          <p:spPr bwMode="auto">
            <a:xfrm flipH="1">
              <a:off x="6394" y="28352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44" name="Line 621"/>
            <p:cNvSpPr>
              <a:spLocks noChangeShapeType="1"/>
            </p:cNvSpPr>
            <p:nvPr/>
          </p:nvSpPr>
          <p:spPr bwMode="auto">
            <a:xfrm flipH="1">
              <a:off x="6394" y="32385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45" name="Line 622"/>
            <p:cNvSpPr>
              <a:spLocks noChangeShapeType="1"/>
            </p:cNvSpPr>
            <p:nvPr/>
          </p:nvSpPr>
          <p:spPr bwMode="auto">
            <a:xfrm flipH="1">
              <a:off x="6394" y="36417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46" name="Line 623"/>
            <p:cNvSpPr>
              <a:spLocks noChangeShapeType="1"/>
            </p:cNvSpPr>
            <p:nvPr/>
          </p:nvSpPr>
          <p:spPr bwMode="auto">
            <a:xfrm flipH="1">
              <a:off x="6394" y="40449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47" name="Line 624"/>
            <p:cNvSpPr>
              <a:spLocks noChangeShapeType="1"/>
            </p:cNvSpPr>
            <p:nvPr/>
          </p:nvSpPr>
          <p:spPr bwMode="auto">
            <a:xfrm flipH="1">
              <a:off x="6394" y="44481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48" name="Line 625"/>
            <p:cNvSpPr>
              <a:spLocks noChangeShapeType="1"/>
            </p:cNvSpPr>
            <p:nvPr/>
          </p:nvSpPr>
          <p:spPr bwMode="auto">
            <a:xfrm flipH="1">
              <a:off x="6394" y="48514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49" name="Line 626"/>
            <p:cNvSpPr>
              <a:spLocks noChangeShapeType="1"/>
            </p:cNvSpPr>
            <p:nvPr/>
          </p:nvSpPr>
          <p:spPr bwMode="auto">
            <a:xfrm flipH="1">
              <a:off x="6394" y="52578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50" name="Line 627"/>
            <p:cNvSpPr>
              <a:spLocks noChangeShapeType="1"/>
            </p:cNvSpPr>
            <p:nvPr/>
          </p:nvSpPr>
          <p:spPr bwMode="auto">
            <a:xfrm flipH="1">
              <a:off x="6648" y="41433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51" name="Line 628"/>
            <p:cNvSpPr>
              <a:spLocks noChangeShapeType="1"/>
            </p:cNvSpPr>
            <p:nvPr/>
          </p:nvSpPr>
          <p:spPr bwMode="auto">
            <a:xfrm flipH="1">
              <a:off x="6648" y="817563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52" name="Line 629"/>
            <p:cNvSpPr>
              <a:spLocks noChangeShapeType="1"/>
            </p:cNvSpPr>
            <p:nvPr/>
          </p:nvSpPr>
          <p:spPr bwMode="auto">
            <a:xfrm flipH="1">
              <a:off x="6648" y="122078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53" name="Line 630"/>
            <p:cNvSpPr>
              <a:spLocks noChangeShapeType="1"/>
            </p:cNvSpPr>
            <p:nvPr/>
          </p:nvSpPr>
          <p:spPr bwMode="auto">
            <a:xfrm flipH="1">
              <a:off x="6648" y="16256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54" name="Line 631"/>
            <p:cNvSpPr>
              <a:spLocks noChangeShapeType="1"/>
            </p:cNvSpPr>
            <p:nvPr/>
          </p:nvSpPr>
          <p:spPr bwMode="auto">
            <a:xfrm flipH="1">
              <a:off x="6648" y="20288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55" name="Line 632"/>
            <p:cNvSpPr>
              <a:spLocks noChangeShapeType="1"/>
            </p:cNvSpPr>
            <p:nvPr/>
          </p:nvSpPr>
          <p:spPr bwMode="auto">
            <a:xfrm flipH="1">
              <a:off x="6648" y="24320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56" name="Line 633"/>
            <p:cNvSpPr>
              <a:spLocks noChangeShapeType="1"/>
            </p:cNvSpPr>
            <p:nvPr/>
          </p:nvSpPr>
          <p:spPr bwMode="auto">
            <a:xfrm flipH="1">
              <a:off x="6648" y="28352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57" name="Line 634"/>
            <p:cNvSpPr>
              <a:spLocks noChangeShapeType="1"/>
            </p:cNvSpPr>
            <p:nvPr/>
          </p:nvSpPr>
          <p:spPr bwMode="auto">
            <a:xfrm flipH="1">
              <a:off x="6648" y="32385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58" name="Line 635"/>
            <p:cNvSpPr>
              <a:spLocks noChangeShapeType="1"/>
            </p:cNvSpPr>
            <p:nvPr/>
          </p:nvSpPr>
          <p:spPr bwMode="auto">
            <a:xfrm flipH="1">
              <a:off x="6648" y="36417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59" name="Line 636"/>
            <p:cNvSpPr>
              <a:spLocks noChangeShapeType="1"/>
            </p:cNvSpPr>
            <p:nvPr/>
          </p:nvSpPr>
          <p:spPr bwMode="auto">
            <a:xfrm flipH="1">
              <a:off x="6648" y="40449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60" name="Line 637"/>
            <p:cNvSpPr>
              <a:spLocks noChangeShapeType="1"/>
            </p:cNvSpPr>
            <p:nvPr/>
          </p:nvSpPr>
          <p:spPr bwMode="auto">
            <a:xfrm flipH="1">
              <a:off x="6648" y="44481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61" name="Line 638"/>
            <p:cNvSpPr>
              <a:spLocks noChangeShapeType="1"/>
            </p:cNvSpPr>
            <p:nvPr/>
          </p:nvSpPr>
          <p:spPr bwMode="auto">
            <a:xfrm flipH="1">
              <a:off x="6648" y="48514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62" name="Line 639"/>
            <p:cNvSpPr>
              <a:spLocks noChangeShapeType="1"/>
            </p:cNvSpPr>
            <p:nvPr/>
          </p:nvSpPr>
          <p:spPr bwMode="auto">
            <a:xfrm flipH="1">
              <a:off x="6648" y="52578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63" name="Line 640"/>
            <p:cNvSpPr>
              <a:spLocks noChangeShapeType="1"/>
            </p:cNvSpPr>
            <p:nvPr/>
          </p:nvSpPr>
          <p:spPr bwMode="auto">
            <a:xfrm flipH="1">
              <a:off x="6902" y="41433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64" name="Line 641"/>
            <p:cNvSpPr>
              <a:spLocks noChangeShapeType="1"/>
            </p:cNvSpPr>
            <p:nvPr/>
          </p:nvSpPr>
          <p:spPr bwMode="auto">
            <a:xfrm flipH="1">
              <a:off x="6902" y="817563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65" name="Line 642"/>
            <p:cNvSpPr>
              <a:spLocks noChangeShapeType="1"/>
            </p:cNvSpPr>
            <p:nvPr/>
          </p:nvSpPr>
          <p:spPr bwMode="auto">
            <a:xfrm flipH="1">
              <a:off x="6902" y="122078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66" name="Line 643"/>
            <p:cNvSpPr>
              <a:spLocks noChangeShapeType="1"/>
            </p:cNvSpPr>
            <p:nvPr/>
          </p:nvSpPr>
          <p:spPr bwMode="auto">
            <a:xfrm flipH="1">
              <a:off x="6902" y="16256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67" name="Line 644"/>
            <p:cNvSpPr>
              <a:spLocks noChangeShapeType="1"/>
            </p:cNvSpPr>
            <p:nvPr/>
          </p:nvSpPr>
          <p:spPr bwMode="auto">
            <a:xfrm flipH="1">
              <a:off x="6902" y="20288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68" name="Line 645"/>
            <p:cNvSpPr>
              <a:spLocks noChangeShapeType="1"/>
            </p:cNvSpPr>
            <p:nvPr/>
          </p:nvSpPr>
          <p:spPr bwMode="auto">
            <a:xfrm flipH="1">
              <a:off x="6902" y="24320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69" name="Line 646"/>
            <p:cNvSpPr>
              <a:spLocks noChangeShapeType="1"/>
            </p:cNvSpPr>
            <p:nvPr/>
          </p:nvSpPr>
          <p:spPr bwMode="auto">
            <a:xfrm flipH="1">
              <a:off x="6902" y="28352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70" name="Line 647"/>
            <p:cNvSpPr>
              <a:spLocks noChangeShapeType="1"/>
            </p:cNvSpPr>
            <p:nvPr/>
          </p:nvSpPr>
          <p:spPr bwMode="auto">
            <a:xfrm flipH="1">
              <a:off x="6902" y="32385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71" name="Line 648"/>
            <p:cNvSpPr>
              <a:spLocks noChangeShapeType="1"/>
            </p:cNvSpPr>
            <p:nvPr/>
          </p:nvSpPr>
          <p:spPr bwMode="auto">
            <a:xfrm flipH="1">
              <a:off x="6902" y="36417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72" name="Line 649"/>
            <p:cNvSpPr>
              <a:spLocks noChangeShapeType="1"/>
            </p:cNvSpPr>
            <p:nvPr/>
          </p:nvSpPr>
          <p:spPr bwMode="auto">
            <a:xfrm flipH="1">
              <a:off x="6902" y="40449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73" name="Line 650"/>
            <p:cNvSpPr>
              <a:spLocks noChangeShapeType="1"/>
            </p:cNvSpPr>
            <p:nvPr/>
          </p:nvSpPr>
          <p:spPr bwMode="auto">
            <a:xfrm flipH="1">
              <a:off x="6902" y="44481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74" name="Line 651"/>
            <p:cNvSpPr>
              <a:spLocks noChangeShapeType="1"/>
            </p:cNvSpPr>
            <p:nvPr/>
          </p:nvSpPr>
          <p:spPr bwMode="auto">
            <a:xfrm flipH="1">
              <a:off x="6902" y="48514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75" name="Line 652"/>
            <p:cNvSpPr>
              <a:spLocks noChangeShapeType="1"/>
            </p:cNvSpPr>
            <p:nvPr/>
          </p:nvSpPr>
          <p:spPr bwMode="auto">
            <a:xfrm flipH="1">
              <a:off x="6902" y="52578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76" name="Line 653"/>
            <p:cNvSpPr>
              <a:spLocks noChangeShapeType="1"/>
            </p:cNvSpPr>
            <p:nvPr/>
          </p:nvSpPr>
          <p:spPr bwMode="auto">
            <a:xfrm flipH="1">
              <a:off x="7156" y="41433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77" name="Line 654"/>
            <p:cNvSpPr>
              <a:spLocks noChangeShapeType="1"/>
            </p:cNvSpPr>
            <p:nvPr/>
          </p:nvSpPr>
          <p:spPr bwMode="auto">
            <a:xfrm flipH="1">
              <a:off x="7156" y="817563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78" name="Line 655"/>
            <p:cNvSpPr>
              <a:spLocks noChangeShapeType="1"/>
            </p:cNvSpPr>
            <p:nvPr/>
          </p:nvSpPr>
          <p:spPr bwMode="auto">
            <a:xfrm flipH="1">
              <a:off x="7156" y="122078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79" name="Line 656"/>
            <p:cNvSpPr>
              <a:spLocks noChangeShapeType="1"/>
            </p:cNvSpPr>
            <p:nvPr/>
          </p:nvSpPr>
          <p:spPr bwMode="auto">
            <a:xfrm flipH="1">
              <a:off x="7156" y="16256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0" name="Line 657"/>
            <p:cNvSpPr>
              <a:spLocks noChangeShapeType="1"/>
            </p:cNvSpPr>
            <p:nvPr/>
          </p:nvSpPr>
          <p:spPr bwMode="auto">
            <a:xfrm flipH="1">
              <a:off x="7156" y="20288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1" name="Line 658"/>
            <p:cNvSpPr>
              <a:spLocks noChangeShapeType="1"/>
            </p:cNvSpPr>
            <p:nvPr/>
          </p:nvSpPr>
          <p:spPr bwMode="auto">
            <a:xfrm flipH="1">
              <a:off x="7156" y="24320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" name="Line 659"/>
            <p:cNvSpPr>
              <a:spLocks noChangeShapeType="1"/>
            </p:cNvSpPr>
            <p:nvPr/>
          </p:nvSpPr>
          <p:spPr bwMode="auto">
            <a:xfrm flipH="1">
              <a:off x="7156" y="28352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" name="Line 660"/>
            <p:cNvSpPr>
              <a:spLocks noChangeShapeType="1"/>
            </p:cNvSpPr>
            <p:nvPr/>
          </p:nvSpPr>
          <p:spPr bwMode="auto">
            <a:xfrm flipH="1">
              <a:off x="7156" y="32385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" name="Line 661"/>
            <p:cNvSpPr>
              <a:spLocks noChangeShapeType="1"/>
            </p:cNvSpPr>
            <p:nvPr/>
          </p:nvSpPr>
          <p:spPr bwMode="auto">
            <a:xfrm flipH="1">
              <a:off x="7156" y="36417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" name="Line 662"/>
            <p:cNvSpPr>
              <a:spLocks noChangeShapeType="1"/>
            </p:cNvSpPr>
            <p:nvPr/>
          </p:nvSpPr>
          <p:spPr bwMode="auto">
            <a:xfrm flipH="1">
              <a:off x="7156" y="40449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" name="Line 663"/>
            <p:cNvSpPr>
              <a:spLocks noChangeShapeType="1"/>
            </p:cNvSpPr>
            <p:nvPr/>
          </p:nvSpPr>
          <p:spPr bwMode="auto">
            <a:xfrm flipH="1">
              <a:off x="7156" y="44481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" name="Line 664"/>
            <p:cNvSpPr>
              <a:spLocks noChangeShapeType="1"/>
            </p:cNvSpPr>
            <p:nvPr/>
          </p:nvSpPr>
          <p:spPr bwMode="auto">
            <a:xfrm flipH="1">
              <a:off x="7156" y="48514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" name="Line 665"/>
            <p:cNvSpPr>
              <a:spLocks noChangeShapeType="1"/>
            </p:cNvSpPr>
            <p:nvPr/>
          </p:nvSpPr>
          <p:spPr bwMode="auto">
            <a:xfrm flipH="1">
              <a:off x="7156" y="52578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" name="Line 666"/>
            <p:cNvSpPr>
              <a:spLocks noChangeShapeType="1"/>
            </p:cNvSpPr>
            <p:nvPr/>
          </p:nvSpPr>
          <p:spPr bwMode="auto">
            <a:xfrm flipH="1">
              <a:off x="7412" y="414338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" name="Line 667"/>
            <p:cNvSpPr>
              <a:spLocks noChangeShapeType="1"/>
            </p:cNvSpPr>
            <p:nvPr/>
          </p:nvSpPr>
          <p:spPr bwMode="auto">
            <a:xfrm flipH="1">
              <a:off x="7412" y="817563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" name="Line 668"/>
            <p:cNvSpPr>
              <a:spLocks noChangeShapeType="1"/>
            </p:cNvSpPr>
            <p:nvPr/>
          </p:nvSpPr>
          <p:spPr bwMode="auto">
            <a:xfrm flipH="1">
              <a:off x="7412" y="1220788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" name="Line 669"/>
            <p:cNvSpPr>
              <a:spLocks noChangeShapeType="1"/>
            </p:cNvSpPr>
            <p:nvPr/>
          </p:nvSpPr>
          <p:spPr bwMode="auto">
            <a:xfrm flipH="1">
              <a:off x="7412" y="162560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" name="Line 670"/>
            <p:cNvSpPr>
              <a:spLocks noChangeShapeType="1"/>
            </p:cNvSpPr>
            <p:nvPr/>
          </p:nvSpPr>
          <p:spPr bwMode="auto">
            <a:xfrm flipH="1">
              <a:off x="7412" y="202882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" name="Line 671"/>
            <p:cNvSpPr>
              <a:spLocks noChangeShapeType="1"/>
            </p:cNvSpPr>
            <p:nvPr/>
          </p:nvSpPr>
          <p:spPr bwMode="auto">
            <a:xfrm flipH="1">
              <a:off x="7412" y="24320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" name="Line 672"/>
            <p:cNvSpPr>
              <a:spLocks noChangeShapeType="1"/>
            </p:cNvSpPr>
            <p:nvPr/>
          </p:nvSpPr>
          <p:spPr bwMode="auto">
            <a:xfrm flipH="1">
              <a:off x="7412" y="28352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" name="Line 673"/>
            <p:cNvSpPr>
              <a:spLocks noChangeShapeType="1"/>
            </p:cNvSpPr>
            <p:nvPr/>
          </p:nvSpPr>
          <p:spPr bwMode="auto">
            <a:xfrm flipH="1">
              <a:off x="7412" y="323850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7" name="Line 674"/>
            <p:cNvSpPr>
              <a:spLocks noChangeShapeType="1"/>
            </p:cNvSpPr>
            <p:nvPr/>
          </p:nvSpPr>
          <p:spPr bwMode="auto">
            <a:xfrm flipH="1">
              <a:off x="7412" y="364172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8" name="Line 675"/>
            <p:cNvSpPr>
              <a:spLocks noChangeShapeType="1"/>
            </p:cNvSpPr>
            <p:nvPr/>
          </p:nvSpPr>
          <p:spPr bwMode="auto">
            <a:xfrm flipH="1">
              <a:off x="7412" y="40449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9" name="Line 676"/>
            <p:cNvSpPr>
              <a:spLocks noChangeShapeType="1"/>
            </p:cNvSpPr>
            <p:nvPr/>
          </p:nvSpPr>
          <p:spPr bwMode="auto">
            <a:xfrm flipH="1">
              <a:off x="7412" y="44481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00" name="Line 677"/>
            <p:cNvSpPr>
              <a:spLocks noChangeShapeType="1"/>
            </p:cNvSpPr>
            <p:nvPr/>
          </p:nvSpPr>
          <p:spPr bwMode="auto">
            <a:xfrm flipH="1">
              <a:off x="7412" y="485140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01" name="Line 678"/>
            <p:cNvSpPr>
              <a:spLocks noChangeShapeType="1"/>
            </p:cNvSpPr>
            <p:nvPr/>
          </p:nvSpPr>
          <p:spPr bwMode="auto">
            <a:xfrm flipH="1">
              <a:off x="7412" y="525780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02" name="Line 679"/>
            <p:cNvSpPr>
              <a:spLocks noChangeShapeType="1"/>
            </p:cNvSpPr>
            <p:nvPr/>
          </p:nvSpPr>
          <p:spPr bwMode="auto">
            <a:xfrm>
              <a:off x="361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03" name="Line 680"/>
            <p:cNvSpPr>
              <a:spLocks noChangeShapeType="1"/>
            </p:cNvSpPr>
            <p:nvPr/>
          </p:nvSpPr>
          <p:spPr bwMode="auto">
            <a:xfrm>
              <a:off x="361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04" name="Line 681"/>
            <p:cNvSpPr>
              <a:spLocks noChangeShapeType="1"/>
            </p:cNvSpPr>
            <p:nvPr/>
          </p:nvSpPr>
          <p:spPr bwMode="auto">
            <a:xfrm>
              <a:off x="387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05" name="Line 682"/>
            <p:cNvSpPr>
              <a:spLocks noChangeShapeType="1"/>
            </p:cNvSpPr>
            <p:nvPr/>
          </p:nvSpPr>
          <p:spPr bwMode="auto">
            <a:xfrm>
              <a:off x="387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06" name="Line 683"/>
            <p:cNvSpPr>
              <a:spLocks noChangeShapeType="1"/>
            </p:cNvSpPr>
            <p:nvPr/>
          </p:nvSpPr>
          <p:spPr bwMode="auto">
            <a:xfrm>
              <a:off x="412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07" name="Line 684"/>
            <p:cNvSpPr>
              <a:spLocks noChangeShapeType="1"/>
            </p:cNvSpPr>
            <p:nvPr/>
          </p:nvSpPr>
          <p:spPr bwMode="auto">
            <a:xfrm>
              <a:off x="412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08" name="Line 685"/>
            <p:cNvSpPr>
              <a:spLocks noChangeShapeType="1"/>
            </p:cNvSpPr>
            <p:nvPr/>
          </p:nvSpPr>
          <p:spPr bwMode="auto">
            <a:xfrm>
              <a:off x="438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09" name="Line 686"/>
            <p:cNvSpPr>
              <a:spLocks noChangeShapeType="1"/>
            </p:cNvSpPr>
            <p:nvPr/>
          </p:nvSpPr>
          <p:spPr bwMode="auto">
            <a:xfrm>
              <a:off x="438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10" name="Line 687"/>
            <p:cNvSpPr>
              <a:spLocks noChangeShapeType="1"/>
            </p:cNvSpPr>
            <p:nvPr/>
          </p:nvSpPr>
          <p:spPr bwMode="auto">
            <a:xfrm>
              <a:off x="4634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11" name="Line 688"/>
            <p:cNvSpPr>
              <a:spLocks noChangeShapeType="1"/>
            </p:cNvSpPr>
            <p:nvPr/>
          </p:nvSpPr>
          <p:spPr bwMode="auto">
            <a:xfrm>
              <a:off x="4634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12" name="Line 689"/>
            <p:cNvSpPr>
              <a:spLocks noChangeShapeType="1"/>
            </p:cNvSpPr>
            <p:nvPr/>
          </p:nvSpPr>
          <p:spPr bwMode="auto">
            <a:xfrm>
              <a:off x="488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13" name="Line 690"/>
            <p:cNvSpPr>
              <a:spLocks noChangeShapeType="1"/>
            </p:cNvSpPr>
            <p:nvPr/>
          </p:nvSpPr>
          <p:spPr bwMode="auto">
            <a:xfrm>
              <a:off x="488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14" name="Line 691"/>
            <p:cNvSpPr>
              <a:spLocks noChangeShapeType="1"/>
            </p:cNvSpPr>
            <p:nvPr/>
          </p:nvSpPr>
          <p:spPr bwMode="auto">
            <a:xfrm>
              <a:off x="514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15" name="Line 692"/>
            <p:cNvSpPr>
              <a:spLocks noChangeShapeType="1"/>
            </p:cNvSpPr>
            <p:nvPr/>
          </p:nvSpPr>
          <p:spPr bwMode="auto">
            <a:xfrm>
              <a:off x="514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16" name="Line 693"/>
            <p:cNvSpPr>
              <a:spLocks noChangeShapeType="1"/>
            </p:cNvSpPr>
            <p:nvPr/>
          </p:nvSpPr>
          <p:spPr bwMode="auto">
            <a:xfrm>
              <a:off x="539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17" name="Line 694"/>
            <p:cNvSpPr>
              <a:spLocks noChangeShapeType="1"/>
            </p:cNvSpPr>
            <p:nvPr/>
          </p:nvSpPr>
          <p:spPr bwMode="auto">
            <a:xfrm>
              <a:off x="539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18" name="Line 695"/>
            <p:cNvSpPr>
              <a:spLocks noChangeShapeType="1"/>
            </p:cNvSpPr>
            <p:nvPr/>
          </p:nvSpPr>
          <p:spPr bwMode="auto">
            <a:xfrm>
              <a:off x="565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19" name="Line 696"/>
            <p:cNvSpPr>
              <a:spLocks noChangeShapeType="1"/>
            </p:cNvSpPr>
            <p:nvPr/>
          </p:nvSpPr>
          <p:spPr bwMode="auto">
            <a:xfrm>
              <a:off x="565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20" name="Line 697"/>
            <p:cNvSpPr>
              <a:spLocks noChangeShapeType="1"/>
            </p:cNvSpPr>
            <p:nvPr/>
          </p:nvSpPr>
          <p:spPr bwMode="auto">
            <a:xfrm>
              <a:off x="5904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21" name="Line 698"/>
            <p:cNvSpPr>
              <a:spLocks noChangeShapeType="1"/>
            </p:cNvSpPr>
            <p:nvPr/>
          </p:nvSpPr>
          <p:spPr bwMode="auto">
            <a:xfrm>
              <a:off x="5904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22" name="Line 699"/>
            <p:cNvSpPr>
              <a:spLocks noChangeShapeType="1"/>
            </p:cNvSpPr>
            <p:nvPr/>
          </p:nvSpPr>
          <p:spPr bwMode="auto">
            <a:xfrm>
              <a:off x="615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23" name="Line 700"/>
            <p:cNvSpPr>
              <a:spLocks noChangeShapeType="1"/>
            </p:cNvSpPr>
            <p:nvPr/>
          </p:nvSpPr>
          <p:spPr bwMode="auto">
            <a:xfrm>
              <a:off x="615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24" name="Line 701"/>
            <p:cNvSpPr>
              <a:spLocks noChangeShapeType="1"/>
            </p:cNvSpPr>
            <p:nvPr/>
          </p:nvSpPr>
          <p:spPr bwMode="auto">
            <a:xfrm>
              <a:off x="641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25" name="Line 702"/>
            <p:cNvSpPr>
              <a:spLocks noChangeShapeType="1"/>
            </p:cNvSpPr>
            <p:nvPr/>
          </p:nvSpPr>
          <p:spPr bwMode="auto">
            <a:xfrm>
              <a:off x="641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26" name="Line 703"/>
            <p:cNvSpPr>
              <a:spLocks noChangeShapeType="1"/>
            </p:cNvSpPr>
            <p:nvPr/>
          </p:nvSpPr>
          <p:spPr bwMode="auto">
            <a:xfrm>
              <a:off x="666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27" name="Line 704"/>
            <p:cNvSpPr>
              <a:spLocks noChangeShapeType="1"/>
            </p:cNvSpPr>
            <p:nvPr/>
          </p:nvSpPr>
          <p:spPr bwMode="auto">
            <a:xfrm>
              <a:off x="666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28" name="Line 705"/>
            <p:cNvSpPr>
              <a:spLocks noChangeShapeType="1"/>
            </p:cNvSpPr>
            <p:nvPr/>
          </p:nvSpPr>
          <p:spPr bwMode="auto">
            <a:xfrm>
              <a:off x="692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29" name="Line 706"/>
            <p:cNvSpPr>
              <a:spLocks noChangeShapeType="1"/>
            </p:cNvSpPr>
            <p:nvPr/>
          </p:nvSpPr>
          <p:spPr bwMode="auto">
            <a:xfrm>
              <a:off x="692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30" name="Line 707"/>
            <p:cNvSpPr>
              <a:spLocks noChangeShapeType="1"/>
            </p:cNvSpPr>
            <p:nvPr/>
          </p:nvSpPr>
          <p:spPr bwMode="auto">
            <a:xfrm>
              <a:off x="717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31" name="Line 708"/>
            <p:cNvSpPr>
              <a:spLocks noChangeShapeType="1"/>
            </p:cNvSpPr>
            <p:nvPr/>
          </p:nvSpPr>
          <p:spPr bwMode="auto">
            <a:xfrm>
              <a:off x="717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32" name="Line 709"/>
            <p:cNvSpPr>
              <a:spLocks noChangeShapeType="1"/>
            </p:cNvSpPr>
            <p:nvPr/>
          </p:nvSpPr>
          <p:spPr bwMode="auto">
            <a:xfrm>
              <a:off x="743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33" name="Line 710"/>
            <p:cNvSpPr>
              <a:spLocks noChangeShapeType="1"/>
            </p:cNvSpPr>
            <p:nvPr/>
          </p:nvSpPr>
          <p:spPr bwMode="auto">
            <a:xfrm>
              <a:off x="743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34" name="Line 711"/>
            <p:cNvSpPr>
              <a:spLocks noChangeShapeType="1"/>
            </p:cNvSpPr>
            <p:nvPr/>
          </p:nvSpPr>
          <p:spPr bwMode="auto">
            <a:xfrm>
              <a:off x="361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35" name="Line 712"/>
            <p:cNvSpPr>
              <a:spLocks noChangeShapeType="1"/>
            </p:cNvSpPr>
            <p:nvPr/>
          </p:nvSpPr>
          <p:spPr bwMode="auto">
            <a:xfrm>
              <a:off x="361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36" name="Line 713"/>
            <p:cNvSpPr>
              <a:spLocks noChangeShapeType="1"/>
            </p:cNvSpPr>
            <p:nvPr/>
          </p:nvSpPr>
          <p:spPr bwMode="auto">
            <a:xfrm>
              <a:off x="387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37" name="Line 714"/>
            <p:cNvSpPr>
              <a:spLocks noChangeShapeType="1"/>
            </p:cNvSpPr>
            <p:nvPr/>
          </p:nvSpPr>
          <p:spPr bwMode="auto">
            <a:xfrm>
              <a:off x="387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38" name="Line 715"/>
            <p:cNvSpPr>
              <a:spLocks noChangeShapeType="1"/>
            </p:cNvSpPr>
            <p:nvPr/>
          </p:nvSpPr>
          <p:spPr bwMode="auto">
            <a:xfrm>
              <a:off x="412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39" name="Line 716"/>
            <p:cNvSpPr>
              <a:spLocks noChangeShapeType="1"/>
            </p:cNvSpPr>
            <p:nvPr/>
          </p:nvSpPr>
          <p:spPr bwMode="auto">
            <a:xfrm>
              <a:off x="412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40" name="Line 717"/>
            <p:cNvSpPr>
              <a:spLocks noChangeShapeType="1"/>
            </p:cNvSpPr>
            <p:nvPr/>
          </p:nvSpPr>
          <p:spPr bwMode="auto">
            <a:xfrm>
              <a:off x="438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41" name="Line 718"/>
            <p:cNvSpPr>
              <a:spLocks noChangeShapeType="1"/>
            </p:cNvSpPr>
            <p:nvPr/>
          </p:nvSpPr>
          <p:spPr bwMode="auto">
            <a:xfrm>
              <a:off x="438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42" name="Line 719"/>
            <p:cNvSpPr>
              <a:spLocks noChangeShapeType="1"/>
            </p:cNvSpPr>
            <p:nvPr/>
          </p:nvSpPr>
          <p:spPr bwMode="auto">
            <a:xfrm>
              <a:off x="4634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43" name="Line 720"/>
            <p:cNvSpPr>
              <a:spLocks noChangeShapeType="1"/>
            </p:cNvSpPr>
            <p:nvPr/>
          </p:nvSpPr>
          <p:spPr bwMode="auto">
            <a:xfrm>
              <a:off x="4634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44" name="Line 721"/>
            <p:cNvSpPr>
              <a:spLocks noChangeShapeType="1"/>
            </p:cNvSpPr>
            <p:nvPr/>
          </p:nvSpPr>
          <p:spPr bwMode="auto">
            <a:xfrm>
              <a:off x="488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45" name="Line 722"/>
            <p:cNvSpPr>
              <a:spLocks noChangeShapeType="1"/>
            </p:cNvSpPr>
            <p:nvPr/>
          </p:nvSpPr>
          <p:spPr bwMode="auto">
            <a:xfrm>
              <a:off x="488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46" name="Line 723"/>
            <p:cNvSpPr>
              <a:spLocks noChangeShapeType="1"/>
            </p:cNvSpPr>
            <p:nvPr/>
          </p:nvSpPr>
          <p:spPr bwMode="auto">
            <a:xfrm>
              <a:off x="514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47" name="Line 724"/>
            <p:cNvSpPr>
              <a:spLocks noChangeShapeType="1"/>
            </p:cNvSpPr>
            <p:nvPr/>
          </p:nvSpPr>
          <p:spPr bwMode="auto">
            <a:xfrm>
              <a:off x="514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48" name="Line 725"/>
            <p:cNvSpPr>
              <a:spLocks noChangeShapeType="1"/>
            </p:cNvSpPr>
            <p:nvPr/>
          </p:nvSpPr>
          <p:spPr bwMode="auto">
            <a:xfrm>
              <a:off x="539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49" name="Line 726"/>
            <p:cNvSpPr>
              <a:spLocks noChangeShapeType="1"/>
            </p:cNvSpPr>
            <p:nvPr/>
          </p:nvSpPr>
          <p:spPr bwMode="auto">
            <a:xfrm>
              <a:off x="539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0" name="Line 727"/>
            <p:cNvSpPr>
              <a:spLocks noChangeShapeType="1"/>
            </p:cNvSpPr>
            <p:nvPr/>
          </p:nvSpPr>
          <p:spPr bwMode="auto">
            <a:xfrm>
              <a:off x="565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1" name="Line 728"/>
            <p:cNvSpPr>
              <a:spLocks noChangeShapeType="1"/>
            </p:cNvSpPr>
            <p:nvPr/>
          </p:nvSpPr>
          <p:spPr bwMode="auto">
            <a:xfrm>
              <a:off x="565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2" name="Line 729"/>
            <p:cNvSpPr>
              <a:spLocks noChangeShapeType="1"/>
            </p:cNvSpPr>
            <p:nvPr/>
          </p:nvSpPr>
          <p:spPr bwMode="auto">
            <a:xfrm>
              <a:off x="5904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3" name="Line 730"/>
            <p:cNvSpPr>
              <a:spLocks noChangeShapeType="1"/>
            </p:cNvSpPr>
            <p:nvPr/>
          </p:nvSpPr>
          <p:spPr bwMode="auto">
            <a:xfrm>
              <a:off x="5904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4" name="Line 731"/>
            <p:cNvSpPr>
              <a:spLocks noChangeShapeType="1"/>
            </p:cNvSpPr>
            <p:nvPr/>
          </p:nvSpPr>
          <p:spPr bwMode="auto">
            <a:xfrm>
              <a:off x="615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5" name="Line 732"/>
            <p:cNvSpPr>
              <a:spLocks noChangeShapeType="1"/>
            </p:cNvSpPr>
            <p:nvPr/>
          </p:nvSpPr>
          <p:spPr bwMode="auto">
            <a:xfrm>
              <a:off x="615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6" name="Line 733"/>
            <p:cNvSpPr>
              <a:spLocks noChangeShapeType="1"/>
            </p:cNvSpPr>
            <p:nvPr/>
          </p:nvSpPr>
          <p:spPr bwMode="auto">
            <a:xfrm>
              <a:off x="641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7" name="Line 734"/>
            <p:cNvSpPr>
              <a:spLocks noChangeShapeType="1"/>
            </p:cNvSpPr>
            <p:nvPr/>
          </p:nvSpPr>
          <p:spPr bwMode="auto">
            <a:xfrm>
              <a:off x="641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8" name="Line 735"/>
            <p:cNvSpPr>
              <a:spLocks noChangeShapeType="1"/>
            </p:cNvSpPr>
            <p:nvPr/>
          </p:nvSpPr>
          <p:spPr bwMode="auto">
            <a:xfrm>
              <a:off x="666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9" name="Line 736"/>
            <p:cNvSpPr>
              <a:spLocks noChangeShapeType="1"/>
            </p:cNvSpPr>
            <p:nvPr/>
          </p:nvSpPr>
          <p:spPr bwMode="auto">
            <a:xfrm>
              <a:off x="666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60" name="Line 737"/>
            <p:cNvSpPr>
              <a:spLocks noChangeShapeType="1"/>
            </p:cNvSpPr>
            <p:nvPr/>
          </p:nvSpPr>
          <p:spPr bwMode="auto">
            <a:xfrm>
              <a:off x="692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61" name="Line 738"/>
            <p:cNvSpPr>
              <a:spLocks noChangeShapeType="1"/>
            </p:cNvSpPr>
            <p:nvPr/>
          </p:nvSpPr>
          <p:spPr bwMode="auto">
            <a:xfrm>
              <a:off x="692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62" name="Line 739"/>
            <p:cNvSpPr>
              <a:spLocks noChangeShapeType="1"/>
            </p:cNvSpPr>
            <p:nvPr/>
          </p:nvSpPr>
          <p:spPr bwMode="auto">
            <a:xfrm>
              <a:off x="717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63" name="Line 740"/>
            <p:cNvSpPr>
              <a:spLocks noChangeShapeType="1"/>
            </p:cNvSpPr>
            <p:nvPr/>
          </p:nvSpPr>
          <p:spPr bwMode="auto">
            <a:xfrm>
              <a:off x="717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64" name="Line 741"/>
            <p:cNvSpPr>
              <a:spLocks noChangeShapeType="1"/>
            </p:cNvSpPr>
            <p:nvPr/>
          </p:nvSpPr>
          <p:spPr bwMode="auto">
            <a:xfrm>
              <a:off x="743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65" name="Line 742"/>
            <p:cNvSpPr>
              <a:spLocks noChangeShapeType="1"/>
            </p:cNvSpPr>
            <p:nvPr/>
          </p:nvSpPr>
          <p:spPr bwMode="auto">
            <a:xfrm>
              <a:off x="743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66" name="Line 743"/>
            <p:cNvSpPr>
              <a:spLocks noChangeShapeType="1"/>
            </p:cNvSpPr>
            <p:nvPr/>
          </p:nvSpPr>
          <p:spPr bwMode="auto">
            <a:xfrm flipH="1">
              <a:off x="3598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67" name="Line 744"/>
            <p:cNvSpPr>
              <a:spLocks noChangeShapeType="1"/>
            </p:cNvSpPr>
            <p:nvPr/>
          </p:nvSpPr>
          <p:spPr bwMode="auto">
            <a:xfrm flipH="1">
              <a:off x="3598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68" name="Line 745"/>
            <p:cNvSpPr>
              <a:spLocks noChangeShapeType="1"/>
            </p:cNvSpPr>
            <p:nvPr/>
          </p:nvSpPr>
          <p:spPr bwMode="auto">
            <a:xfrm flipH="1">
              <a:off x="3854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69" name="Line 746"/>
            <p:cNvSpPr>
              <a:spLocks noChangeShapeType="1"/>
            </p:cNvSpPr>
            <p:nvPr/>
          </p:nvSpPr>
          <p:spPr bwMode="auto">
            <a:xfrm flipH="1">
              <a:off x="3854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70" name="Line 747"/>
            <p:cNvSpPr>
              <a:spLocks noChangeShapeType="1"/>
            </p:cNvSpPr>
            <p:nvPr/>
          </p:nvSpPr>
          <p:spPr bwMode="auto">
            <a:xfrm flipH="1">
              <a:off x="4108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71" name="Line 748"/>
            <p:cNvSpPr>
              <a:spLocks noChangeShapeType="1"/>
            </p:cNvSpPr>
            <p:nvPr/>
          </p:nvSpPr>
          <p:spPr bwMode="auto">
            <a:xfrm flipH="1">
              <a:off x="4108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72" name="Line 749"/>
            <p:cNvSpPr>
              <a:spLocks noChangeShapeType="1"/>
            </p:cNvSpPr>
            <p:nvPr/>
          </p:nvSpPr>
          <p:spPr bwMode="auto">
            <a:xfrm flipH="1">
              <a:off x="4362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73" name="Line 750"/>
            <p:cNvSpPr>
              <a:spLocks noChangeShapeType="1"/>
            </p:cNvSpPr>
            <p:nvPr/>
          </p:nvSpPr>
          <p:spPr bwMode="auto">
            <a:xfrm flipH="1">
              <a:off x="4362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74" name="Line 751"/>
            <p:cNvSpPr>
              <a:spLocks noChangeShapeType="1"/>
            </p:cNvSpPr>
            <p:nvPr/>
          </p:nvSpPr>
          <p:spPr bwMode="auto">
            <a:xfrm flipH="1">
              <a:off x="4616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75" name="Line 752"/>
            <p:cNvSpPr>
              <a:spLocks noChangeShapeType="1"/>
            </p:cNvSpPr>
            <p:nvPr/>
          </p:nvSpPr>
          <p:spPr bwMode="auto">
            <a:xfrm flipH="1">
              <a:off x="4616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76" name="Line 753"/>
            <p:cNvSpPr>
              <a:spLocks noChangeShapeType="1"/>
            </p:cNvSpPr>
            <p:nvPr/>
          </p:nvSpPr>
          <p:spPr bwMode="auto">
            <a:xfrm flipH="1">
              <a:off x="4870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77" name="Line 754"/>
            <p:cNvSpPr>
              <a:spLocks noChangeShapeType="1"/>
            </p:cNvSpPr>
            <p:nvPr/>
          </p:nvSpPr>
          <p:spPr bwMode="auto">
            <a:xfrm flipH="1">
              <a:off x="4870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78" name="Line 755"/>
            <p:cNvSpPr>
              <a:spLocks noChangeShapeType="1"/>
            </p:cNvSpPr>
            <p:nvPr/>
          </p:nvSpPr>
          <p:spPr bwMode="auto">
            <a:xfrm flipH="1">
              <a:off x="5124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79" name="Line 756"/>
            <p:cNvSpPr>
              <a:spLocks noChangeShapeType="1"/>
            </p:cNvSpPr>
            <p:nvPr/>
          </p:nvSpPr>
          <p:spPr bwMode="auto">
            <a:xfrm flipH="1">
              <a:off x="5124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80" name="Line 757"/>
            <p:cNvSpPr>
              <a:spLocks noChangeShapeType="1"/>
            </p:cNvSpPr>
            <p:nvPr/>
          </p:nvSpPr>
          <p:spPr bwMode="auto">
            <a:xfrm flipH="1">
              <a:off x="5378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81" name="Line 758"/>
            <p:cNvSpPr>
              <a:spLocks noChangeShapeType="1"/>
            </p:cNvSpPr>
            <p:nvPr/>
          </p:nvSpPr>
          <p:spPr bwMode="auto">
            <a:xfrm flipH="1">
              <a:off x="5378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82" name="Line 759"/>
            <p:cNvSpPr>
              <a:spLocks noChangeShapeType="1"/>
            </p:cNvSpPr>
            <p:nvPr/>
          </p:nvSpPr>
          <p:spPr bwMode="auto">
            <a:xfrm flipH="1">
              <a:off x="5632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83" name="Line 760"/>
            <p:cNvSpPr>
              <a:spLocks noChangeShapeType="1"/>
            </p:cNvSpPr>
            <p:nvPr/>
          </p:nvSpPr>
          <p:spPr bwMode="auto">
            <a:xfrm flipH="1">
              <a:off x="5632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84" name="Line 761"/>
            <p:cNvSpPr>
              <a:spLocks noChangeShapeType="1"/>
            </p:cNvSpPr>
            <p:nvPr/>
          </p:nvSpPr>
          <p:spPr bwMode="auto">
            <a:xfrm flipH="1">
              <a:off x="5886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85" name="Line 762"/>
            <p:cNvSpPr>
              <a:spLocks noChangeShapeType="1"/>
            </p:cNvSpPr>
            <p:nvPr/>
          </p:nvSpPr>
          <p:spPr bwMode="auto">
            <a:xfrm flipH="1">
              <a:off x="5886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86" name="Line 763"/>
            <p:cNvSpPr>
              <a:spLocks noChangeShapeType="1"/>
            </p:cNvSpPr>
            <p:nvPr/>
          </p:nvSpPr>
          <p:spPr bwMode="auto">
            <a:xfrm flipH="1">
              <a:off x="6140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87" name="Line 764"/>
            <p:cNvSpPr>
              <a:spLocks noChangeShapeType="1"/>
            </p:cNvSpPr>
            <p:nvPr/>
          </p:nvSpPr>
          <p:spPr bwMode="auto">
            <a:xfrm flipH="1">
              <a:off x="6140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88" name="Line 765"/>
            <p:cNvSpPr>
              <a:spLocks noChangeShapeType="1"/>
            </p:cNvSpPr>
            <p:nvPr/>
          </p:nvSpPr>
          <p:spPr bwMode="auto">
            <a:xfrm flipH="1">
              <a:off x="6394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89" name="Line 766"/>
            <p:cNvSpPr>
              <a:spLocks noChangeShapeType="1"/>
            </p:cNvSpPr>
            <p:nvPr/>
          </p:nvSpPr>
          <p:spPr bwMode="auto">
            <a:xfrm flipH="1">
              <a:off x="6394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90" name="Line 767"/>
            <p:cNvSpPr>
              <a:spLocks noChangeShapeType="1"/>
            </p:cNvSpPr>
            <p:nvPr/>
          </p:nvSpPr>
          <p:spPr bwMode="auto">
            <a:xfrm flipH="1">
              <a:off x="6648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91" name="Line 768"/>
            <p:cNvSpPr>
              <a:spLocks noChangeShapeType="1"/>
            </p:cNvSpPr>
            <p:nvPr/>
          </p:nvSpPr>
          <p:spPr bwMode="auto">
            <a:xfrm flipH="1">
              <a:off x="6648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92" name="Line 769"/>
            <p:cNvSpPr>
              <a:spLocks noChangeShapeType="1"/>
            </p:cNvSpPr>
            <p:nvPr/>
          </p:nvSpPr>
          <p:spPr bwMode="auto">
            <a:xfrm flipH="1">
              <a:off x="6902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93" name="Line 770"/>
            <p:cNvSpPr>
              <a:spLocks noChangeShapeType="1"/>
            </p:cNvSpPr>
            <p:nvPr/>
          </p:nvSpPr>
          <p:spPr bwMode="auto">
            <a:xfrm flipH="1">
              <a:off x="6902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94" name="Line 771"/>
            <p:cNvSpPr>
              <a:spLocks noChangeShapeType="1"/>
            </p:cNvSpPr>
            <p:nvPr/>
          </p:nvSpPr>
          <p:spPr bwMode="auto">
            <a:xfrm flipH="1">
              <a:off x="7156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95" name="Line 772"/>
            <p:cNvSpPr>
              <a:spLocks noChangeShapeType="1"/>
            </p:cNvSpPr>
            <p:nvPr/>
          </p:nvSpPr>
          <p:spPr bwMode="auto">
            <a:xfrm flipH="1">
              <a:off x="7156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96" name="Line 773"/>
            <p:cNvSpPr>
              <a:spLocks noChangeShapeType="1"/>
            </p:cNvSpPr>
            <p:nvPr/>
          </p:nvSpPr>
          <p:spPr bwMode="auto">
            <a:xfrm flipH="1">
              <a:off x="7410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97" name="Line 774"/>
            <p:cNvSpPr>
              <a:spLocks noChangeShapeType="1"/>
            </p:cNvSpPr>
            <p:nvPr/>
          </p:nvSpPr>
          <p:spPr bwMode="auto">
            <a:xfrm flipH="1">
              <a:off x="7410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98" name="Line 775"/>
            <p:cNvSpPr>
              <a:spLocks noChangeShapeType="1"/>
            </p:cNvSpPr>
            <p:nvPr/>
          </p:nvSpPr>
          <p:spPr bwMode="auto">
            <a:xfrm flipH="1">
              <a:off x="7412" y="3566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</p:grpSp>
      <p:pic>
        <p:nvPicPr>
          <p:cNvPr id="799" name="Picture 79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hidden">
          <a:xfrm>
            <a:off x="5623200" y="316801"/>
            <a:ext cx="6282000" cy="62733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01" y="1490597"/>
            <a:ext cx="5148456" cy="1938403"/>
          </a:xfrm>
        </p:spPr>
        <p:txBody>
          <a:bodyPr anchor="t" anchorCtr="0">
            <a:normAutofit/>
          </a:bodyPr>
          <a:lstStyle>
            <a:lvl1pPr algn="l">
              <a:lnSpc>
                <a:spcPct val="95000"/>
              </a:lnSpc>
              <a:defRPr sz="42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01" y="3972909"/>
            <a:ext cx="5148457" cy="1261243"/>
          </a:xfrm>
        </p:spPr>
        <p:txBody>
          <a:bodyPr>
            <a:noAutofit/>
          </a:bodyPr>
          <a:lstStyle>
            <a:lvl1pPr marL="0" indent="0" algn="l">
              <a:buNone/>
              <a:defRPr sz="1500">
                <a:solidFill>
                  <a:schemeClr val="tx2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82ED2-2F20-4BC4-A882-D89377B1E9F0}" type="datetime1">
              <a:rPr lang="en-GB" smtClean="0"/>
              <a:t>22/02/2024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[ &gt; Insert &gt; Header &amp; Footer ]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81702-59A5-4643-AE93-D7BF7F78153B}" type="slidenum">
              <a:rPr lang="en-GB" smtClean="0"/>
              <a:t>‹#›</a:t>
            </a:fld>
            <a:endParaRPr lang="en-GB"/>
          </a:p>
        </p:txBody>
      </p:sp>
      <p:pic>
        <p:nvPicPr>
          <p:cNvPr id="20" name="Picture 1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053138"/>
            <a:ext cx="1919288" cy="41633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00" name="Group 799"/>
          <p:cNvGrpSpPr/>
          <p:nvPr/>
        </p:nvGrpSpPr>
        <p:grpSpPr bwMode="ltGray">
          <a:xfrm>
            <a:off x="6941903" y="2444859"/>
            <a:ext cx="3642791" cy="3642791"/>
            <a:chOff x="5076825" y="4543426"/>
            <a:chExt cx="542925" cy="542925"/>
          </a:xfrm>
          <a:solidFill>
            <a:schemeClr val="tx2"/>
          </a:solidFill>
        </p:grpSpPr>
        <p:sp>
          <p:nvSpPr>
            <p:cNvPr id="801" name="Freeform 105"/>
            <p:cNvSpPr>
              <a:spLocks/>
            </p:cNvSpPr>
            <p:nvPr/>
          </p:nvSpPr>
          <p:spPr bwMode="ltGray">
            <a:xfrm>
              <a:off x="5076825" y="4603751"/>
              <a:ext cx="60325" cy="301625"/>
            </a:xfrm>
            <a:custGeom>
              <a:avLst/>
              <a:gdLst>
                <a:gd name="T0" fmla="*/ 38 w 38"/>
                <a:gd name="T1" fmla="*/ 0 h 190"/>
                <a:gd name="T2" fmla="*/ 0 w 38"/>
                <a:gd name="T3" fmla="*/ 38 h 190"/>
                <a:gd name="T4" fmla="*/ 0 w 38"/>
                <a:gd name="T5" fmla="*/ 152 h 190"/>
                <a:gd name="T6" fmla="*/ 38 w 38"/>
                <a:gd name="T7" fmla="*/ 190 h 190"/>
                <a:gd name="T8" fmla="*/ 38 w 38"/>
                <a:gd name="T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90">
                  <a:moveTo>
                    <a:pt x="38" y="0"/>
                  </a:moveTo>
                  <a:lnTo>
                    <a:pt x="0" y="38"/>
                  </a:lnTo>
                  <a:lnTo>
                    <a:pt x="0" y="152"/>
                  </a:lnTo>
                  <a:lnTo>
                    <a:pt x="38" y="190"/>
                  </a:lnTo>
                  <a:lnTo>
                    <a:pt x="3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02" name="Freeform 106"/>
            <p:cNvSpPr>
              <a:spLocks/>
            </p:cNvSpPr>
            <p:nvPr/>
          </p:nvSpPr>
          <p:spPr bwMode="ltGray">
            <a:xfrm>
              <a:off x="5076825" y="4603751"/>
              <a:ext cx="60325" cy="301625"/>
            </a:xfrm>
            <a:custGeom>
              <a:avLst/>
              <a:gdLst>
                <a:gd name="T0" fmla="*/ 38 w 38"/>
                <a:gd name="T1" fmla="*/ 0 h 190"/>
                <a:gd name="T2" fmla="*/ 0 w 38"/>
                <a:gd name="T3" fmla="*/ 38 h 190"/>
                <a:gd name="T4" fmla="*/ 0 w 38"/>
                <a:gd name="T5" fmla="*/ 152 h 190"/>
                <a:gd name="T6" fmla="*/ 38 w 38"/>
                <a:gd name="T7" fmla="*/ 190 h 190"/>
                <a:gd name="T8" fmla="*/ 38 w 38"/>
                <a:gd name="T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90">
                  <a:moveTo>
                    <a:pt x="38" y="0"/>
                  </a:moveTo>
                  <a:lnTo>
                    <a:pt x="0" y="38"/>
                  </a:lnTo>
                  <a:lnTo>
                    <a:pt x="0" y="152"/>
                  </a:lnTo>
                  <a:lnTo>
                    <a:pt x="38" y="190"/>
                  </a:lnTo>
                  <a:lnTo>
                    <a:pt x="38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03" name="Freeform 107"/>
            <p:cNvSpPr>
              <a:spLocks/>
            </p:cNvSpPr>
            <p:nvPr/>
          </p:nvSpPr>
          <p:spPr bwMode="ltGray">
            <a:xfrm>
              <a:off x="5137150" y="4543426"/>
              <a:ext cx="301625" cy="60325"/>
            </a:xfrm>
            <a:custGeom>
              <a:avLst/>
              <a:gdLst>
                <a:gd name="T0" fmla="*/ 152 w 190"/>
                <a:gd name="T1" fmla="*/ 0 h 38"/>
                <a:gd name="T2" fmla="*/ 38 w 190"/>
                <a:gd name="T3" fmla="*/ 0 h 38"/>
                <a:gd name="T4" fmla="*/ 0 w 190"/>
                <a:gd name="T5" fmla="*/ 38 h 38"/>
                <a:gd name="T6" fmla="*/ 190 w 190"/>
                <a:gd name="T7" fmla="*/ 38 h 38"/>
                <a:gd name="T8" fmla="*/ 152 w 190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38">
                  <a:moveTo>
                    <a:pt x="152" y="0"/>
                  </a:moveTo>
                  <a:lnTo>
                    <a:pt x="38" y="0"/>
                  </a:lnTo>
                  <a:lnTo>
                    <a:pt x="0" y="38"/>
                  </a:lnTo>
                  <a:lnTo>
                    <a:pt x="190" y="38"/>
                  </a:lnTo>
                  <a:lnTo>
                    <a:pt x="15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04" name="Freeform 108"/>
            <p:cNvSpPr>
              <a:spLocks/>
            </p:cNvSpPr>
            <p:nvPr/>
          </p:nvSpPr>
          <p:spPr bwMode="ltGray">
            <a:xfrm>
              <a:off x="5137150" y="4543426"/>
              <a:ext cx="301625" cy="60325"/>
            </a:xfrm>
            <a:custGeom>
              <a:avLst/>
              <a:gdLst>
                <a:gd name="T0" fmla="*/ 152 w 190"/>
                <a:gd name="T1" fmla="*/ 0 h 38"/>
                <a:gd name="T2" fmla="*/ 38 w 190"/>
                <a:gd name="T3" fmla="*/ 0 h 38"/>
                <a:gd name="T4" fmla="*/ 0 w 190"/>
                <a:gd name="T5" fmla="*/ 38 h 38"/>
                <a:gd name="T6" fmla="*/ 190 w 190"/>
                <a:gd name="T7" fmla="*/ 38 h 38"/>
                <a:gd name="T8" fmla="*/ 152 w 190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38">
                  <a:moveTo>
                    <a:pt x="152" y="0"/>
                  </a:moveTo>
                  <a:lnTo>
                    <a:pt x="38" y="0"/>
                  </a:lnTo>
                  <a:lnTo>
                    <a:pt x="0" y="38"/>
                  </a:lnTo>
                  <a:lnTo>
                    <a:pt x="190" y="38"/>
                  </a:lnTo>
                  <a:lnTo>
                    <a:pt x="152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05" name="Freeform 109"/>
            <p:cNvSpPr>
              <a:spLocks/>
            </p:cNvSpPr>
            <p:nvPr/>
          </p:nvSpPr>
          <p:spPr bwMode="ltGray">
            <a:xfrm>
              <a:off x="5137150" y="4603751"/>
              <a:ext cx="482600" cy="482600"/>
            </a:xfrm>
            <a:custGeom>
              <a:avLst/>
              <a:gdLst>
                <a:gd name="T0" fmla="*/ 190 w 304"/>
                <a:gd name="T1" fmla="*/ 0 h 304"/>
                <a:gd name="T2" fmla="*/ 190 w 304"/>
                <a:gd name="T3" fmla="*/ 190 h 304"/>
                <a:gd name="T4" fmla="*/ 0 w 304"/>
                <a:gd name="T5" fmla="*/ 190 h 304"/>
                <a:gd name="T6" fmla="*/ 38 w 304"/>
                <a:gd name="T7" fmla="*/ 228 h 304"/>
                <a:gd name="T8" fmla="*/ 190 w 304"/>
                <a:gd name="T9" fmla="*/ 228 h 304"/>
                <a:gd name="T10" fmla="*/ 266 w 304"/>
                <a:gd name="T11" fmla="*/ 304 h 304"/>
                <a:gd name="T12" fmla="*/ 304 w 304"/>
                <a:gd name="T13" fmla="*/ 304 h 304"/>
                <a:gd name="T14" fmla="*/ 304 w 304"/>
                <a:gd name="T15" fmla="*/ 266 h 304"/>
                <a:gd name="T16" fmla="*/ 228 w 304"/>
                <a:gd name="T17" fmla="*/ 190 h 304"/>
                <a:gd name="T18" fmla="*/ 228 w 304"/>
                <a:gd name="T19" fmla="*/ 38 h 304"/>
                <a:gd name="T20" fmla="*/ 190 w 304"/>
                <a:gd name="T21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4" h="304">
                  <a:moveTo>
                    <a:pt x="190" y="0"/>
                  </a:moveTo>
                  <a:lnTo>
                    <a:pt x="190" y="190"/>
                  </a:lnTo>
                  <a:lnTo>
                    <a:pt x="0" y="190"/>
                  </a:lnTo>
                  <a:lnTo>
                    <a:pt x="38" y="228"/>
                  </a:lnTo>
                  <a:lnTo>
                    <a:pt x="190" y="228"/>
                  </a:lnTo>
                  <a:lnTo>
                    <a:pt x="266" y="304"/>
                  </a:lnTo>
                  <a:lnTo>
                    <a:pt x="304" y="304"/>
                  </a:lnTo>
                  <a:lnTo>
                    <a:pt x="304" y="266"/>
                  </a:lnTo>
                  <a:lnTo>
                    <a:pt x="228" y="190"/>
                  </a:lnTo>
                  <a:lnTo>
                    <a:pt x="228" y="38"/>
                  </a:lnTo>
                  <a:lnTo>
                    <a:pt x="19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06" name="Freeform 110"/>
            <p:cNvSpPr>
              <a:spLocks/>
            </p:cNvSpPr>
            <p:nvPr/>
          </p:nvSpPr>
          <p:spPr bwMode="ltGray">
            <a:xfrm>
              <a:off x="5137150" y="4603751"/>
              <a:ext cx="482600" cy="482600"/>
            </a:xfrm>
            <a:custGeom>
              <a:avLst/>
              <a:gdLst>
                <a:gd name="T0" fmla="*/ 190 w 304"/>
                <a:gd name="T1" fmla="*/ 0 h 304"/>
                <a:gd name="T2" fmla="*/ 190 w 304"/>
                <a:gd name="T3" fmla="*/ 190 h 304"/>
                <a:gd name="T4" fmla="*/ 0 w 304"/>
                <a:gd name="T5" fmla="*/ 190 h 304"/>
                <a:gd name="T6" fmla="*/ 38 w 304"/>
                <a:gd name="T7" fmla="*/ 228 h 304"/>
                <a:gd name="T8" fmla="*/ 190 w 304"/>
                <a:gd name="T9" fmla="*/ 228 h 304"/>
                <a:gd name="T10" fmla="*/ 266 w 304"/>
                <a:gd name="T11" fmla="*/ 304 h 304"/>
                <a:gd name="T12" fmla="*/ 304 w 304"/>
                <a:gd name="T13" fmla="*/ 304 h 304"/>
                <a:gd name="T14" fmla="*/ 304 w 304"/>
                <a:gd name="T15" fmla="*/ 266 h 304"/>
                <a:gd name="T16" fmla="*/ 228 w 304"/>
                <a:gd name="T17" fmla="*/ 190 h 304"/>
                <a:gd name="T18" fmla="*/ 228 w 304"/>
                <a:gd name="T19" fmla="*/ 38 h 304"/>
                <a:gd name="T20" fmla="*/ 190 w 304"/>
                <a:gd name="T21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4" h="304">
                  <a:moveTo>
                    <a:pt x="190" y="0"/>
                  </a:moveTo>
                  <a:lnTo>
                    <a:pt x="190" y="190"/>
                  </a:lnTo>
                  <a:lnTo>
                    <a:pt x="0" y="190"/>
                  </a:lnTo>
                  <a:lnTo>
                    <a:pt x="38" y="228"/>
                  </a:lnTo>
                  <a:lnTo>
                    <a:pt x="190" y="228"/>
                  </a:lnTo>
                  <a:lnTo>
                    <a:pt x="266" y="304"/>
                  </a:lnTo>
                  <a:lnTo>
                    <a:pt x="304" y="304"/>
                  </a:lnTo>
                  <a:lnTo>
                    <a:pt x="304" y="266"/>
                  </a:lnTo>
                  <a:lnTo>
                    <a:pt x="228" y="190"/>
                  </a:lnTo>
                  <a:lnTo>
                    <a:pt x="228" y="38"/>
                  </a:lnTo>
                  <a:lnTo>
                    <a:pt x="190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</p:grpSp>
      <p:grpSp>
        <p:nvGrpSpPr>
          <p:cNvPr id="807" name="Group 806"/>
          <p:cNvGrpSpPr/>
          <p:nvPr/>
        </p:nvGrpSpPr>
        <p:grpSpPr bwMode="ltGray">
          <a:xfrm>
            <a:off x="7676250" y="826720"/>
            <a:ext cx="3960431" cy="2034881"/>
            <a:chOff x="4586292" y="461060"/>
            <a:chExt cx="474663" cy="246063"/>
          </a:xfrm>
        </p:grpSpPr>
        <p:sp>
          <p:nvSpPr>
            <p:cNvPr id="808" name="Freeform 76"/>
            <p:cNvSpPr>
              <a:spLocks noEditPoints="1"/>
            </p:cNvSpPr>
            <p:nvPr/>
          </p:nvSpPr>
          <p:spPr bwMode="ltGray">
            <a:xfrm>
              <a:off x="4751392" y="503923"/>
              <a:ext cx="174625" cy="160338"/>
            </a:xfrm>
            <a:custGeom>
              <a:avLst/>
              <a:gdLst>
                <a:gd name="T0" fmla="*/ 122 w 311"/>
                <a:gd name="T1" fmla="*/ 263 h 285"/>
                <a:gd name="T2" fmla="*/ 62 w 311"/>
                <a:gd name="T3" fmla="*/ 234 h 285"/>
                <a:gd name="T4" fmla="*/ 52 w 311"/>
                <a:gd name="T5" fmla="*/ 219 h 285"/>
                <a:gd name="T6" fmla="*/ 49 w 311"/>
                <a:gd name="T7" fmla="*/ 210 h 285"/>
                <a:gd name="T8" fmla="*/ 36 w 311"/>
                <a:gd name="T9" fmla="*/ 178 h 285"/>
                <a:gd name="T10" fmla="*/ 33 w 311"/>
                <a:gd name="T11" fmla="*/ 128 h 285"/>
                <a:gd name="T12" fmla="*/ 35 w 311"/>
                <a:gd name="T13" fmla="*/ 119 h 285"/>
                <a:gd name="T14" fmla="*/ 39 w 311"/>
                <a:gd name="T15" fmla="*/ 105 h 285"/>
                <a:gd name="T16" fmla="*/ 40 w 311"/>
                <a:gd name="T17" fmla="*/ 101 h 285"/>
                <a:gd name="T18" fmla="*/ 44 w 311"/>
                <a:gd name="T19" fmla="*/ 92 h 285"/>
                <a:gd name="T20" fmla="*/ 49 w 311"/>
                <a:gd name="T21" fmla="*/ 84 h 285"/>
                <a:gd name="T22" fmla="*/ 67 w 311"/>
                <a:gd name="T23" fmla="*/ 62 h 285"/>
                <a:gd name="T24" fmla="*/ 78 w 311"/>
                <a:gd name="T25" fmla="*/ 53 h 285"/>
                <a:gd name="T26" fmla="*/ 87 w 311"/>
                <a:gd name="T27" fmla="*/ 48 h 285"/>
                <a:gd name="T28" fmla="*/ 95 w 311"/>
                <a:gd name="T29" fmla="*/ 43 h 285"/>
                <a:gd name="T30" fmla="*/ 105 w 311"/>
                <a:gd name="T31" fmla="*/ 39 h 285"/>
                <a:gd name="T32" fmla="*/ 121 w 311"/>
                <a:gd name="T33" fmla="*/ 35 h 285"/>
                <a:gd name="T34" fmla="*/ 147 w 311"/>
                <a:gd name="T35" fmla="*/ 32 h 285"/>
                <a:gd name="T36" fmla="*/ 191 w 311"/>
                <a:gd name="T37" fmla="*/ 38 h 285"/>
                <a:gd name="T38" fmla="*/ 276 w 311"/>
                <a:gd name="T39" fmla="*/ 114 h 285"/>
                <a:gd name="T40" fmla="*/ 280 w 311"/>
                <a:gd name="T41" fmla="*/ 154 h 285"/>
                <a:gd name="T42" fmla="*/ 278 w 311"/>
                <a:gd name="T43" fmla="*/ 168 h 285"/>
                <a:gd name="T44" fmla="*/ 247 w 311"/>
                <a:gd name="T45" fmla="*/ 224 h 285"/>
                <a:gd name="T46" fmla="*/ 149 w 311"/>
                <a:gd name="T47" fmla="*/ 266 h 285"/>
                <a:gd name="T48" fmla="*/ 147 w 311"/>
                <a:gd name="T49" fmla="*/ 0 h 285"/>
                <a:gd name="T50" fmla="*/ 140 w 311"/>
                <a:gd name="T51" fmla="*/ 1 h 285"/>
                <a:gd name="T52" fmla="*/ 121 w 311"/>
                <a:gd name="T53" fmla="*/ 3 h 285"/>
                <a:gd name="T54" fmla="*/ 51 w 311"/>
                <a:gd name="T55" fmla="*/ 34 h 285"/>
                <a:gd name="T56" fmla="*/ 41 w 311"/>
                <a:gd name="T57" fmla="*/ 42 h 285"/>
                <a:gd name="T58" fmla="*/ 37 w 311"/>
                <a:gd name="T59" fmla="*/ 47 h 285"/>
                <a:gd name="T60" fmla="*/ 18 w 311"/>
                <a:gd name="T61" fmla="*/ 73 h 285"/>
                <a:gd name="T62" fmla="*/ 1 w 311"/>
                <a:gd name="T63" fmla="*/ 124 h 285"/>
                <a:gd name="T64" fmla="*/ 0 w 311"/>
                <a:gd name="T65" fmla="*/ 134 h 285"/>
                <a:gd name="T66" fmla="*/ 3 w 311"/>
                <a:gd name="T67" fmla="*/ 171 h 285"/>
                <a:gd name="T68" fmla="*/ 24 w 311"/>
                <a:gd name="T69" fmla="*/ 221 h 285"/>
                <a:gd name="T70" fmla="*/ 38 w 311"/>
                <a:gd name="T71" fmla="*/ 231 h 285"/>
                <a:gd name="T72" fmla="*/ 70 w 311"/>
                <a:gd name="T73" fmla="*/ 263 h 285"/>
                <a:gd name="T74" fmla="*/ 150 w 311"/>
                <a:gd name="T75" fmla="*/ 285 h 285"/>
                <a:gd name="T76" fmla="*/ 197 w 311"/>
                <a:gd name="T77" fmla="*/ 279 h 285"/>
                <a:gd name="T78" fmla="*/ 251 w 311"/>
                <a:gd name="T79" fmla="*/ 254 h 285"/>
                <a:gd name="T80" fmla="*/ 308 w 311"/>
                <a:gd name="T81" fmla="*/ 168 h 285"/>
                <a:gd name="T82" fmla="*/ 302 w 311"/>
                <a:gd name="T83" fmla="*/ 92 h 285"/>
                <a:gd name="T84" fmla="*/ 254 w 311"/>
                <a:gd name="T85" fmla="*/ 33 h 285"/>
                <a:gd name="T86" fmla="*/ 151 w 311"/>
                <a:gd name="T87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11" h="285">
                  <a:moveTo>
                    <a:pt x="149" y="266"/>
                  </a:moveTo>
                  <a:cubicBezTo>
                    <a:pt x="140" y="266"/>
                    <a:pt x="131" y="265"/>
                    <a:pt x="122" y="263"/>
                  </a:cubicBezTo>
                  <a:cubicBezTo>
                    <a:pt x="111" y="261"/>
                    <a:pt x="100" y="258"/>
                    <a:pt x="90" y="253"/>
                  </a:cubicBezTo>
                  <a:cubicBezTo>
                    <a:pt x="80" y="249"/>
                    <a:pt x="70" y="242"/>
                    <a:pt x="62" y="234"/>
                  </a:cubicBezTo>
                  <a:cubicBezTo>
                    <a:pt x="59" y="231"/>
                    <a:pt x="56" y="227"/>
                    <a:pt x="53" y="223"/>
                  </a:cubicBezTo>
                  <a:cubicBezTo>
                    <a:pt x="53" y="222"/>
                    <a:pt x="53" y="220"/>
                    <a:pt x="52" y="219"/>
                  </a:cubicBezTo>
                  <a:cubicBezTo>
                    <a:pt x="52" y="218"/>
                    <a:pt x="51" y="216"/>
                    <a:pt x="51" y="215"/>
                  </a:cubicBezTo>
                  <a:cubicBezTo>
                    <a:pt x="50" y="213"/>
                    <a:pt x="49" y="212"/>
                    <a:pt x="49" y="210"/>
                  </a:cubicBezTo>
                  <a:cubicBezTo>
                    <a:pt x="48" y="207"/>
                    <a:pt x="46" y="205"/>
                    <a:pt x="45" y="202"/>
                  </a:cubicBezTo>
                  <a:cubicBezTo>
                    <a:pt x="41" y="194"/>
                    <a:pt x="38" y="186"/>
                    <a:pt x="36" y="178"/>
                  </a:cubicBezTo>
                  <a:cubicBezTo>
                    <a:pt x="34" y="170"/>
                    <a:pt x="33" y="162"/>
                    <a:pt x="33" y="153"/>
                  </a:cubicBezTo>
                  <a:cubicBezTo>
                    <a:pt x="32" y="145"/>
                    <a:pt x="32" y="136"/>
                    <a:pt x="33" y="128"/>
                  </a:cubicBezTo>
                  <a:cubicBezTo>
                    <a:pt x="34" y="123"/>
                    <a:pt x="34" y="123"/>
                    <a:pt x="34" y="123"/>
                  </a:cubicBezTo>
                  <a:cubicBezTo>
                    <a:pt x="34" y="122"/>
                    <a:pt x="35" y="120"/>
                    <a:pt x="35" y="119"/>
                  </a:cubicBezTo>
                  <a:cubicBezTo>
                    <a:pt x="35" y="116"/>
                    <a:pt x="36" y="113"/>
                    <a:pt x="37" y="110"/>
                  </a:cubicBezTo>
                  <a:cubicBezTo>
                    <a:pt x="39" y="105"/>
                    <a:pt x="39" y="105"/>
                    <a:pt x="39" y="105"/>
                  </a:cubicBezTo>
                  <a:cubicBezTo>
                    <a:pt x="39" y="103"/>
                    <a:pt x="39" y="103"/>
                    <a:pt x="39" y="103"/>
                  </a:cubicBezTo>
                  <a:cubicBezTo>
                    <a:pt x="40" y="101"/>
                    <a:pt x="40" y="101"/>
                    <a:pt x="40" y="101"/>
                  </a:cubicBezTo>
                  <a:cubicBezTo>
                    <a:pt x="42" y="96"/>
                    <a:pt x="42" y="96"/>
                    <a:pt x="42" y="96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45" y="91"/>
                    <a:pt x="46" y="89"/>
                    <a:pt x="46" y="88"/>
                  </a:cubicBezTo>
                  <a:cubicBezTo>
                    <a:pt x="47" y="86"/>
                    <a:pt x="48" y="85"/>
                    <a:pt x="49" y="84"/>
                  </a:cubicBezTo>
                  <a:cubicBezTo>
                    <a:pt x="51" y="81"/>
                    <a:pt x="52" y="78"/>
                    <a:pt x="54" y="76"/>
                  </a:cubicBezTo>
                  <a:cubicBezTo>
                    <a:pt x="58" y="71"/>
                    <a:pt x="62" y="66"/>
                    <a:pt x="67" y="62"/>
                  </a:cubicBezTo>
                  <a:cubicBezTo>
                    <a:pt x="70" y="60"/>
                    <a:pt x="72" y="57"/>
                    <a:pt x="74" y="56"/>
                  </a:cubicBezTo>
                  <a:cubicBezTo>
                    <a:pt x="76" y="55"/>
                    <a:pt x="77" y="54"/>
                    <a:pt x="78" y="53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4" y="49"/>
                    <a:pt x="85" y="48"/>
                    <a:pt x="87" y="48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7" y="43"/>
                    <a:pt x="98" y="42"/>
                    <a:pt x="100" y="41"/>
                  </a:cubicBezTo>
                  <a:cubicBezTo>
                    <a:pt x="105" y="39"/>
                    <a:pt x="105" y="39"/>
                    <a:pt x="105" y="39"/>
                  </a:cubicBezTo>
                  <a:cubicBezTo>
                    <a:pt x="107" y="39"/>
                    <a:pt x="109" y="38"/>
                    <a:pt x="110" y="38"/>
                  </a:cubicBezTo>
                  <a:cubicBezTo>
                    <a:pt x="114" y="36"/>
                    <a:pt x="118" y="36"/>
                    <a:pt x="121" y="35"/>
                  </a:cubicBezTo>
                  <a:cubicBezTo>
                    <a:pt x="129" y="33"/>
                    <a:pt x="137" y="32"/>
                    <a:pt x="144" y="32"/>
                  </a:cubicBezTo>
                  <a:cubicBezTo>
                    <a:pt x="145" y="32"/>
                    <a:pt x="146" y="32"/>
                    <a:pt x="147" y="32"/>
                  </a:cubicBezTo>
                  <a:cubicBezTo>
                    <a:pt x="154" y="32"/>
                    <a:pt x="161" y="33"/>
                    <a:pt x="168" y="33"/>
                  </a:cubicBezTo>
                  <a:cubicBezTo>
                    <a:pt x="176" y="34"/>
                    <a:pt x="183" y="36"/>
                    <a:pt x="191" y="38"/>
                  </a:cubicBezTo>
                  <a:cubicBezTo>
                    <a:pt x="210" y="44"/>
                    <a:pt x="229" y="53"/>
                    <a:pt x="244" y="66"/>
                  </a:cubicBezTo>
                  <a:cubicBezTo>
                    <a:pt x="259" y="78"/>
                    <a:pt x="271" y="95"/>
                    <a:pt x="276" y="114"/>
                  </a:cubicBezTo>
                  <a:cubicBezTo>
                    <a:pt x="279" y="122"/>
                    <a:pt x="280" y="131"/>
                    <a:pt x="280" y="140"/>
                  </a:cubicBezTo>
                  <a:cubicBezTo>
                    <a:pt x="281" y="145"/>
                    <a:pt x="280" y="149"/>
                    <a:pt x="280" y="154"/>
                  </a:cubicBezTo>
                  <a:cubicBezTo>
                    <a:pt x="279" y="161"/>
                    <a:pt x="279" y="161"/>
                    <a:pt x="279" y="161"/>
                  </a:cubicBezTo>
                  <a:cubicBezTo>
                    <a:pt x="279" y="163"/>
                    <a:pt x="279" y="166"/>
                    <a:pt x="278" y="168"/>
                  </a:cubicBezTo>
                  <a:cubicBezTo>
                    <a:pt x="276" y="178"/>
                    <a:pt x="272" y="189"/>
                    <a:pt x="267" y="198"/>
                  </a:cubicBezTo>
                  <a:cubicBezTo>
                    <a:pt x="262" y="207"/>
                    <a:pt x="255" y="216"/>
                    <a:pt x="247" y="224"/>
                  </a:cubicBezTo>
                  <a:cubicBezTo>
                    <a:pt x="232" y="240"/>
                    <a:pt x="212" y="252"/>
                    <a:pt x="190" y="260"/>
                  </a:cubicBezTo>
                  <a:cubicBezTo>
                    <a:pt x="177" y="264"/>
                    <a:pt x="163" y="266"/>
                    <a:pt x="149" y="266"/>
                  </a:cubicBezTo>
                  <a:moveTo>
                    <a:pt x="151" y="0"/>
                  </a:moveTo>
                  <a:cubicBezTo>
                    <a:pt x="149" y="0"/>
                    <a:pt x="148" y="0"/>
                    <a:pt x="147" y="0"/>
                  </a:cubicBezTo>
                  <a:cubicBezTo>
                    <a:pt x="147" y="0"/>
                    <a:pt x="146" y="0"/>
                    <a:pt x="146" y="0"/>
                  </a:cubicBezTo>
                  <a:cubicBezTo>
                    <a:pt x="144" y="0"/>
                    <a:pt x="142" y="1"/>
                    <a:pt x="140" y="1"/>
                  </a:cubicBezTo>
                  <a:cubicBezTo>
                    <a:pt x="138" y="1"/>
                    <a:pt x="136" y="1"/>
                    <a:pt x="134" y="1"/>
                  </a:cubicBezTo>
                  <a:cubicBezTo>
                    <a:pt x="130" y="2"/>
                    <a:pt x="126" y="2"/>
                    <a:pt x="121" y="3"/>
                  </a:cubicBezTo>
                  <a:cubicBezTo>
                    <a:pt x="113" y="4"/>
                    <a:pt x="105" y="6"/>
                    <a:pt x="96" y="9"/>
                  </a:cubicBezTo>
                  <a:cubicBezTo>
                    <a:pt x="80" y="14"/>
                    <a:pt x="65" y="23"/>
                    <a:pt x="51" y="34"/>
                  </a:cubicBezTo>
                  <a:cubicBezTo>
                    <a:pt x="46" y="38"/>
                    <a:pt x="46" y="38"/>
                    <a:pt x="46" y="38"/>
                  </a:cubicBezTo>
                  <a:cubicBezTo>
                    <a:pt x="45" y="39"/>
                    <a:pt x="43" y="41"/>
                    <a:pt x="41" y="42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8" y="45"/>
                    <a:pt x="38" y="46"/>
                    <a:pt x="37" y="47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27" y="59"/>
                    <a:pt x="22" y="66"/>
                    <a:pt x="18" y="73"/>
                  </a:cubicBezTo>
                  <a:cubicBezTo>
                    <a:pt x="10" y="88"/>
                    <a:pt x="4" y="105"/>
                    <a:pt x="2" y="121"/>
                  </a:cubicBezTo>
                  <a:cubicBezTo>
                    <a:pt x="1" y="124"/>
                    <a:pt x="1" y="124"/>
                    <a:pt x="1" y="124"/>
                  </a:cubicBezTo>
                  <a:cubicBezTo>
                    <a:pt x="1" y="128"/>
                    <a:pt x="1" y="128"/>
                    <a:pt x="1" y="128"/>
                  </a:cubicBezTo>
                  <a:cubicBezTo>
                    <a:pt x="1" y="130"/>
                    <a:pt x="1" y="132"/>
                    <a:pt x="0" y="134"/>
                  </a:cubicBezTo>
                  <a:cubicBezTo>
                    <a:pt x="0" y="138"/>
                    <a:pt x="0" y="142"/>
                    <a:pt x="0" y="146"/>
                  </a:cubicBezTo>
                  <a:cubicBezTo>
                    <a:pt x="0" y="155"/>
                    <a:pt x="1" y="163"/>
                    <a:pt x="3" y="171"/>
                  </a:cubicBezTo>
                  <a:cubicBezTo>
                    <a:pt x="4" y="180"/>
                    <a:pt x="7" y="189"/>
                    <a:pt x="10" y="197"/>
                  </a:cubicBezTo>
                  <a:cubicBezTo>
                    <a:pt x="14" y="206"/>
                    <a:pt x="18" y="214"/>
                    <a:pt x="24" y="221"/>
                  </a:cubicBezTo>
                  <a:cubicBezTo>
                    <a:pt x="27" y="225"/>
                    <a:pt x="31" y="230"/>
                    <a:pt x="36" y="231"/>
                  </a:cubicBezTo>
                  <a:cubicBezTo>
                    <a:pt x="37" y="231"/>
                    <a:pt x="38" y="231"/>
                    <a:pt x="38" y="231"/>
                  </a:cubicBezTo>
                  <a:cubicBezTo>
                    <a:pt x="40" y="233"/>
                    <a:pt x="41" y="235"/>
                    <a:pt x="43" y="237"/>
                  </a:cubicBezTo>
                  <a:cubicBezTo>
                    <a:pt x="50" y="247"/>
                    <a:pt x="60" y="256"/>
                    <a:pt x="70" y="263"/>
                  </a:cubicBezTo>
                  <a:cubicBezTo>
                    <a:pt x="91" y="277"/>
                    <a:pt x="116" y="283"/>
                    <a:pt x="140" y="285"/>
                  </a:cubicBezTo>
                  <a:cubicBezTo>
                    <a:pt x="143" y="285"/>
                    <a:pt x="147" y="285"/>
                    <a:pt x="150" y="285"/>
                  </a:cubicBezTo>
                  <a:cubicBezTo>
                    <a:pt x="159" y="285"/>
                    <a:pt x="168" y="284"/>
                    <a:pt x="176" y="283"/>
                  </a:cubicBezTo>
                  <a:cubicBezTo>
                    <a:pt x="182" y="282"/>
                    <a:pt x="189" y="281"/>
                    <a:pt x="197" y="279"/>
                  </a:cubicBezTo>
                  <a:cubicBezTo>
                    <a:pt x="205" y="277"/>
                    <a:pt x="213" y="274"/>
                    <a:pt x="220" y="271"/>
                  </a:cubicBezTo>
                  <a:cubicBezTo>
                    <a:pt x="232" y="266"/>
                    <a:pt x="242" y="260"/>
                    <a:pt x="251" y="254"/>
                  </a:cubicBezTo>
                  <a:cubicBezTo>
                    <a:pt x="260" y="247"/>
                    <a:pt x="269" y="239"/>
                    <a:pt x="276" y="231"/>
                  </a:cubicBezTo>
                  <a:cubicBezTo>
                    <a:pt x="291" y="214"/>
                    <a:pt x="302" y="193"/>
                    <a:pt x="308" y="168"/>
                  </a:cubicBezTo>
                  <a:cubicBezTo>
                    <a:pt x="310" y="156"/>
                    <a:pt x="311" y="143"/>
                    <a:pt x="310" y="130"/>
                  </a:cubicBezTo>
                  <a:cubicBezTo>
                    <a:pt x="309" y="117"/>
                    <a:pt x="306" y="104"/>
                    <a:pt x="302" y="92"/>
                  </a:cubicBezTo>
                  <a:cubicBezTo>
                    <a:pt x="297" y="80"/>
                    <a:pt x="290" y="69"/>
                    <a:pt x="282" y="59"/>
                  </a:cubicBezTo>
                  <a:cubicBezTo>
                    <a:pt x="274" y="49"/>
                    <a:pt x="264" y="40"/>
                    <a:pt x="254" y="33"/>
                  </a:cubicBezTo>
                  <a:cubicBezTo>
                    <a:pt x="238" y="22"/>
                    <a:pt x="221" y="13"/>
                    <a:pt x="203" y="8"/>
                  </a:cubicBezTo>
                  <a:cubicBezTo>
                    <a:pt x="186" y="3"/>
                    <a:pt x="168" y="0"/>
                    <a:pt x="151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09" name="Freeform 77"/>
            <p:cNvSpPr>
              <a:spLocks noEditPoints="1"/>
            </p:cNvSpPr>
            <p:nvPr/>
          </p:nvSpPr>
          <p:spPr bwMode="ltGray">
            <a:xfrm>
              <a:off x="4818067" y="561073"/>
              <a:ext cx="46038" cy="46038"/>
            </a:xfrm>
            <a:custGeom>
              <a:avLst/>
              <a:gdLst>
                <a:gd name="T0" fmla="*/ 41 w 81"/>
                <a:gd name="T1" fmla="*/ 59 h 83"/>
                <a:gd name="T2" fmla="*/ 38 w 81"/>
                <a:gd name="T3" fmla="*/ 58 h 83"/>
                <a:gd name="T4" fmla="*/ 35 w 81"/>
                <a:gd name="T5" fmla="*/ 58 h 83"/>
                <a:gd name="T6" fmla="*/ 34 w 81"/>
                <a:gd name="T7" fmla="*/ 56 h 83"/>
                <a:gd name="T8" fmla="*/ 33 w 81"/>
                <a:gd name="T9" fmla="*/ 52 h 83"/>
                <a:gd name="T10" fmla="*/ 32 w 81"/>
                <a:gd name="T11" fmla="*/ 46 h 83"/>
                <a:gd name="T12" fmla="*/ 35 w 81"/>
                <a:gd name="T13" fmla="*/ 36 h 83"/>
                <a:gd name="T14" fmla="*/ 35 w 81"/>
                <a:gd name="T15" fmla="*/ 34 h 83"/>
                <a:gd name="T16" fmla="*/ 36 w 81"/>
                <a:gd name="T17" fmla="*/ 33 h 83"/>
                <a:gd name="T18" fmla="*/ 37 w 81"/>
                <a:gd name="T19" fmla="*/ 32 h 83"/>
                <a:gd name="T20" fmla="*/ 40 w 81"/>
                <a:gd name="T21" fmla="*/ 31 h 83"/>
                <a:gd name="T22" fmla="*/ 40 w 81"/>
                <a:gd name="T23" fmla="*/ 32 h 83"/>
                <a:gd name="T24" fmla="*/ 39 w 81"/>
                <a:gd name="T25" fmla="*/ 36 h 83"/>
                <a:gd name="T26" fmla="*/ 50 w 81"/>
                <a:gd name="T27" fmla="*/ 40 h 83"/>
                <a:gd name="T28" fmla="*/ 52 w 81"/>
                <a:gd name="T29" fmla="*/ 41 h 83"/>
                <a:gd name="T30" fmla="*/ 53 w 81"/>
                <a:gd name="T31" fmla="*/ 42 h 83"/>
                <a:gd name="T32" fmla="*/ 55 w 81"/>
                <a:gd name="T33" fmla="*/ 44 h 83"/>
                <a:gd name="T34" fmla="*/ 55 w 81"/>
                <a:gd name="T35" fmla="*/ 47 h 83"/>
                <a:gd name="T36" fmla="*/ 55 w 81"/>
                <a:gd name="T37" fmla="*/ 49 h 83"/>
                <a:gd name="T38" fmla="*/ 54 w 81"/>
                <a:gd name="T39" fmla="*/ 51 h 83"/>
                <a:gd name="T40" fmla="*/ 53 w 81"/>
                <a:gd name="T41" fmla="*/ 52 h 83"/>
                <a:gd name="T42" fmla="*/ 52 w 81"/>
                <a:gd name="T43" fmla="*/ 53 h 83"/>
                <a:gd name="T44" fmla="*/ 45 w 81"/>
                <a:gd name="T45" fmla="*/ 58 h 83"/>
                <a:gd name="T46" fmla="*/ 45 w 81"/>
                <a:gd name="T47" fmla="*/ 58 h 83"/>
                <a:gd name="T48" fmla="*/ 44 w 81"/>
                <a:gd name="T49" fmla="*/ 58 h 83"/>
                <a:gd name="T50" fmla="*/ 42 w 81"/>
                <a:gd name="T51" fmla="*/ 59 h 83"/>
                <a:gd name="T52" fmla="*/ 41 w 81"/>
                <a:gd name="T53" fmla="*/ 59 h 83"/>
                <a:gd name="T54" fmla="*/ 42 w 81"/>
                <a:gd name="T55" fmla="*/ 0 h 83"/>
                <a:gd name="T56" fmla="*/ 35 w 81"/>
                <a:gd name="T57" fmla="*/ 0 h 83"/>
                <a:gd name="T58" fmla="*/ 21 w 81"/>
                <a:gd name="T59" fmla="*/ 5 h 83"/>
                <a:gd name="T60" fmla="*/ 14 w 81"/>
                <a:gd name="T61" fmla="*/ 11 h 83"/>
                <a:gd name="T62" fmla="*/ 12 w 81"/>
                <a:gd name="T63" fmla="*/ 14 h 83"/>
                <a:gd name="T64" fmla="*/ 9 w 81"/>
                <a:gd name="T65" fmla="*/ 17 h 83"/>
                <a:gd name="T66" fmla="*/ 8 w 81"/>
                <a:gd name="T67" fmla="*/ 20 h 83"/>
                <a:gd name="T68" fmla="*/ 6 w 81"/>
                <a:gd name="T69" fmla="*/ 23 h 83"/>
                <a:gd name="T70" fmla="*/ 4 w 81"/>
                <a:gd name="T71" fmla="*/ 26 h 83"/>
                <a:gd name="T72" fmla="*/ 3 w 81"/>
                <a:gd name="T73" fmla="*/ 29 h 83"/>
                <a:gd name="T74" fmla="*/ 0 w 81"/>
                <a:gd name="T75" fmla="*/ 46 h 83"/>
                <a:gd name="T76" fmla="*/ 3 w 81"/>
                <a:gd name="T77" fmla="*/ 63 h 83"/>
                <a:gd name="T78" fmla="*/ 5 w 81"/>
                <a:gd name="T79" fmla="*/ 66 h 83"/>
                <a:gd name="T80" fmla="*/ 7 w 81"/>
                <a:gd name="T81" fmla="*/ 70 h 83"/>
                <a:gd name="T82" fmla="*/ 10 w 81"/>
                <a:gd name="T83" fmla="*/ 73 h 83"/>
                <a:gd name="T84" fmla="*/ 11 w 81"/>
                <a:gd name="T85" fmla="*/ 75 h 83"/>
                <a:gd name="T86" fmla="*/ 13 w 81"/>
                <a:gd name="T87" fmla="*/ 76 h 83"/>
                <a:gd name="T88" fmla="*/ 30 w 81"/>
                <a:gd name="T89" fmla="*/ 83 h 83"/>
                <a:gd name="T90" fmla="*/ 31 w 81"/>
                <a:gd name="T91" fmla="*/ 83 h 83"/>
                <a:gd name="T92" fmla="*/ 47 w 81"/>
                <a:gd name="T93" fmla="*/ 78 h 83"/>
                <a:gd name="T94" fmla="*/ 60 w 81"/>
                <a:gd name="T95" fmla="*/ 71 h 83"/>
                <a:gd name="T96" fmla="*/ 65 w 81"/>
                <a:gd name="T97" fmla="*/ 65 h 83"/>
                <a:gd name="T98" fmla="*/ 67 w 81"/>
                <a:gd name="T99" fmla="*/ 62 h 83"/>
                <a:gd name="T100" fmla="*/ 69 w 81"/>
                <a:gd name="T101" fmla="*/ 58 h 83"/>
                <a:gd name="T102" fmla="*/ 71 w 81"/>
                <a:gd name="T103" fmla="*/ 51 h 83"/>
                <a:gd name="T104" fmla="*/ 71 w 81"/>
                <a:gd name="T105" fmla="*/ 43 h 83"/>
                <a:gd name="T106" fmla="*/ 71 w 81"/>
                <a:gd name="T107" fmla="*/ 42 h 83"/>
                <a:gd name="T108" fmla="*/ 73 w 81"/>
                <a:gd name="T109" fmla="*/ 42 h 83"/>
                <a:gd name="T110" fmla="*/ 73 w 81"/>
                <a:gd name="T111" fmla="*/ 42 h 83"/>
                <a:gd name="T112" fmla="*/ 79 w 81"/>
                <a:gd name="T113" fmla="*/ 40 h 83"/>
                <a:gd name="T114" fmla="*/ 81 w 81"/>
                <a:gd name="T115" fmla="*/ 32 h 83"/>
                <a:gd name="T116" fmla="*/ 72 w 81"/>
                <a:gd name="T117" fmla="*/ 12 h 83"/>
                <a:gd name="T118" fmla="*/ 64 w 81"/>
                <a:gd name="T119" fmla="*/ 6 h 83"/>
                <a:gd name="T120" fmla="*/ 50 w 81"/>
                <a:gd name="T121" fmla="*/ 1 h 83"/>
                <a:gd name="T122" fmla="*/ 42 w 81"/>
                <a:gd name="T12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1" h="83">
                  <a:moveTo>
                    <a:pt x="41" y="59"/>
                  </a:moveTo>
                  <a:cubicBezTo>
                    <a:pt x="40" y="59"/>
                    <a:pt x="39" y="59"/>
                    <a:pt x="38" y="58"/>
                  </a:cubicBezTo>
                  <a:cubicBezTo>
                    <a:pt x="36" y="58"/>
                    <a:pt x="36" y="58"/>
                    <a:pt x="35" y="58"/>
                  </a:cubicBezTo>
                  <a:cubicBezTo>
                    <a:pt x="34" y="57"/>
                    <a:pt x="34" y="57"/>
                    <a:pt x="34" y="56"/>
                  </a:cubicBezTo>
                  <a:cubicBezTo>
                    <a:pt x="33" y="55"/>
                    <a:pt x="33" y="54"/>
                    <a:pt x="33" y="52"/>
                  </a:cubicBezTo>
                  <a:cubicBezTo>
                    <a:pt x="32" y="51"/>
                    <a:pt x="32" y="49"/>
                    <a:pt x="32" y="46"/>
                  </a:cubicBezTo>
                  <a:cubicBezTo>
                    <a:pt x="33" y="43"/>
                    <a:pt x="33" y="39"/>
                    <a:pt x="35" y="36"/>
                  </a:cubicBezTo>
                  <a:cubicBezTo>
                    <a:pt x="35" y="35"/>
                    <a:pt x="35" y="35"/>
                    <a:pt x="35" y="34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6" y="33"/>
                    <a:pt x="36" y="32"/>
                    <a:pt x="37" y="32"/>
                  </a:cubicBezTo>
                  <a:cubicBezTo>
                    <a:pt x="37" y="32"/>
                    <a:pt x="39" y="31"/>
                    <a:pt x="40" y="31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39" y="34"/>
                    <a:pt x="39" y="36"/>
                    <a:pt x="39" y="36"/>
                  </a:cubicBezTo>
                  <a:cubicBezTo>
                    <a:pt x="43" y="37"/>
                    <a:pt x="47" y="38"/>
                    <a:pt x="50" y="40"/>
                  </a:cubicBezTo>
                  <a:cubicBezTo>
                    <a:pt x="51" y="40"/>
                    <a:pt x="51" y="40"/>
                    <a:pt x="52" y="41"/>
                  </a:cubicBezTo>
                  <a:cubicBezTo>
                    <a:pt x="53" y="41"/>
                    <a:pt x="53" y="41"/>
                    <a:pt x="53" y="42"/>
                  </a:cubicBezTo>
                  <a:cubicBezTo>
                    <a:pt x="54" y="42"/>
                    <a:pt x="55" y="43"/>
                    <a:pt x="55" y="44"/>
                  </a:cubicBezTo>
                  <a:cubicBezTo>
                    <a:pt x="55" y="45"/>
                    <a:pt x="55" y="46"/>
                    <a:pt x="55" y="47"/>
                  </a:cubicBezTo>
                  <a:cubicBezTo>
                    <a:pt x="55" y="47"/>
                    <a:pt x="55" y="48"/>
                    <a:pt x="55" y="49"/>
                  </a:cubicBezTo>
                  <a:cubicBezTo>
                    <a:pt x="54" y="50"/>
                    <a:pt x="54" y="50"/>
                    <a:pt x="54" y="51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3" y="52"/>
                    <a:pt x="53" y="52"/>
                    <a:pt x="52" y="53"/>
                  </a:cubicBezTo>
                  <a:cubicBezTo>
                    <a:pt x="50" y="55"/>
                    <a:pt x="48" y="57"/>
                    <a:pt x="45" y="58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3" y="59"/>
                    <a:pt x="42" y="59"/>
                    <a:pt x="42" y="59"/>
                  </a:cubicBezTo>
                  <a:cubicBezTo>
                    <a:pt x="42" y="59"/>
                    <a:pt x="41" y="59"/>
                    <a:pt x="41" y="59"/>
                  </a:cubicBezTo>
                  <a:moveTo>
                    <a:pt x="42" y="0"/>
                  </a:moveTo>
                  <a:cubicBezTo>
                    <a:pt x="40" y="0"/>
                    <a:pt x="37" y="0"/>
                    <a:pt x="35" y="0"/>
                  </a:cubicBezTo>
                  <a:cubicBezTo>
                    <a:pt x="30" y="1"/>
                    <a:pt x="26" y="3"/>
                    <a:pt x="21" y="5"/>
                  </a:cubicBezTo>
                  <a:cubicBezTo>
                    <a:pt x="19" y="7"/>
                    <a:pt x="16" y="9"/>
                    <a:pt x="14" y="11"/>
                  </a:cubicBezTo>
                  <a:cubicBezTo>
                    <a:pt x="13" y="12"/>
                    <a:pt x="13" y="13"/>
                    <a:pt x="12" y="14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8" y="19"/>
                    <a:pt x="8" y="20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5" y="24"/>
                    <a:pt x="5" y="25"/>
                    <a:pt x="4" y="26"/>
                  </a:cubicBezTo>
                  <a:cubicBezTo>
                    <a:pt x="4" y="27"/>
                    <a:pt x="3" y="28"/>
                    <a:pt x="3" y="29"/>
                  </a:cubicBezTo>
                  <a:cubicBezTo>
                    <a:pt x="1" y="34"/>
                    <a:pt x="0" y="40"/>
                    <a:pt x="0" y="46"/>
                  </a:cubicBezTo>
                  <a:cubicBezTo>
                    <a:pt x="0" y="51"/>
                    <a:pt x="1" y="57"/>
                    <a:pt x="3" y="63"/>
                  </a:cubicBezTo>
                  <a:cubicBezTo>
                    <a:pt x="4" y="64"/>
                    <a:pt x="4" y="65"/>
                    <a:pt x="5" y="66"/>
                  </a:cubicBezTo>
                  <a:cubicBezTo>
                    <a:pt x="6" y="68"/>
                    <a:pt x="6" y="69"/>
                    <a:pt x="7" y="70"/>
                  </a:cubicBezTo>
                  <a:cubicBezTo>
                    <a:pt x="8" y="71"/>
                    <a:pt x="9" y="72"/>
                    <a:pt x="10" y="73"/>
                  </a:cubicBezTo>
                  <a:cubicBezTo>
                    <a:pt x="10" y="74"/>
                    <a:pt x="11" y="74"/>
                    <a:pt x="11" y="75"/>
                  </a:cubicBezTo>
                  <a:cubicBezTo>
                    <a:pt x="13" y="76"/>
                    <a:pt x="13" y="76"/>
                    <a:pt x="13" y="76"/>
                  </a:cubicBezTo>
                  <a:cubicBezTo>
                    <a:pt x="18" y="80"/>
                    <a:pt x="24" y="83"/>
                    <a:pt x="30" y="83"/>
                  </a:cubicBezTo>
                  <a:cubicBezTo>
                    <a:pt x="31" y="83"/>
                    <a:pt x="31" y="83"/>
                    <a:pt x="31" y="83"/>
                  </a:cubicBezTo>
                  <a:cubicBezTo>
                    <a:pt x="37" y="83"/>
                    <a:pt x="42" y="81"/>
                    <a:pt x="47" y="78"/>
                  </a:cubicBezTo>
                  <a:cubicBezTo>
                    <a:pt x="51" y="76"/>
                    <a:pt x="56" y="74"/>
                    <a:pt x="60" y="71"/>
                  </a:cubicBezTo>
                  <a:cubicBezTo>
                    <a:pt x="62" y="69"/>
                    <a:pt x="64" y="67"/>
                    <a:pt x="65" y="65"/>
                  </a:cubicBezTo>
                  <a:cubicBezTo>
                    <a:pt x="66" y="64"/>
                    <a:pt x="67" y="63"/>
                    <a:pt x="67" y="62"/>
                  </a:cubicBezTo>
                  <a:cubicBezTo>
                    <a:pt x="68" y="61"/>
                    <a:pt x="68" y="59"/>
                    <a:pt x="69" y="58"/>
                  </a:cubicBezTo>
                  <a:cubicBezTo>
                    <a:pt x="70" y="56"/>
                    <a:pt x="71" y="53"/>
                    <a:pt x="71" y="51"/>
                  </a:cubicBezTo>
                  <a:cubicBezTo>
                    <a:pt x="72" y="48"/>
                    <a:pt x="72" y="45"/>
                    <a:pt x="71" y="43"/>
                  </a:cubicBezTo>
                  <a:cubicBezTo>
                    <a:pt x="71" y="42"/>
                    <a:pt x="71" y="42"/>
                    <a:pt x="71" y="42"/>
                  </a:cubicBezTo>
                  <a:cubicBezTo>
                    <a:pt x="71" y="42"/>
                    <a:pt x="72" y="42"/>
                    <a:pt x="73" y="42"/>
                  </a:cubicBezTo>
                  <a:cubicBezTo>
                    <a:pt x="73" y="42"/>
                    <a:pt x="73" y="42"/>
                    <a:pt x="73" y="42"/>
                  </a:cubicBezTo>
                  <a:cubicBezTo>
                    <a:pt x="76" y="42"/>
                    <a:pt x="78" y="41"/>
                    <a:pt x="79" y="40"/>
                  </a:cubicBezTo>
                  <a:cubicBezTo>
                    <a:pt x="81" y="38"/>
                    <a:pt x="81" y="35"/>
                    <a:pt x="81" y="32"/>
                  </a:cubicBezTo>
                  <a:cubicBezTo>
                    <a:pt x="80" y="25"/>
                    <a:pt x="77" y="17"/>
                    <a:pt x="72" y="12"/>
                  </a:cubicBezTo>
                  <a:cubicBezTo>
                    <a:pt x="70" y="10"/>
                    <a:pt x="67" y="7"/>
                    <a:pt x="64" y="6"/>
                  </a:cubicBezTo>
                  <a:cubicBezTo>
                    <a:pt x="59" y="3"/>
                    <a:pt x="55" y="2"/>
                    <a:pt x="50" y="1"/>
                  </a:cubicBezTo>
                  <a:cubicBezTo>
                    <a:pt x="47" y="0"/>
                    <a:pt x="45" y="0"/>
                    <a:pt x="4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10" name="Freeform 78"/>
            <p:cNvSpPr>
              <a:spLocks/>
            </p:cNvSpPr>
            <p:nvPr/>
          </p:nvSpPr>
          <p:spPr bwMode="ltGray">
            <a:xfrm>
              <a:off x="4586292" y="461060"/>
              <a:ext cx="474663" cy="246063"/>
            </a:xfrm>
            <a:custGeom>
              <a:avLst/>
              <a:gdLst>
                <a:gd name="T0" fmla="*/ 355 w 842"/>
                <a:gd name="T1" fmla="*/ 4 h 436"/>
                <a:gd name="T2" fmla="*/ 264 w 842"/>
                <a:gd name="T3" fmla="*/ 28 h 436"/>
                <a:gd name="T4" fmla="*/ 210 w 842"/>
                <a:gd name="T5" fmla="*/ 56 h 436"/>
                <a:gd name="T6" fmla="*/ 67 w 842"/>
                <a:gd name="T7" fmla="*/ 163 h 436"/>
                <a:gd name="T8" fmla="*/ 14 w 842"/>
                <a:gd name="T9" fmla="*/ 205 h 436"/>
                <a:gd name="T10" fmla="*/ 7 w 842"/>
                <a:gd name="T11" fmla="*/ 211 h 436"/>
                <a:gd name="T12" fmla="*/ 4 w 842"/>
                <a:gd name="T13" fmla="*/ 239 h 436"/>
                <a:gd name="T14" fmla="*/ 15 w 842"/>
                <a:gd name="T15" fmla="*/ 253 h 436"/>
                <a:gd name="T16" fmla="*/ 39 w 842"/>
                <a:gd name="T17" fmla="*/ 274 h 436"/>
                <a:gd name="T18" fmla="*/ 115 w 842"/>
                <a:gd name="T19" fmla="*/ 330 h 436"/>
                <a:gd name="T20" fmla="*/ 287 w 842"/>
                <a:gd name="T21" fmla="*/ 411 h 436"/>
                <a:gd name="T22" fmla="*/ 411 w 842"/>
                <a:gd name="T23" fmla="*/ 436 h 436"/>
                <a:gd name="T24" fmla="*/ 474 w 842"/>
                <a:gd name="T25" fmla="*/ 435 h 436"/>
                <a:gd name="T26" fmla="*/ 716 w 842"/>
                <a:gd name="T27" fmla="*/ 363 h 436"/>
                <a:gd name="T28" fmla="*/ 808 w 842"/>
                <a:gd name="T29" fmla="*/ 278 h 436"/>
                <a:gd name="T30" fmla="*/ 816 w 842"/>
                <a:gd name="T31" fmla="*/ 265 h 436"/>
                <a:gd name="T32" fmla="*/ 826 w 842"/>
                <a:gd name="T33" fmla="*/ 249 h 436"/>
                <a:gd name="T34" fmla="*/ 832 w 842"/>
                <a:gd name="T35" fmla="*/ 239 h 436"/>
                <a:gd name="T36" fmla="*/ 829 w 842"/>
                <a:gd name="T37" fmla="*/ 235 h 436"/>
                <a:gd name="T38" fmla="*/ 658 w 842"/>
                <a:gd name="T39" fmla="*/ 380 h 436"/>
                <a:gd name="T40" fmla="*/ 548 w 842"/>
                <a:gd name="T41" fmla="*/ 410 h 436"/>
                <a:gd name="T42" fmla="*/ 433 w 842"/>
                <a:gd name="T43" fmla="*/ 419 h 436"/>
                <a:gd name="T44" fmla="*/ 320 w 842"/>
                <a:gd name="T45" fmla="*/ 402 h 436"/>
                <a:gd name="T46" fmla="*/ 250 w 842"/>
                <a:gd name="T47" fmla="*/ 376 h 436"/>
                <a:gd name="T48" fmla="*/ 225 w 842"/>
                <a:gd name="T49" fmla="*/ 365 h 436"/>
                <a:gd name="T50" fmla="*/ 208 w 842"/>
                <a:gd name="T51" fmla="*/ 356 h 436"/>
                <a:gd name="T52" fmla="*/ 109 w 842"/>
                <a:gd name="T53" fmla="*/ 295 h 436"/>
                <a:gd name="T54" fmla="*/ 57 w 842"/>
                <a:gd name="T55" fmla="*/ 253 h 436"/>
                <a:gd name="T56" fmla="*/ 37 w 842"/>
                <a:gd name="T57" fmla="*/ 236 h 436"/>
                <a:gd name="T58" fmla="*/ 33 w 842"/>
                <a:gd name="T59" fmla="*/ 230 h 436"/>
                <a:gd name="T60" fmla="*/ 32 w 842"/>
                <a:gd name="T61" fmla="*/ 230 h 436"/>
                <a:gd name="T62" fmla="*/ 32 w 842"/>
                <a:gd name="T63" fmla="*/ 229 h 436"/>
                <a:gd name="T64" fmla="*/ 32 w 842"/>
                <a:gd name="T65" fmla="*/ 229 h 436"/>
                <a:gd name="T66" fmla="*/ 32 w 842"/>
                <a:gd name="T67" fmla="*/ 228 h 436"/>
                <a:gd name="T68" fmla="*/ 39 w 842"/>
                <a:gd name="T69" fmla="*/ 224 h 436"/>
                <a:gd name="T70" fmla="*/ 56 w 842"/>
                <a:gd name="T71" fmla="*/ 210 h 436"/>
                <a:gd name="T72" fmla="*/ 195 w 842"/>
                <a:gd name="T73" fmla="*/ 103 h 436"/>
                <a:gd name="T74" fmla="*/ 312 w 842"/>
                <a:gd name="T75" fmla="*/ 45 h 436"/>
                <a:gd name="T76" fmla="*/ 333 w 842"/>
                <a:gd name="T77" fmla="*/ 39 h 436"/>
                <a:gd name="T78" fmla="*/ 354 w 842"/>
                <a:gd name="T79" fmla="*/ 36 h 436"/>
                <a:gd name="T80" fmla="*/ 514 w 842"/>
                <a:gd name="T81" fmla="*/ 38 h 436"/>
                <a:gd name="T82" fmla="*/ 668 w 842"/>
                <a:gd name="T83" fmla="*/ 85 h 436"/>
                <a:gd name="T84" fmla="*/ 741 w 842"/>
                <a:gd name="T85" fmla="*/ 122 h 436"/>
                <a:gd name="T86" fmla="*/ 803 w 842"/>
                <a:gd name="T87" fmla="*/ 180 h 436"/>
                <a:gd name="T88" fmla="*/ 832 w 842"/>
                <a:gd name="T89" fmla="*/ 205 h 436"/>
                <a:gd name="T90" fmla="*/ 840 w 842"/>
                <a:gd name="T91" fmla="*/ 205 h 436"/>
                <a:gd name="T92" fmla="*/ 819 w 842"/>
                <a:gd name="T93" fmla="*/ 154 h 436"/>
                <a:gd name="T94" fmla="*/ 780 w 842"/>
                <a:gd name="T95" fmla="*/ 111 h 436"/>
                <a:gd name="T96" fmla="*/ 684 w 842"/>
                <a:gd name="T97" fmla="*/ 57 h 436"/>
                <a:gd name="T98" fmla="*/ 569 w 842"/>
                <a:gd name="T99" fmla="*/ 15 h 436"/>
                <a:gd name="T100" fmla="*/ 448 w 842"/>
                <a:gd name="T101" fmla="*/ 1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42" h="436">
                  <a:moveTo>
                    <a:pt x="417" y="0"/>
                  </a:moveTo>
                  <a:cubicBezTo>
                    <a:pt x="396" y="0"/>
                    <a:pt x="376" y="1"/>
                    <a:pt x="355" y="4"/>
                  </a:cubicBezTo>
                  <a:cubicBezTo>
                    <a:pt x="339" y="5"/>
                    <a:pt x="324" y="8"/>
                    <a:pt x="308" y="13"/>
                  </a:cubicBezTo>
                  <a:cubicBezTo>
                    <a:pt x="293" y="17"/>
                    <a:pt x="278" y="22"/>
                    <a:pt x="264" y="28"/>
                  </a:cubicBezTo>
                  <a:cubicBezTo>
                    <a:pt x="254" y="32"/>
                    <a:pt x="245" y="36"/>
                    <a:pt x="236" y="41"/>
                  </a:cubicBezTo>
                  <a:cubicBezTo>
                    <a:pt x="227" y="46"/>
                    <a:pt x="218" y="50"/>
                    <a:pt x="210" y="56"/>
                  </a:cubicBezTo>
                  <a:cubicBezTo>
                    <a:pt x="192" y="66"/>
                    <a:pt x="176" y="77"/>
                    <a:pt x="160" y="89"/>
                  </a:cubicBezTo>
                  <a:cubicBezTo>
                    <a:pt x="128" y="113"/>
                    <a:pt x="97" y="138"/>
                    <a:pt x="67" y="163"/>
                  </a:cubicBezTo>
                  <a:cubicBezTo>
                    <a:pt x="53" y="174"/>
                    <a:pt x="39" y="185"/>
                    <a:pt x="25" y="196"/>
                  </a:cubicBezTo>
                  <a:cubicBezTo>
                    <a:pt x="21" y="199"/>
                    <a:pt x="17" y="202"/>
                    <a:pt x="14" y="205"/>
                  </a:cubicBezTo>
                  <a:cubicBezTo>
                    <a:pt x="10" y="208"/>
                    <a:pt x="10" y="208"/>
                    <a:pt x="10" y="208"/>
                  </a:cubicBezTo>
                  <a:cubicBezTo>
                    <a:pt x="9" y="209"/>
                    <a:pt x="8" y="210"/>
                    <a:pt x="7" y="211"/>
                  </a:cubicBezTo>
                  <a:cubicBezTo>
                    <a:pt x="5" y="214"/>
                    <a:pt x="3" y="217"/>
                    <a:pt x="2" y="220"/>
                  </a:cubicBezTo>
                  <a:cubicBezTo>
                    <a:pt x="0" y="226"/>
                    <a:pt x="1" y="233"/>
                    <a:pt x="4" y="239"/>
                  </a:cubicBezTo>
                  <a:cubicBezTo>
                    <a:pt x="6" y="242"/>
                    <a:pt x="8" y="245"/>
                    <a:pt x="10" y="247"/>
                  </a:cubicBezTo>
                  <a:cubicBezTo>
                    <a:pt x="11" y="249"/>
                    <a:pt x="13" y="251"/>
                    <a:pt x="15" y="253"/>
                  </a:cubicBezTo>
                  <a:cubicBezTo>
                    <a:pt x="19" y="257"/>
                    <a:pt x="23" y="261"/>
                    <a:pt x="27" y="264"/>
                  </a:cubicBezTo>
                  <a:cubicBezTo>
                    <a:pt x="39" y="274"/>
                    <a:pt x="39" y="274"/>
                    <a:pt x="39" y="274"/>
                  </a:cubicBezTo>
                  <a:cubicBezTo>
                    <a:pt x="47" y="281"/>
                    <a:pt x="55" y="287"/>
                    <a:pt x="64" y="294"/>
                  </a:cubicBezTo>
                  <a:cubicBezTo>
                    <a:pt x="80" y="307"/>
                    <a:pt x="97" y="319"/>
                    <a:pt x="115" y="330"/>
                  </a:cubicBezTo>
                  <a:cubicBezTo>
                    <a:pt x="151" y="353"/>
                    <a:pt x="189" y="373"/>
                    <a:pt x="228" y="389"/>
                  </a:cubicBezTo>
                  <a:cubicBezTo>
                    <a:pt x="248" y="397"/>
                    <a:pt x="268" y="404"/>
                    <a:pt x="287" y="411"/>
                  </a:cubicBezTo>
                  <a:cubicBezTo>
                    <a:pt x="307" y="418"/>
                    <a:pt x="328" y="424"/>
                    <a:pt x="348" y="429"/>
                  </a:cubicBezTo>
                  <a:cubicBezTo>
                    <a:pt x="369" y="433"/>
                    <a:pt x="390" y="436"/>
                    <a:pt x="411" y="436"/>
                  </a:cubicBezTo>
                  <a:cubicBezTo>
                    <a:pt x="417" y="436"/>
                    <a:pt x="422" y="436"/>
                    <a:pt x="427" y="436"/>
                  </a:cubicBezTo>
                  <a:cubicBezTo>
                    <a:pt x="443" y="436"/>
                    <a:pt x="459" y="436"/>
                    <a:pt x="474" y="435"/>
                  </a:cubicBezTo>
                  <a:cubicBezTo>
                    <a:pt x="517" y="432"/>
                    <a:pt x="559" y="426"/>
                    <a:pt x="600" y="414"/>
                  </a:cubicBezTo>
                  <a:cubicBezTo>
                    <a:pt x="641" y="403"/>
                    <a:pt x="681" y="386"/>
                    <a:pt x="716" y="363"/>
                  </a:cubicBezTo>
                  <a:cubicBezTo>
                    <a:pt x="734" y="352"/>
                    <a:pt x="751" y="339"/>
                    <a:pt x="766" y="325"/>
                  </a:cubicBezTo>
                  <a:cubicBezTo>
                    <a:pt x="782" y="310"/>
                    <a:pt x="796" y="295"/>
                    <a:pt x="808" y="278"/>
                  </a:cubicBezTo>
                  <a:cubicBezTo>
                    <a:pt x="812" y="272"/>
                    <a:pt x="812" y="272"/>
                    <a:pt x="812" y="272"/>
                  </a:cubicBezTo>
                  <a:cubicBezTo>
                    <a:pt x="816" y="265"/>
                    <a:pt x="816" y="265"/>
                    <a:pt x="816" y="265"/>
                  </a:cubicBezTo>
                  <a:cubicBezTo>
                    <a:pt x="819" y="261"/>
                    <a:pt x="822" y="257"/>
                    <a:pt x="824" y="253"/>
                  </a:cubicBezTo>
                  <a:cubicBezTo>
                    <a:pt x="826" y="249"/>
                    <a:pt x="826" y="249"/>
                    <a:pt x="826" y="249"/>
                  </a:cubicBezTo>
                  <a:cubicBezTo>
                    <a:pt x="827" y="248"/>
                    <a:pt x="828" y="247"/>
                    <a:pt x="828" y="246"/>
                  </a:cubicBezTo>
                  <a:cubicBezTo>
                    <a:pt x="829" y="244"/>
                    <a:pt x="831" y="241"/>
                    <a:pt x="832" y="239"/>
                  </a:cubicBezTo>
                  <a:cubicBezTo>
                    <a:pt x="832" y="238"/>
                    <a:pt x="832" y="237"/>
                    <a:pt x="831" y="236"/>
                  </a:cubicBezTo>
                  <a:cubicBezTo>
                    <a:pt x="830" y="235"/>
                    <a:pt x="830" y="235"/>
                    <a:pt x="829" y="235"/>
                  </a:cubicBezTo>
                  <a:cubicBezTo>
                    <a:pt x="827" y="235"/>
                    <a:pt x="825" y="236"/>
                    <a:pt x="824" y="239"/>
                  </a:cubicBezTo>
                  <a:cubicBezTo>
                    <a:pt x="787" y="302"/>
                    <a:pt x="726" y="352"/>
                    <a:pt x="658" y="380"/>
                  </a:cubicBezTo>
                  <a:cubicBezTo>
                    <a:pt x="640" y="387"/>
                    <a:pt x="622" y="392"/>
                    <a:pt x="604" y="398"/>
                  </a:cubicBezTo>
                  <a:cubicBezTo>
                    <a:pt x="585" y="403"/>
                    <a:pt x="567" y="407"/>
                    <a:pt x="548" y="410"/>
                  </a:cubicBezTo>
                  <a:cubicBezTo>
                    <a:pt x="512" y="416"/>
                    <a:pt x="476" y="419"/>
                    <a:pt x="440" y="419"/>
                  </a:cubicBezTo>
                  <a:cubicBezTo>
                    <a:pt x="437" y="419"/>
                    <a:pt x="435" y="419"/>
                    <a:pt x="433" y="419"/>
                  </a:cubicBezTo>
                  <a:cubicBezTo>
                    <a:pt x="414" y="418"/>
                    <a:pt x="395" y="417"/>
                    <a:pt x="376" y="414"/>
                  </a:cubicBezTo>
                  <a:cubicBezTo>
                    <a:pt x="357" y="411"/>
                    <a:pt x="338" y="407"/>
                    <a:pt x="320" y="402"/>
                  </a:cubicBezTo>
                  <a:cubicBezTo>
                    <a:pt x="301" y="396"/>
                    <a:pt x="283" y="389"/>
                    <a:pt x="265" y="382"/>
                  </a:cubicBezTo>
                  <a:cubicBezTo>
                    <a:pt x="261" y="381"/>
                    <a:pt x="256" y="379"/>
                    <a:pt x="250" y="376"/>
                  </a:cubicBezTo>
                  <a:cubicBezTo>
                    <a:pt x="245" y="374"/>
                    <a:pt x="240" y="372"/>
                    <a:pt x="234" y="369"/>
                  </a:cubicBezTo>
                  <a:cubicBezTo>
                    <a:pt x="231" y="368"/>
                    <a:pt x="228" y="366"/>
                    <a:pt x="225" y="365"/>
                  </a:cubicBezTo>
                  <a:cubicBezTo>
                    <a:pt x="222" y="363"/>
                    <a:pt x="219" y="362"/>
                    <a:pt x="216" y="361"/>
                  </a:cubicBezTo>
                  <a:cubicBezTo>
                    <a:pt x="214" y="359"/>
                    <a:pt x="211" y="358"/>
                    <a:pt x="208" y="356"/>
                  </a:cubicBezTo>
                  <a:cubicBezTo>
                    <a:pt x="205" y="355"/>
                    <a:pt x="202" y="353"/>
                    <a:pt x="199" y="352"/>
                  </a:cubicBezTo>
                  <a:cubicBezTo>
                    <a:pt x="165" y="334"/>
                    <a:pt x="136" y="315"/>
                    <a:pt x="109" y="295"/>
                  </a:cubicBezTo>
                  <a:cubicBezTo>
                    <a:pt x="95" y="284"/>
                    <a:pt x="81" y="274"/>
                    <a:pt x="67" y="262"/>
                  </a:cubicBezTo>
                  <a:cubicBezTo>
                    <a:pt x="64" y="259"/>
                    <a:pt x="61" y="256"/>
                    <a:pt x="57" y="253"/>
                  </a:cubicBezTo>
                  <a:cubicBezTo>
                    <a:pt x="54" y="250"/>
                    <a:pt x="50" y="247"/>
                    <a:pt x="47" y="244"/>
                  </a:cubicBezTo>
                  <a:cubicBezTo>
                    <a:pt x="43" y="241"/>
                    <a:pt x="40" y="238"/>
                    <a:pt x="37" y="236"/>
                  </a:cubicBezTo>
                  <a:cubicBezTo>
                    <a:pt x="36" y="234"/>
                    <a:pt x="35" y="233"/>
                    <a:pt x="34" y="231"/>
                  </a:cubicBezTo>
                  <a:cubicBezTo>
                    <a:pt x="33" y="230"/>
                    <a:pt x="33" y="230"/>
                    <a:pt x="33" y="230"/>
                  </a:cubicBezTo>
                  <a:cubicBezTo>
                    <a:pt x="33" y="230"/>
                    <a:pt x="33" y="230"/>
                    <a:pt x="33" y="230"/>
                  </a:cubicBezTo>
                  <a:cubicBezTo>
                    <a:pt x="32" y="230"/>
                    <a:pt x="32" y="230"/>
                    <a:pt x="32" y="230"/>
                  </a:cubicBezTo>
                  <a:cubicBezTo>
                    <a:pt x="32" y="229"/>
                    <a:pt x="32" y="229"/>
                    <a:pt x="32" y="229"/>
                  </a:cubicBezTo>
                  <a:cubicBezTo>
                    <a:pt x="32" y="229"/>
                    <a:pt x="32" y="229"/>
                    <a:pt x="32" y="229"/>
                  </a:cubicBezTo>
                  <a:cubicBezTo>
                    <a:pt x="32" y="229"/>
                    <a:pt x="32" y="229"/>
                    <a:pt x="32" y="229"/>
                  </a:cubicBezTo>
                  <a:cubicBezTo>
                    <a:pt x="32" y="229"/>
                    <a:pt x="32" y="229"/>
                    <a:pt x="32" y="229"/>
                  </a:cubicBezTo>
                  <a:cubicBezTo>
                    <a:pt x="32" y="228"/>
                    <a:pt x="32" y="228"/>
                    <a:pt x="32" y="228"/>
                  </a:cubicBezTo>
                  <a:cubicBezTo>
                    <a:pt x="32" y="228"/>
                    <a:pt x="32" y="228"/>
                    <a:pt x="32" y="228"/>
                  </a:cubicBezTo>
                  <a:cubicBezTo>
                    <a:pt x="34" y="227"/>
                    <a:pt x="34" y="227"/>
                    <a:pt x="34" y="227"/>
                  </a:cubicBezTo>
                  <a:cubicBezTo>
                    <a:pt x="39" y="224"/>
                    <a:pt x="39" y="224"/>
                    <a:pt x="39" y="224"/>
                  </a:cubicBezTo>
                  <a:cubicBezTo>
                    <a:pt x="44" y="220"/>
                    <a:pt x="44" y="220"/>
                    <a:pt x="44" y="220"/>
                  </a:cubicBezTo>
                  <a:cubicBezTo>
                    <a:pt x="48" y="217"/>
                    <a:pt x="52" y="214"/>
                    <a:pt x="56" y="210"/>
                  </a:cubicBezTo>
                  <a:cubicBezTo>
                    <a:pt x="72" y="198"/>
                    <a:pt x="88" y="186"/>
                    <a:pt x="103" y="174"/>
                  </a:cubicBezTo>
                  <a:cubicBezTo>
                    <a:pt x="134" y="149"/>
                    <a:pt x="164" y="125"/>
                    <a:pt x="195" y="103"/>
                  </a:cubicBezTo>
                  <a:cubicBezTo>
                    <a:pt x="220" y="86"/>
                    <a:pt x="245" y="71"/>
                    <a:pt x="272" y="60"/>
                  </a:cubicBezTo>
                  <a:cubicBezTo>
                    <a:pt x="285" y="54"/>
                    <a:pt x="298" y="49"/>
                    <a:pt x="312" y="45"/>
                  </a:cubicBezTo>
                  <a:cubicBezTo>
                    <a:pt x="323" y="42"/>
                    <a:pt x="323" y="42"/>
                    <a:pt x="323" y="42"/>
                  </a:cubicBezTo>
                  <a:cubicBezTo>
                    <a:pt x="326" y="41"/>
                    <a:pt x="330" y="40"/>
                    <a:pt x="333" y="39"/>
                  </a:cubicBezTo>
                  <a:cubicBezTo>
                    <a:pt x="336" y="39"/>
                    <a:pt x="340" y="38"/>
                    <a:pt x="344" y="37"/>
                  </a:cubicBezTo>
                  <a:cubicBezTo>
                    <a:pt x="347" y="37"/>
                    <a:pt x="351" y="36"/>
                    <a:pt x="354" y="36"/>
                  </a:cubicBezTo>
                  <a:cubicBezTo>
                    <a:pt x="375" y="33"/>
                    <a:pt x="397" y="32"/>
                    <a:pt x="418" y="32"/>
                  </a:cubicBezTo>
                  <a:cubicBezTo>
                    <a:pt x="450" y="32"/>
                    <a:pt x="482" y="34"/>
                    <a:pt x="514" y="38"/>
                  </a:cubicBezTo>
                  <a:cubicBezTo>
                    <a:pt x="541" y="42"/>
                    <a:pt x="567" y="47"/>
                    <a:pt x="593" y="55"/>
                  </a:cubicBezTo>
                  <a:cubicBezTo>
                    <a:pt x="618" y="63"/>
                    <a:pt x="643" y="73"/>
                    <a:pt x="668" y="85"/>
                  </a:cubicBezTo>
                  <a:cubicBezTo>
                    <a:pt x="680" y="91"/>
                    <a:pt x="692" y="97"/>
                    <a:pt x="705" y="103"/>
                  </a:cubicBezTo>
                  <a:cubicBezTo>
                    <a:pt x="717" y="109"/>
                    <a:pt x="729" y="115"/>
                    <a:pt x="741" y="122"/>
                  </a:cubicBezTo>
                  <a:cubicBezTo>
                    <a:pt x="753" y="129"/>
                    <a:pt x="765" y="137"/>
                    <a:pt x="775" y="147"/>
                  </a:cubicBezTo>
                  <a:cubicBezTo>
                    <a:pt x="785" y="157"/>
                    <a:pt x="795" y="168"/>
                    <a:pt x="803" y="180"/>
                  </a:cubicBezTo>
                  <a:cubicBezTo>
                    <a:pt x="808" y="187"/>
                    <a:pt x="814" y="195"/>
                    <a:pt x="820" y="199"/>
                  </a:cubicBezTo>
                  <a:cubicBezTo>
                    <a:pt x="824" y="201"/>
                    <a:pt x="828" y="204"/>
                    <a:pt x="832" y="205"/>
                  </a:cubicBezTo>
                  <a:cubicBezTo>
                    <a:pt x="833" y="206"/>
                    <a:pt x="835" y="207"/>
                    <a:pt x="837" y="207"/>
                  </a:cubicBezTo>
                  <a:cubicBezTo>
                    <a:pt x="838" y="207"/>
                    <a:pt x="839" y="206"/>
                    <a:pt x="840" y="205"/>
                  </a:cubicBezTo>
                  <a:cubicBezTo>
                    <a:pt x="842" y="202"/>
                    <a:pt x="840" y="195"/>
                    <a:pt x="838" y="190"/>
                  </a:cubicBezTo>
                  <a:cubicBezTo>
                    <a:pt x="834" y="178"/>
                    <a:pt x="827" y="166"/>
                    <a:pt x="819" y="154"/>
                  </a:cubicBezTo>
                  <a:cubicBezTo>
                    <a:pt x="814" y="146"/>
                    <a:pt x="808" y="139"/>
                    <a:pt x="802" y="131"/>
                  </a:cubicBezTo>
                  <a:cubicBezTo>
                    <a:pt x="795" y="124"/>
                    <a:pt x="788" y="117"/>
                    <a:pt x="780" y="111"/>
                  </a:cubicBezTo>
                  <a:cubicBezTo>
                    <a:pt x="764" y="98"/>
                    <a:pt x="748" y="89"/>
                    <a:pt x="732" y="81"/>
                  </a:cubicBezTo>
                  <a:cubicBezTo>
                    <a:pt x="716" y="73"/>
                    <a:pt x="700" y="65"/>
                    <a:pt x="684" y="57"/>
                  </a:cubicBezTo>
                  <a:cubicBezTo>
                    <a:pt x="660" y="46"/>
                    <a:pt x="635" y="35"/>
                    <a:pt x="609" y="27"/>
                  </a:cubicBezTo>
                  <a:cubicBezTo>
                    <a:pt x="596" y="22"/>
                    <a:pt x="582" y="19"/>
                    <a:pt x="569" y="15"/>
                  </a:cubicBezTo>
                  <a:cubicBezTo>
                    <a:pt x="555" y="12"/>
                    <a:pt x="542" y="10"/>
                    <a:pt x="528" y="8"/>
                  </a:cubicBezTo>
                  <a:cubicBezTo>
                    <a:pt x="502" y="4"/>
                    <a:pt x="475" y="2"/>
                    <a:pt x="448" y="1"/>
                  </a:cubicBezTo>
                  <a:cubicBezTo>
                    <a:pt x="438" y="0"/>
                    <a:pt x="427" y="0"/>
                    <a:pt x="41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</p:grpSp>
      <p:grpSp>
        <p:nvGrpSpPr>
          <p:cNvPr id="811" name="Group 4"/>
          <p:cNvGrpSpPr>
            <a:grpSpLocks noChangeAspect="1"/>
          </p:cNvGrpSpPr>
          <p:nvPr userDrawn="1"/>
        </p:nvGrpSpPr>
        <p:grpSpPr bwMode="auto">
          <a:xfrm>
            <a:off x="5622925" y="3567"/>
            <a:ext cx="6281739" cy="6584559"/>
            <a:chOff x="3542" y="3566"/>
            <a:chExt cx="3957" cy="6584559"/>
          </a:xfrm>
        </p:grpSpPr>
        <p:sp>
          <p:nvSpPr>
            <p:cNvPr id="812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3542" y="314325"/>
              <a:ext cx="3957" cy="6273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grpSp>
          <p:nvGrpSpPr>
            <p:cNvPr id="813" name="Group 205"/>
            <p:cNvGrpSpPr>
              <a:grpSpLocks/>
            </p:cNvGrpSpPr>
            <p:nvPr userDrawn="1"/>
          </p:nvGrpSpPr>
          <p:grpSpPr bwMode="auto">
            <a:xfrm>
              <a:off x="3600" y="385763"/>
              <a:ext cx="3830" cy="5303838"/>
              <a:chOff x="3600" y="243"/>
              <a:chExt cx="3830" cy="3341"/>
            </a:xfrm>
          </p:grpSpPr>
          <p:sp>
            <p:nvSpPr>
              <p:cNvPr id="1384" name="Line 5"/>
              <p:cNvSpPr>
                <a:spLocks noChangeShapeType="1"/>
              </p:cNvSpPr>
              <p:nvPr userDrawn="1"/>
            </p:nvSpPr>
            <p:spPr bwMode="auto">
              <a:xfrm>
                <a:off x="361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85" name="Line 6"/>
              <p:cNvSpPr>
                <a:spLocks noChangeShapeType="1"/>
              </p:cNvSpPr>
              <p:nvPr userDrawn="1"/>
            </p:nvSpPr>
            <p:spPr bwMode="auto">
              <a:xfrm>
                <a:off x="387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86" name="Line 7"/>
              <p:cNvSpPr>
                <a:spLocks noChangeShapeType="1"/>
              </p:cNvSpPr>
              <p:nvPr userDrawn="1"/>
            </p:nvSpPr>
            <p:spPr bwMode="auto">
              <a:xfrm>
                <a:off x="412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87" name="Line 8"/>
              <p:cNvSpPr>
                <a:spLocks noChangeShapeType="1"/>
              </p:cNvSpPr>
              <p:nvPr userDrawn="1"/>
            </p:nvSpPr>
            <p:spPr bwMode="auto">
              <a:xfrm>
                <a:off x="438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88" name="Line 9"/>
              <p:cNvSpPr>
                <a:spLocks noChangeShapeType="1"/>
              </p:cNvSpPr>
              <p:nvPr userDrawn="1"/>
            </p:nvSpPr>
            <p:spPr bwMode="auto">
              <a:xfrm>
                <a:off x="4634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89" name="Line 10"/>
              <p:cNvSpPr>
                <a:spLocks noChangeShapeType="1"/>
              </p:cNvSpPr>
              <p:nvPr userDrawn="1"/>
            </p:nvSpPr>
            <p:spPr bwMode="auto">
              <a:xfrm>
                <a:off x="488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90" name="Line 11"/>
              <p:cNvSpPr>
                <a:spLocks noChangeShapeType="1"/>
              </p:cNvSpPr>
              <p:nvPr userDrawn="1"/>
            </p:nvSpPr>
            <p:spPr bwMode="auto">
              <a:xfrm>
                <a:off x="514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91" name="Line 12"/>
              <p:cNvSpPr>
                <a:spLocks noChangeShapeType="1"/>
              </p:cNvSpPr>
              <p:nvPr userDrawn="1"/>
            </p:nvSpPr>
            <p:spPr bwMode="auto">
              <a:xfrm>
                <a:off x="539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92" name="Line 13"/>
              <p:cNvSpPr>
                <a:spLocks noChangeShapeType="1"/>
              </p:cNvSpPr>
              <p:nvPr userDrawn="1"/>
            </p:nvSpPr>
            <p:spPr bwMode="auto">
              <a:xfrm>
                <a:off x="565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93" name="Line 14"/>
              <p:cNvSpPr>
                <a:spLocks noChangeShapeType="1"/>
              </p:cNvSpPr>
              <p:nvPr userDrawn="1"/>
            </p:nvSpPr>
            <p:spPr bwMode="auto">
              <a:xfrm>
                <a:off x="5904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94" name="Line 15"/>
              <p:cNvSpPr>
                <a:spLocks noChangeShapeType="1"/>
              </p:cNvSpPr>
              <p:nvPr userDrawn="1"/>
            </p:nvSpPr>
            <p:spPr bwMode="auto">
              <a:xfrm>
                <a:off x="615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95" name="Line 16"/>
              <p:cNvSpPr>
                <a:spLocks noChangeShapeType="1"/>
              </p:cNvSpPr>
              <p:nvPr userDrawn="1"/>
            </p:nvSpPr>
            <p:spPr bwMode="auto">
              <a:xfrm>
                <a:off x="641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96" name="Line 17"/>
              <p:cNvSpPr>
                <a:spLocks noChangeShapeType="1"/>
              </p:cNvSpPr>
              <p:nvPr userDrawn="1"/>
            </p:nvSpPr>
            <p:spPr bwMode="auto">
              <a:xfrm>
                <a:off x="666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97" name="Line 18"/>
              <p:cNvSpPr>
                <a:spLocks noChangeShapeType="1"/>
              </p:cNvSpPr>
              <p:nvPr userDrawn="1"/>
            </p:nvSpPr>
            <p:spPr bwMode="auto">
              <a:xfrm>
                <a:off x="692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98" name="Line 19"/>
              <p:cNvSpPr>
                <a:spLocks noChangeShapeType="1"/>
              </p:cNvSpPr>
              <p:nvPr userDrawn="1"/>
            </p:nvSpPr>
            <p:spPr bwMode="auto">
              <a:xfrm>
                <a:off x="717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99" name="Line 20"/>
              <p:cNvSpPr>
                <a:spLocks noChangeShapeType="1"/>
              </p:cNvSpPr>
              <p:nvPr userDrawn="1"/>
            </p:nvSpPr>
            <p:spPr bwMode="auto">
              <a:xfrm>
                <a:off x="743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00" name="Line 21"/>
              <p:cNvSpPr>
                <a:spLocks noChangeShapeType="1"/>
              </p:cNvSpPr>
              <p:nvPr userDrawn="1"/>
            </p:nvSpPr>
            <p:spPr bwMode="auto">
              <a:xfrm>
                <a:off x="361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01" name="Line 22"/>
              <p:cNvSpPr>
                <a:spLocks noChangeShapeType="1"/>
              </p:cNvSpPr>
              <p:nvPr userDrawn="1"/>
            </p:nvSpPr>
            <p:spPr bwMode="auto">
              <a:xfrm>
                <a:off x="387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02" name="Line 23"/>
              <p:cNvSpPr>
                <a:spLocks noChangeShapeType="1"/>
              </p:cNvSpPr>
              <p:nvPr userDrawn="1"/>
            </p:nvSpPr>
            <p:spPr bwMode="auto">
              <a:xfrm>
                <a:off x="412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03" name="Line 24"/>
              <p:cNvSpPr>
                <a:spLocks noChangeShapeType="1"/>
              </p:cNvSpPr>
              <p:nvPr userDrawn="1"/>
            </p:nvSpPr>
            <p:spPr bwMode="auto">
              <a:xfrm>
                <a:off x="438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04" name="Line 25"/>
              <p:cNvSpPr>
                <a:spLocks noChangeShapeType="1"/>
              </p:cNvSpPr>
              <p:nvPr userDrawn="1"/>
            </p:nvSpPr>
            <p:spPr bwMode="auto">
              <a:xfrm>
                <a:off x="4634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05" name="Line 26"/>
              <p:cNvSpPr>
                <a:spLocks noChangeShapeType="1"/>
              </p:cNvSpPr>
              <p:nvPr userDrawn="1"/>
            </p:nvSpPr>
            <p:spPr bwMode="auto">
              <a:xfrm>
                <a:off x="488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06" name="Line 27"/>
              <p:cNvSpPr>
                <a:spLocks noChangeShapeType="1"/>
              </p:cNvSpPr>
              <p:nvPr userDrawn="1"/>
            </p:nvSpPr>
            <p:spPr bwMode="auto">
              <a:xfrm>
                <a:off x="514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07" name="Line 28"/>
              <p:cNvSpPr>
                <a:spLocks noChangeShapeType="1"/>
              </p:cNvSpPr>
              <p:nvPr userDrawn="1"/>
            </p:nvSpPr>
            <p:spPr bwMode="auto">
              <a:xfrm>
                <a:off x="539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08" name="Line 29"/>
              <p:cNvSpPr>
                <a:spLocks noChangeShapeType="1"/>
              </p:cNvSpPr>
              <p:nvPr userDrawn="1"/>
            </p:nvSpPr>
            <p:spPr bwMode="auto">
              <a:xfrm>
                <a:off x="565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09" name="Line 30"/>
              <p:cNvSpPr>
                <a:spLocks noChangeShapeType="1"/>
              </p:cNvSpPr>
              <p:nvPr userDrawn="1"/>
            </p:nvSpPr>
            <p:spPr bwMode="auto">
              <a:xfrm>
                <a:off x="5904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10" name="Line 31"/>
              <p:cNvSpPr>
                <a:spLocks noChangeShapeType="1"/>
              </p:cNvSpPr>
              <p:nvPr userDrawn="1"/>
            </p:nvSpPr>
            <p:spPr bwMode="auto">
              <a:xfrm>
                <a:off x="615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11" name="Line 32"/>
              <p:cNvSpPr>
                <a:spLocks noChangeShapeType="1"/>
              </p:cNvSpPr>
              <p:nvPr userDrawn="1"/>
            </p:nvSpPr>
            <p:spPr bwMode="auto">
              <a:xfrm>
                <a:off x="641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12" name="Line 33"/>
              <p:cNvSpPr>
                <a:spLocks noChangeShapeType="1"/>
              </p:cNvSpPr>
              <p:nvPr userDrawn="1"/>
            </p:nvSpPr>
            <p:spPr bwMode="auto">
              <a:xfrm>
                <a:off x="666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13" name="Line 34"/>
              <p:cNvSpPr>
                <a:spLocks noChangeShapeType="1"/>
              </p:cNvSpPr>
              <p:nvPr userDrawn="1"/>
            </p:nvSpPr>
            <p:spPr bwMode="auto">
              <a:xfrm>
                <a:off x="692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14" name="Line 35"/>
              <p:cNvSpPr>
                <a:spLocks noChangeShapeType="1"/>
              </p:cNvSpPr>
              <p:nvPr userDrawn="1"/>
            </p:nvSpPr>
            <p:spPr bwMode="auto">
              <a:xfrm>
                <a:off x="717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15" name="Line 36"/>
              <p:cNvSpPr>
                <a:spLocks noChangeShapeType="1"/>
              </p:cNvSpPr>
              <p:nvPr userDrawn="1"/>
            </p:nvSpPr>
            <p:spPr bwMode="auto">
              <a:xfrm>
                <a:off x="743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16" name="Line 37"/>
              <p:cNvSpPr>
                <a:spLocks noChangeShapeType="1"/>
              </p:cNvSpPr>
              <p:nvPr userDrawn="1"/>
            </p:nvSpPr>
            <p:spPr bwMode="auto">
              <a:xfrm flipH="1">
                <a:off x="3600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17" name="Line 38"/>
              <p:cNvSpPr>
                <a:spLocks noChangeShapeType="1"/>
              </p:cNvSpPr>
              <p:nvPr userDrawn="1"/>
            </p:nvSpPr>
            <p:spPr bwMode="auto">
              <a:xfrm flipH="1">
                <a:off x="3854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18" name="Line 39"/>
              <p:cNvSpPr>
                <a:spLocks noChangeShapeType="1"/>
              </p:cNvSpPr>
              <p:nvPr userDrawn="1"/>
            </p:nvSpPr>
            <p:spPr bwMode="auto">
              <a:xfrm flipH="1">
                <a:off x="4108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19" name="Line 40"/>
              <p:cNvSpPr>
                <a:spLocks noChangeShapeType="1"/>
              </p:cNvSpPr>
              <p:nvPr userDrawn="1"/>
            </p:nvSpPr>
            <p:spPr bwMode="auto">
              <a:xfrm flipH="1">
                <a:off x="4362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20" name="Line 41"/>
              <p:cNvSpPr>
                <a:spLocks noChangeShapeType="1"/>
              </p:cNvSpPr>
              <p:nvPr userDrawn="1"/>
            </p:nvSpPr>
            <p:spPr bwMode="auto">
              <a:xfrm flipH="1">
                <a:off x="4616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21" name="Line 42"/>
              <p:cNvSpPr>
                <a:spLocks noChangeShapeType="1"/>
              </p:cNvSpPr>
              <p:nvPr userDrawn="1"/>
            </p:nvSpPr>
            <p:spPr bwMode="auto">
              <a:xfrm flipH="1">
                <a:off x="4870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22" name="Line 43"/>
              <p:cNvSpPr>
                <a:spLocks noChangeShapeType="1"/>
              </p:cNvSpPr>
              <p:nvPr userDrawn="1"/>
            </p:nvSpPr>
            <p:spPr bwMode="auto">
              <a:xfrm flipH="1">
                <a:off x="5124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23" name="Line 44"/>
              <p:cNvSpPr>
                <a:spLocks noChangeShapeType="1"/>
              </p:cNvSpPr>
              <p:nvPr userDrawn="1"/>
            </p:nvSpPr>
            <p:spPr bwMode="auto">
              <a:xfrm flipH="1">
                <a:off x="5378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24" name="Line 45"/>
              <p:cNvSpPr>
                <a:spLocks noChangeShapeType="1"/>
              </p:cNvSpPr>
              <p:nvPr userDrawn="1"/>
            </p:nvSpPr>
            <p:spPr bwMode="auto">
              <a:xfrm flipH="1">
                <a:off x="5632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25" name="Line 46"/>
              <p:cNvSpPr>
                <a:spLocks noChangeShapeType="1"/>
              </p:cNvSpPr>
              <p:nvPr userDrawn="1"/>
            </p:nvSpPr>
            <p:spPr bwMode="auto">
              <a:xfrm flipH="1">
                <a:off x="5886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26" name="Line 47"/>
              <p:cNvSpPr>
                <a:spLocks noChangeShapeType="1"/>
              </p:cNvSpPr>
              <p:nvPr userDrawn="1"/>
            </p:nvSpPr>
            <p:spPr bwMode="auto">
              <a:xfrm flipH="1">
                <a:off x="6140" y="356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27" name="Line 48"/>
              <p:cNvSpPr>
                <a:spLocks noChangeShapeType="1"/>
              </p:cNvSpPr>
              <p:nvPr userDrawn="1"/>
            </p:nvSpPr>
            <p:spPr bwMode="auto">
              <a:xfrm flipH="1">
                <a:off x="6394" y="356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28" name="Line 49"/>
              <p:cNvSpPr>
                <a:spLocks noChangeShapeType="1"/>
              </p:cNvSpPr>
              <p:nvPr userDrawn="1"/>
            </p:nvSpPr>
            <p:spPr bwMode="auto">
              <a:xfrm flipH="1">
                <a:off x="6648" y="356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29" name="Line 50"/>
              <p:cNvSpPr>
                <a:spLocks noChangeShapeType="1"/>
              </p:cNvSpPr>
              <p:nvPr userDrawn="1"/>
            </p:nvSpPr>
            <p:spPr bwMode="auto">
              <a:xfrm flipH="1">
                <a:off x="6902" y="356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30" name="Line 51"/>
              <p:cNvSpPr>
                <a:spLocks noChangeShapeType="1"/>
              </p:cNvSpPr>
              <p:nvPr userDrawn="1"/>
            </p:nvSpPr>
            <p:spPr bwMode="auto">
              <a:xfrm flipH="1">
                <a:off x="7156" y="356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31" name="Line 52"/>
              <p:cNvSpPr>
                <a:spLocks noChangeShapeType="1"/>
              </p:cNvSpPr>
              <p:nvPr userDrawn="1"/>
            </p:nvSpPr>
            <p:spPr bwMode="auto">
              <a:xfrm>
                <a:off x="361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32" name="Line 53"/>
              <p:cNvSpPr>
                <a:spLocks noChangeShapeType="1"/>
              </p:cNvSpPr>
              <p:nvPr userDrawn="1"/>
            </p:nvSpPr>
            <p:spPr bwMode="auto">
              <a:xfrm>
                <a:off x="361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33" name="Line 54"/>
              <p:cNvSpPr>
                <a:spLocks noChangeShapeType="1"/>
              </p:cNvSpPr>
              <p:nvPr userDrawn="1"/>
            </p:nvSpPr>
            <p:spPr bwMode="auto">
              <a:xfrm>
                <a:off x="361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34" name="Line 55"/>
              <p:cNvSpPr>
                <a:spLocks noChangeShapeType="1"/>
              </p:cNvSpPr>
              <p:nvPr userDrawn="1"/>
            </p:nvSpPr>
            <p:spPr bwMode="auto">
              <a:xfrm>
                <a:off x="361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35" name="Line 56"/>
              <p:cNvSpPr>
                <a:spLocks noChangeShapeType="1"/>
              </p:cNvSpPr>
              <p:nvPr userDrawn="1"/>
            </p:nvSpPr>
            <p:spPr bwMode="auto">
              <a:xfrm>
                <a:off x="361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36" name="Line 57"/>
              <p:cNvSpPr>
                <a:spLocks noChangeShapeType="1"/>
              </p:cNvSpPr>
              <p:nvPr userDrawn="1"/>
            </p:nvSpPr>
            <p:spPr bwMode="auto">
              <a:xfrm>
                <a:off x="361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37" name="Line 58"/>
              <p:cNvSpPr>
                <a:spLocks noChangeShapeType="1"/>
              </p:cNvSpPr>
              <p:nvPr userDrawn="1"/>
            </p:nvSpPr>
            <p:spPr bwMode="auto">
              <a:xfrm>
                <a:off x="361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38" name="Line 59"/>
              <p:cNvSpPr>
                <a:spLocks noChangeShapeType="1"/>
              </p:cNvSpPr>
              <p:nvPr userDrawn="1"/>
            </p:nvSpPr>
            <p:spPr bwMode="auto">
              <a:xfrm>
                <a:off x="361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39" name="Line 60"/>
              <p:cNvSpPr>
                <a:spLocks noChangeShapeType="1"/>
              </p:cNvSpPr>
              <p:nvPr userDrawn="1"/>
            </p:nvSpPr>
            <p:spPr bwMode="auto">
              <a:xfrm>
                <a:off x="361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40" name="Line 61"/>
              <p:cNvSpPr>
                <a:spLocks noChangeShapeType="1"/>
              </p:cNvSpPr>
              <p:nvPr userDrawn="1"/>
            </p:nvSpPr>
            <p:spPr bwMode="auto">
              <a:xfrm>
                <a:off x="361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41" name="Line 62"/>
              <p:cNvSpPr>
                <a:spLocks noChangeShapeType="1"/>
              </p:cNvSpPr>
              <p:nvPr userDrawn="1"/>
            </p:nvSpPr>
            <p:spPr bwMode="auto">
              <a:xfrm>
                <a:off x="361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42" name="Line 63"/>
              <p:cNvSpPr>
                <a:spLocks noChangeShapeType="1"/>
              </p:cNvSpPr>
              <p:nvPr userDrawn="1"/>
            </p:nvSpPr>
            <p:spPr bwMode="auto">
              <a:xfrm>
                <a:off x="361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43" name="Line 64"/>
              <p:cNvSpPr>
                <a:spLocks noChangeShapeType="1"/>
              </p:cNvSpPr>
              <p:nvPr userDrawn="1"/>
            </p:nvSpPr>
            <p:spPr bwMode="auto">
              <a:xfrm>
                <a:off x="361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44" name="Line 65"/>
              <p:cNvSpPr>
                <a:spLocks noChangeShapeType="1"/>
              </p:cNvSpPr>
              <p:nvPr userDrawn="1"/>
            </p:nvSpPr>
            <p:spPr bwMode="auto">
              <a:xfrm>
                <a:off x="387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45" name="Line 66"/>
              <p:cNvSpPr>
                <a:spLocks noChangeShapeType="1"/>
              </p:cNvSpPr>
              <p:nvPr userDrawn="1"/>
            </p:nvSpPr>
            <p:spPr bwMode="auto">
              <a:xfrm>
                <a:off x="387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46" name="Line 67"/>
              <p:cNvSpPr>
                <a:spLocks noChangeShapeType="1"/>
              </p:cNvSpPr>
              <p:nvPr userDrawn="1"/>
            </p:nvSpPr>
            <p:spPr bwMode="auto">
              <a:xfrm>
                <a:off x="387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47" name="Line 68"/>
              <p:cNvSpPr>
                <a:spLocks noChangeShapeType="1"/>
              </p:cNvSpPr>
              <p:nvPr userDrawn="1"/>
            </p:nvSpPr>
            <p:spPr bwMode="auto">
              <a:xfrm>
                <a:off x="387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48" name="Line 69"/>
              <p:cNvSpPr>
                <a:spLocks noChangeShapeType="1"/>
              </p:cNvSpPr>
              <p:nvPr userDrawn="1"/>
            </p:nvSpPr>
            <p:spPr bwMode="auto">
              <a:xfrm>
                <a:off x="387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49" name="Line 70"/>
              <p:cNvSpPr>
                <a:spLocks noChangeShapeType="1"/>
              </p:cNvSpPr>
              <p:nvPr userDrawn="1"/>
            </p:nvSpPr>
            <p:spPr bwMode="auto">
              <a:xfrm>
                <a:off x="387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50" name="Line 71"/>
              <p:cNvSpPr>
                <a:spLocks noChangeShapeType="1"/>
              </p:cNvSpPr>
              <p:nvPr userDrawn="1"/>
            </p:nvSpPr>
            <p:spPr bwMode="auto">
              <a:xfrm>
                <a:off x="387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51" name="Line 72"/>
              <p:cNvSpPr>
                <a:spLocks noChangeShapeType="1"/>
              </p:cNvSpPr>
              <p:nvPr userDrawn="1"/>
            </p:nvSpPr>
            <p:spPr bwMode="auto">
              <a:xfrm>
                <a:off x="387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52" name="Line 73"/>
              <p:cNvSpPr>
                <a:spLocks noChangeShapeType="1"/>
              </p:cNvSpPr>
              <p:nvPr userDrawn="1"/>
            </p:nvSpPr>
            <p:spPr bwMode="auto">
              <a:xfrm>
                <a:off x="387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53" name="Line 74"/>
              <p:cNvSpPr>
                <a:spLocks noChangeShapeType="1"/>
              </p:cNvSpPr>
              <p:nvPr userDrawn="1"/>
            </p:nvSpPr>
            <p:spPr bwMode="auto">
              <a:xfrm>
                <a:off x="387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54" name="Line 75"/>
              <p:cNvSpPr>
                <a:spLocks noChangeShapeType="1"/>
              </p:cNvSpPr>
              <p:nvPr userDrawn="1"/>
            </p:nvSpPr>
            <p:spPr bwMode="auto">
              <a:xfrm>
                <a:off x="387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55" name="Line 76"/>
              <p:cNvSpPr>
                <a:spLocks noChangeShapeType="1"/>
              </p:cNvSpPr>
              <p:nvPr userDrawn="1"/>
            </p:nvSpPr>
            <p:spPr bwMode="auto">
              <a:xfrm>
                <a:off x="387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56" name="Line 77"/>
              <p:cNvSpPr>
                <a:spLocks noChangeShapeType="1"/>
              </p:cNvSpPr>
              <p:nvPr userDrawn="1"/>
            </p:nvSpPr>
            <p:spPr bwMode="auto">
              <a:xfrm>
                <a:off x="387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57" name="Line 78"/>
              <p:cNvSpPr>
                <a:spLocks noChangeShapeType="1"/>
              </p:cNvSpPr>
              <p:nvPr userDrawn="1"/>
            </p:nvSpPr>
            <p:spPr bwMode="auto">
              <a:xfrm>
                <a:off x="412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58" name="Line 79"/>
              <p:cNvSpPr>
                <a:spLocks noChangeShapeType="1"/>
              </p:cNvSpPr>
              <p:nvPr userDrawn="1"/>
            </p:nvSpPr>
            <p:spPr bwMode="auto">
              <a:xfrm>
                <a:off x="412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59" name="Line 80"/>
              <p:cNvSpPr>
                <a:spLocks noChangeShapeType="1"/>
              </p:cNvSpPr>
              <p:nvPr userDrawn="1"/>
            </p:nvSpPr>
            <p:spPr bwMode="auto">
              <a:xfrm>
                <a:off x="412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60" name="Line 81"/>
              <p:cNvSpPr>
                <a:spLocks noChangeShapeType="1"/>
              </p:cNvSpPr>
              <p:nvPr userDrawn="1"/>
            </p:nvSpPr>
            <p:spPr bwMode="auto">
              <a:xfrm>
                <a:off x="412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61" name="Line 82"/>
              <p:cNvSpPr>
                <a:spLocks noChangeShapeType="1"/>
              </p:cNvSpPr>
              <p:nvPr userDrawn="1"/>
            </p:nvSpPr>
            <p:spPr bwMode="auto">
              <a:xfrm>
                <a:off x="412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62" name="Line 83"/>
              <p:cNvSpPr>
                <a:spLocks noChangeShapeType="1"/>
              </p:cNvSpPr>
              <p:nvPr userDrawn="1"/>
            </p:nvSpPr>
            <p:spPr bwMode="auto">
              <a:xfrm>
                <a:off x="412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63" name="Line 84"/>
              <p:cNvSpPr>
                <a:spLocks noChangeShapeType="1"/>
              </p:cNvSpPr>
              <p:nvPr userDrawn="1"/>
            </p:nvSpPr>
            <p:spPr bwMode="auto">
              <a:xfrm>
                <a:off x="412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64" name="Line 85"/>
              <p:cNvSpPr>
                <a:spLocks noChangeShapeType="1"/>
              </p:cNvSpPr>
              <p:nvPr userDrawn="1"/>
            </p:nvSpPr>
            <p:spPr bwMode="auto">
              <a:xfrm>
                <a:off x="412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65" name="Line 86"/>
              <p:cNvSpPr>
                <a:spLocks noChangeShapeType="1"/>
              </p:cNvSpPr>
              <p:nvPr userDrawn="1"/>
            </p:nvSpPr>
            <p:spPr bwMode="auto">
              <a:xfrm>
                <a:off x="412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66" name="Line 87"/>
              <p:cNvSpPr>
                <a:spLocks noChangeShapeType="1"/>
              </p:cNvSpPr>
              <p:nvPr userDrawn="1"/>
            </p:nvSpPr>
            <p:spPr bwMode="auto">
              <a:xfrm>
                <a:off x="412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67" name="Line 88"/>
              <p:cNvSpPr>
                <a:spLocks noChangeShapeType="1"/>
              </p:cNvSpPr>
              <p:nvPr userDrawn="1"/>
            </p:nvSpPr>
            <p:spPr bwMode="auto">
              <a:xfrm>
                <a:off x="412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68" name="Line 89"/>
              <p:cNvSpPr>
                <a:spLocks noChangeShapeType="1"/>
              </p:cNvSpPr>
              <p:nvPr userDrawn="1"/>
            </p:nvSpPr>
            <p:spPr bwMode="auto">
              <a:xfrm>
                <a:off x="412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69" name="Line 90"/>
              <p:cNvSpPr>
                <a:spLocks noChangeShapeType="1"/>
              </p:cNvSpPr>
              <p:nvPr userDrawn="1"/>
            </p:nvSpPr>
            <p:spPr bwMode="auto">
              <a:xfrm>
                <a:off x="412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70" name="Line 91"/>
              <p:cNvSpPr>
                <a:spLocks noChangeShapeType="1"/>
              </p:cNvSpPr>
              <p:nvPr userDrawn="1"/>
            </p:nvSpPr>
            <p:spPr bwMode="auto">
              <a:xfrm>
                <a:off x="438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71" name="Line 92"/>
              <p:cNvSpPr>
                <a:spLocks noChangeShapeType="1"/>
              </p:cNvSpPr>
              <p:nvPr userDrawn="1"/>
            </p:nvSpPr>
            <p:spPr bwMode="auto">
              <a:xfrm>
                <a:off x="438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72" name="Line 93"/>
              <p:cNvSpPr>
                <a:spLocks noChangeShapeType="1"/>
              </p:cNvSpPr>
              <p:nvPr userDrawn="1"/>
            </p:nvSpPr>
            <p:spPr bwMode="auto">
              <a:xfrm>
                <a:off x="438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73" name="Line 94"/>
              <p:cNvSpPr>
                <a:spLocks noChangeShapeType="1"/>
              </p:cNvSpPr>
              <p:nvPr userDrawn="1"/>
            </p:nvSpPr>
            <p:spPr bwMode="auto">
              <a:xfrm>
                <a:off x="438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74" name="Line 95"/>
              <p:cNvSpPr>
                <a:spLocks noChangeShapeType="1"/>
              </p:cNvSpPr>
              <p:nvPr userDrawn="1"/>
            </p:nvSpPr>
            <p:spPr bwMode="auto">
              <a:xfrm>
                <a:off x="438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75" name="Line 96"/>
              <p:cNvSpPr>
                <a:spLocks noChangeShapeType="1"/>
              </p:cNvSpPr>
              <p:nvPr userDrawn="1"/>
            </p:nvSpPr>
            <p:spPr bwMode="auto">
              <a:xfrm>
                <a:off x="438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76" name="Line 97"/>
              <p:cNvSpPr>
                <a:spLocks noChangeShapeType="1"/>
              </p:cNvSpPr>
              <p:nvPr userDrawn="1"/>
            </p:nvSpPr>
            <p:spPr bwMode="auto">
              <a:xfrm>
                <a:off x="438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77" name="Line 98"/>
              <p:cNvSpPr>
                <a:spLocks noChangeShapeType="1"/>
              </p:cNvSpPr>
              <p:nvPr userDrawn="1"/>
            </p:nvSpPr>
            <p:spPr bwMode="auto">
              <a:xfrm>
                <a:off x="438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78" name="Line 99"/>
              <p:cNvSpPr>
                <a:spLocks noChangeShapeType="1"/>
              </p:cNvSpPr>
              <p:nvPr userDrawn="1"/>
            </p:nvSpPr>
            <p:spPr bwMode="auto">
              <a:xfrm>
                <a:off x="438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79" name="Line 100"/>
              <p:cNvSpPr>
                <a:spLocks noChangeShapeType="1"/>
              </p:cNvSpPr>
              <p:nvPr userDrawn="1"/>
            </p:nvSpPr>
            <p:spPr bwMode="auto">
              <a:xfrm>
                <a:off x="438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80" name="Line 101"/>
              <p:cNvSpPr>
                <a:spLocks noChangeShapeType="1"/>
              </p:cNvSpPr>
              <p:nvPr userDrawn="1"/>
            </p:nvSpPr>
            <p:spPr bwMode="auto">
              <a:xfrm>
                <a:off x="438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81" name="Line 102"/>
              <p:cNvSpPr>
                <a:spLocks noChangeShapeType="1"/>
              </p:cNvSpPr>
              <p:nvPr userDrawn="1"/>
            </p:nvSpPr>
            <p:spPr bwMode="auto">
              <a:xfrm>
                <a:off x="438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82" name="Line 103"/>
              <p:cNvSpPr>
                <a:spLocks noChangeShapeType="1"/>
              </p:cNvSpPr>
              <p:nvPr userDrawn="1"/>
            </p:nvSpPr>
            <p:spPr bwMode="auto">
              <a:xfrm>
                <a:off x="438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83" name="Line 104"/>
              <p:cNvSpPr>
                <a:spLocks noChangeShapeType="1"/>
              </p:cNvSpPr>
              <p:nvPr userDrawn="1"/>
            </p:nvSpPr>
            <p:spPr bwMode="auto">
              <a:xfrm>
                <a:off x="4634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84" name="Line 105"/>
              <p:cNvSpPr>
                <a:spLocks noChangeShapeType="1"/>
              </p:cNvSpPr>
              <p:nvPr userDrawn="1"/>
            </p:nvSpPr>
            <p:spPr bwMode="auto">
              <a:xfrm>
                <a:off x="4634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85" name="Line 106"/>
              <p:cNvSpPr>
                <a:spLocks noChangeShapeType="1"/>
              </p:cNvSpPr>
              <p:nvPr userDrawn="1"/>
            </p:nvSpPr>
            <p:spPr bwMode="auto">
              <a:xfrm>
                <a:off x="4634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86" name="Line 107"/>
              <p:cNvSpPr>
                <a:spLocks noChangeShapeType="1"/>
              </p:cNvSpPr>
              <p:nvPr userDrawn="1"/>
            </p:nvSpPr>
            <p:spPr bwMode="auto">
              <a:xfrm>
                <a:off x="4634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87" name="Line 108"/>
              <p:cNvSpPr>
                <a:spLocks noChangeShapeType="1"/>
              </p:cNvSpPr>
              <p:nvPr userDrawn="1"/>
            </p:nvSpPr>
            <p:spPr bwMode="auto">
              <a:xfrm>
                <a:off x="4634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88" name="Line 109"/>
              <p:cNvSpPr>
                <a:spLocks noChangeShapeType="1"/>
              </p:cNvSpPr>
              <p:nvPr userDrawn="1"/>
            </p:nvSpPr>
            <p:spPr bwMode="auto">
              <a:xfrm>
                <a:off x="4634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89" name="Line 110"/>
              <p:cNvSpPr>
                <a:spLocks noChangeShapeType="1"/>
              </p:cNvSpPr>
              <p:nvPr userDrawn="1"/>
            </p:nvSpPr>
            <p:spPr bwMode="auto">
              <a:xfrm>
                <a:off x="4634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90" name="Line 111"/>
              <p:cNvSpPr>
                <a:spLocks noChangeShapeType="1"/>
              </p:cNvSpPr>
              <p:nvPr userDrawn="1"/>
            </p:nvSpPr>
            <p:spPr bwMode="auto">
              <a:xfrm>
                <a:off x="4634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91" name="Line 112"/>
              <p:cNvSpPr>
                <a:spLocks noChangeShapeType="1"/>
              </p:cNvSpPr>
              <p:nvPr userDrawn="1"/>
            </p:nvSpPr>
            <p:spPr bwMode="auto">
              <a:xfrm>
                <a:off x="4634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92" name="Line 113"/>
              <p:cNvSpPr>
                <a:spLocks noChangeShapeType="1"/>
              </p:cNvSpPr>
              <p:nvPr userDrawn="1"/>
            </p:nvSpPr>
            <p:spPr bwMode="auto">
              <a:xfrm>
                <a:off x="4634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93" name="Line 114"/>
              <p:cNvSpPr>
                <a:spLocks noChangeShapeType="1"/>
              </p:cNvSpPr>
              <p:nvPr userDrawn="1"/>
            </p:nvSpPr>
            <p:spPr bwMode="auto">
              <a:xfrm>
                <a:off x="4634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94" name="Line 115"/>
              <p:cNvSpPr>
                <a:spLocks noChangeShapeType="1"/>
              </p:cNvSpPr>
              <p:nvPr userDrawn="1"/>
            </p:nvSpPr>
            <p:spPr bwMode="auto">
              <a:xfrm>
                <a:off x="4634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95" name="Line 116"/>
              <p:cNvSpPr>
                <a:spLocks noChangeShapeType="1"/>
              </p:cNvSpPr>
              <p:nvPr userDrawn="1"/>
            </p:nvSpPr>
            <p:spPr bwMode="auto">
              <a:xfrm>
                <a:off x="4634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96" name="Line 117"/>
              <p:cNvSpPr>
                <a:spLocks noChangeShapeType="1"/>
              </p:cNvSpPr>
              <p:nvPr userDrawn="1"/>
            </p:nvSpPr>
            <p:spPr bwMode="auto">
              <a:xfrm>
                <a:off x="488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97" name="Line 118"/>
              <p:cNvSpPr>
                <a:spLocks noChangeShapeType="1"/>
              </p:cNvSpPr>
              <p:nvPr userDrawn="1"/>
            </p:nvSpPr>
            <p:spPr bwMode="auto">
              <a:xfrm>
                <a:off x="488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98" name="Line 119"/>
              <p:cNvSpPr>
                <a:spLocks noChangeShapeType="1"/>
              </p:cNvSpPr>
              <p:nvPr userDrawn="1"/>
            </p:nvSpPr>
            <p:spPr bwMode="auto">
              <a:xfrm>
                <a:off x="488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99" name="Line 120"/>
              <p:cNvSpPr>
                <a:spLocks noChangeShapeType="1"/>
              </p:cNvSpPr>
              <p:nvPr userDrawn="1"/>
            </p:nvSpPr>
            <p:spPr bwMode="auto">
              <a:xfrm>
                <a:off x="488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00" name="Line 121"/>
              <p:cNvSpPr>
                <a:spLocks noChangeShapeType="1"/>
              </p:cNvSpPr>
              <p:nvPr userDrawn="1"/>
            </p:nvSpPr>
            <p:spPr bwMode="auto">
              <a:xfrm>
                <a:off x="488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01" name="Line 122"/>
              <p:cNvSpPr>
                <a:spLocks noChangeShapeType="1"/>
              </p:cNvSpPr>
              <p:nvPr userDrawn="1"/>
            </p:nvSpPr>
            <p:spPr bwMode="auto">
              <a:xfrm>
                <a:off x="488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02" name="Line 123"/>
              <p:cNvSpPr>
                <a:spLocks noChangeShapeType="1"/>
              </p:cNvSpPr>
              <p:nvPr userDrawn="1"/>
            </p:nvSpPr>
            <p:spPr bwMode="auto">
              <a:xfrm>
                <a:off x="488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03" name="Line 124"/>
              <p:cNvSpPr>
                <a:spLocks noChangeShapeType="1"/>
              </p:cNvSpPr>
              <p:nvPr userDrawn="1"/>
            </p:nvSpPr>
            <p:spPr bwMode="auto">
              <a:xfrm>
                <a:off x="488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04" name="Line 125"/>
              <p:cNvSpPr>
                <a:spLocks noChangeShapeType="1"/>
              </p:cNvSpPr>
              <p:nvPr userDrawn="1"/>
            </p:nvSpPr>
            <p:spPr bwMode="auto">
              <a:xfrm>
                <a:off x="488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05" name="Line 126"/>
              <p:cNvSpPr>
                <a:spLocks noChangeShapeType="1"/>
              </p:cNvSpPr>
              <p:nvPr userDrawn="1"/>
            </p:nvSpPr>
            <p:spPr bwMode="auto">
              <a:xfrm>
                <a:off x="488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06" name="Line 127"/>
              <p:cNvSpPr>
                <a:spLocks noChangeShapeType="1"/>
              </p:cNvSpPr>
              <p:nvPr userDrawn="1"/>
            </p:nvSpPr>
            <p:spPr bwMode="auto">
              <a:xfrm>
                <a:off x="488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07" name="Line 128"/>
              <p:cNvSpPr>
                <a:spLocks noChangeShapeType="1"/>
              </p:cNvSpPr>
              <p:nvPr userDrawn="1"/>
            </p:nvSpPr>
            <p:spPr bwMode="auto">
              <a:xfrm>
                <a:off x="488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08" name="Line 129"/>
              <p:cNvSpPr>
                <a:spLocks noChangeShapeType="1"/>
              </p:cNvSpPr>
              <p:nvPr userDrawn="1"/>
            </p:nvSpPr>
            <p:spPr bwMode="auto">
              <a:xfrm>
                <a:off x="488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09" name="Line 130"/>
              <p:cNvSpPr>
                <a:spLocks noChangeShapeType="1"/>
              </p:cNvSpPr>
              <p:nvPr userDrawn="1"/>
            </p:nvSpPr>
            <p:spPr bwMode="auto">
              <a:xfrm>
                <a:off x="514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10" name="Line 131"/>
              <p:cNvSpPr>
                <a:spLocks noChangeShapeType="1"/>
              </p:cNvSpPr>
              <p:nvPr userDrawn="1"/>
            </p:nvSpPr>
            <p:spPr bwMode="auto">
              <a:xfrm>
                <a:off x="514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11" name="Line 132"/>
              <p:cNvSpPr>
                <a:spLocks noChangeShapeType="1"/>
              </p:cNvSpPr>
              <p:nvPr userDrawn="1"/>
            </p:nvSpPr>
            <p:spPr bwMode="auto">
              <a:xfrm>
                <a:off x="514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12" name="Line 133"/>
              <p:cNvSpPr>
                <a:spLocks noChangeShapeType="1"/>
              </p:cNvSpPr>
              <p:nvPr userDrawn="1"/>
            </p:nvSpPr>
            <p:spPr bwMode="auto">
              <a:xfrm>
                <a:off x="514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13" name="Line 134"/>
              <p:cNvSpPr>
                <a:spLocks noChangeShapeType="1"/>
              </p:cNvSpPr>
              <p:nvPr userDrawn="1"/>
            </p:nvSpPr>
            <p:spPr bwMode="auto">
              <a:xfrm>
                <a:off x="514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14" name="Line 135"/>
              <p:cNvSpPr>
                <a:spLocks noChangeShapeType="1"/>
              </p:cNvSpPr>
              <p:nvPr userDrawn="1"/>
            </p:nvSpPr>
            <p:spPr bwMode="auto">
              <a:xfrm>
                <a:off x="514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15" name="Line 136"/>
              <p:cNvSpPr>
                <a:spLocks noChangeShapeType="1"/>
              </p:cNvSpPr>
              <p:nvPr userDrawn="1"/>
            </p:nvSpPr>
            <p:spPr bwMode="auto">
              <a:xfrm>
                <a:off x="514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16" name="Line 137"/>
              <p:cNvSpPr>
                <a:spLocks noChangeShapeType="1"/>
              </p:cNvSpPr>
              <p:nvPr userDrawn="1"/>
            </p:nvSpPr>
            <p:spPr bwMode="auto">
              <a:xfrm>
                <a:off x="514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17" name="Line 138"/>
              <p:cNvSpPr>
                <a:spLocks noChangeShapeType="1"/>
              </p:cNvSpPr>
              <p:nvPr userDrawn="1"/>
            </p:nvSpPr>
            <p:spPr bwMode="auto">
              <a:xfrm>
                <a:off x="514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18" name="Line 139"/>
              <p:cNvSpPr>
                <a:spLocks noChangeShapeType="1"/>
              </p:cNvSpPr>
              <p:nvPr userDrawn="1"/>
            </p:nvSpPr>
            <p:spPr bwMode="auto">
              <a:xfrm>
                <a:off x="514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19" name="Line 140"/>
              <p:cNvSpPr>
                <a:spLocks noChangeShapeType="1"/>
              </p:cNvSpPr>
              <p:nvPr userDrawn="1"/>
            </p:nvSpPr>
            <p:spPr bwMode="auto">
              <a:xfrm>
                <a:off x="514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20" name="Line 141"/>
              <p:cNvSpPr>
                <a:spLocks noChangeShapeType="1"/>
              </p:cNvSpPr>
              <p:nvPr userDrawn="1"/>
            </p:nvSpPr>
            <p:spPr bwMode="auto">
              <a:xfrm>
                <a:off x="514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21" name="Line 142"/>
              <p:cNvSpPr>
                <a:spLocks noChangeShapeType="1"/>
              </p:cNvSpPr>
              <p:nvPr userDrawn="1"/>
            </p:nvSpPr>
            <p:spPr bwMode="auto">
              <a:xfrm>
                <a:off x="514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22" name="Line 143"/>
              <p:cNvSpPr>
                <a:spLocks noChangeShapeType="1"/>
              </p:cNvSpPr>
              <p:nvPr userDrawn="1"/>
            </p:nvSpPr>
            <p:spPr bwMode="auto">
              <a:xfrm>
                <a:off x="539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23" name="Line 144"/>
              <p:cNvSpPr>
                <a:spLocks noChangeShapeType="1"/>
              </p:cNvSpPr>
              <p:nvPr userDrawn="1"/>
            </p:nvSpPr>
            <p:spPr bwMode="auto">
              <a:xfrm>
                <a:off x="539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24" name="Line 145"/>
              <p:cNvSpPr>
                <a:spLocks noChangeShapeType="1"/>
              </p:cNvSpPr>
              <p:nvPr userDrawn="1"/>
            </p:nvSpPr>
            <p:spPr bwMode="auto">
              <a:xfrm>
                <a:off x="539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25" name="Line 146"/>
              <p:cNvSpPr>
                <a:spLocks noChangeShapeType="1"/>
              </p:cNvSpPr>
              <p:nvPr userDrawn="1"/>
            </p:nvSpPr>
            <p:spPr bwMode="auto">
              <a:xfrm>
                <a:off x="539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26" name="Line 147"/>
              <p:cNvSpPr>
                <a:spLocks noChangeShapeType="1"/>
              </p:cNvSpPr>
              <p:nvPr userDrawn="1"/>
            </p:nvSpPr>
            <p:spPr bwMode="auto">
              <a:xfrm>
                <a:off x="539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27" name="Line 148"/>
              <p:cNvSpPr>
                <a:spLocks noChangeShapeType="1"/>
              </p:cNvSpPr>
              <p:nvPr userDrawn="1"/>
            </p:nvSpPr>
            <p:spPr bwMode="auto">
              <a:xfrm>
                <a:off x="539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28" name="Line 149"/>
              <p:cNvSpPr>
                <a:spLocks noChangeShapeType="1"/>
              </p:cNvSpPr>
              <p:nvPr userDrawn="1"/>
            </p:nvSpPr>
            <p:spPr bwMode="auto">
              <a:xfrm>
                <a:off x="539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29" name="Line 150"/>
              <p:cNvSpPr>
                <a:spLocks noChangeShapeType="1"/>
              </p:cNvSpPr>
              <p:nvPr userDrawn="1"/>
            </p:nvSpPr>
            <p:spPr bwMode="auto">
              <a:xfrm>
                <a:off x="539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30" name="Line 151"/>
              <p:cNvSpPr>
                <a:spLocks noChangeShapeType="1"/>
              </p:cNvSpPr>
              <p:nvPr userDrawn="1"/>
            </p:nvSpPr>
            <p:spPr bwMode="auto">
              <a:xfrm>
                <a:off x="539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31" name="Line 152"/>
              <p:cNvSpPr>
                <a:spLocks noChangeShapeType="1"/>
              </p:cNvSpPr>
              <p:nvPr userDrawn="1"/>
            </p:nvSpPr>
            <p:spPr bwMode="auto">
              <a:xfrm>
                <a:off x="539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32" name="Line 153"/>
              <p:cNvSpPr>
                <a:spLocks noChangeShapeType="1"/>
              </p:cNvSpPr>
              <p:nvPr userDrawn="1"/>
            </p:nvSpPr>
            <p:spPr bwMode="auto">
              <a:xfrm>
                <a:off x="539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33" name="Line 154"/>
              <p:cNvSpPr>
                <a:spLocks noChangeShapeType="1"/>
              </p:cNvSpPr>
              <p:nvPr userDrawn="1"/>
            </p:nvSpPr>
            <p:spPr bwMode="auto">
              <a:xfrm>
                <a:off x="539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34" name="Line 155"/>
              <p:cNvSpPr>
                <a:spLocks noChangeShapeType="1"/>
              </p:cNvSpPr>
              <p:nvPr userDrawn="1"/>
            </p:nvSpPr>
            <p:spPr bwMode="auto">
              <a:xfrm>
                <a:off x="539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35" name="Line 156"/>
              <p:cNvSpPr>
                <a:spLocks noChangeShapeType="1"/>
              </p:cNvSpPr>
              <p:nvPr userDrawn="1"/>
            </p:nvSpPr>
            <p:spPr bwMode="auto">
              <a:xfrm>
                <a:off x="565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36" name="Line 157"/>
              <p:cNvSpPr>
                <a:spLocks noChangeShapeType="1"/>
              </p:cNvSpPr>
              <p:nvPr userDrawn="1"/>
            </p:nvSpPr>
            <p:spPr bwMode="auto">
              <a:xfrm>
                <a:off x="565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37" name="Line 158"/>
              <p:cNvSpPr>
                <a:spLocks noChangeShapeType="1"/>
              </p:cNvSpPr>
              <p:nvPr userDrawn="1"/>
            </p:nvSpPr>
            <p:spPr bwMode="auto">
              <a:xfrm>
                <a:off x="565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38" name="Line 159"/>
              <p:cNvSpPr>
                <a:spLocks noChangeShapeType="1"/>
              </p:cNvSpPr>
              <p:nvPr userDrawn="1"/>
            </p:nvSpPr>
            <p:spPr bwMode="auto">
              <a:xfrm>
                <a:off x="565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39" name="Line 160"/>
              <p:cNvSpPr>
                <a:spLocks noChangeShapeType="1"/>
              </p:cNvSpPr>
              <p:nvPr userDrawn="1"/>
            </p:nvSpPr>
            <p:spPr bwMode="auto">
              <a:xfrm>
                <a:off x="565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40" name="Line 161"/>
              <p:cNvSpPr>
                <a:spLocks noChangeShapeType="1"/>
              </p:cNvSpPr>
              <p:nvPr userDrawn="1"/>
            </p:nvSpPr>
            <p:spPr bwMode="auto">
              <a:xfrm>
                <a:off x="565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41" name="Line 162"/>
              <p:cNvSpPr>
                <a:spLocks noChangeShapeType="1"/>
              </p:cNvSpPr>
              <p:nvPr userDrawn="1"/>
            </p:nvSpPr>
            <p:spPr bwMode="auto">
              <a:xfrm>
                <a:off x="565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42" name="Line 163"/>
              <p:cNvSpPr>
                <a:spLocks noChangeShapeType="1"/>
              </p:cNvSpPr>
              <p:nvPr userDrawn="1"/>
            </p:nvSpPr>
            <p:spPr bwMode="auto">
              <a:xfrm>
                <a:off x="565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43" name="Line 164"/>
              <p:cNvSpPr>
                <a:spLocks noChangeShapeType="1"/>
              </p:cNvSpPr>
              <p:nvPr userDrawn="1"/>
            </p:nvSpPr>
            <p:spPr bwMode="auto">
              <a:xfrm>
                <a:off x="565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44" name="Line 165"/>
              <p:cNvSpPr>
                <a:spLocks noChangeShapeType="1"/>
              </p:cNvSpPr>
              <p:nvPr userDrawn="1"/>
            </p:nvSpPr>
            <p:spPr bwMode="auto">
              <a:xfrm>
                <a:off x="565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45" name="Line 166"/>
              <p:cNvSpPr>
                <a:spLocks noChangeShapeType="1"/>
              </p:cNvSpPr>
              <p:nvPr userDrawn="1"/>
            </p:nvSpPr>
            <p:spPr bwMode="auto">
              <a:xfrm>
                <a:off x="565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46" name="Line 167"/>
              <p:cNvSpPr>
                <a:spLocks noChangeShapeType="1"/>
              </p:cNvSpPr>
              <p:nvPr userDrawn="1"/>
            </p:nvSpPr>
            <p:spPr bwMode="auto">
              <a:xfrm>
                <a:off x="565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47" name="Line 168"/>
              <p:cNvSpPr>
                <a:spLocks noChangeShapeType="1"/>
              </p:cNvSpPr>
              <p:nvPr userDrawn="1"/>
            </p:nvSpPr>
            <p:spPr bwMode="auto">
              <a:xfrm>
                <a:off x="565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48" name="Line 169"/>
              <p:cNvSpPr>
                <a:spLocks noChangeShapeType="1"/>
              </p:cNvSpPr>
              <p:nvPr userDrawn="1"/>
            </p:nvSpPr>
            <p:spPr bwMode="auto">
              <a:xfrm>
                <a:off x="5904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49" name="Line 170"/>
              <p:cNvSpPr>
                <a:spLocks noChangeShapeType="1"/>
              </p:cNvSpPr>
              <p:nvPr userDrawn="1"/>
            </p:nvSpPr>
            <p:spPr bwMode="auto">
              <a:xfrm>
                <a:off x="5904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50" name="Line 171"/>
              <p:cNvSpPr>
                <a:spLocks noChangeShapeType="1"/>
              </p:cNvSpPr>
              <p:nvPr userDrawn="1"/>
            </p:nvSpPr>
            <p:spPr bwMode="auto">
              <a:xfrm>
                <a:off x="5904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51" name="Line 172"/>
              <p:cNvSpPr>
                <a:spLocks noChangeShapeType="1"/>
              </p:cNvSpPr>
              <p:nvPr userDrawn="1"/>
            </p:nvSpPr>
            <p:spPr bwMode="auto">
              <a:xfrm>
                <a:off x="5904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52" name="Line 173"/>
              <p:cNvSpPr>
                <a:spLocks noChangeShapeType="1"/>
              </p:cNvSpPr>
              <p:nvPr userDrawn="1"/>
            </p:nvSpPr>
            <p:spPr bwMode="auto">
              <a:xfrm>
                <a:off x="5904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53" name="Line 174"/>
              <p:cNvSpPr>
                <a:spLocks noChangeShapeType="1"/>
              </p:cNvSpPr>
              <p:nvPr userDrawn="1"/>
            </p:nvSpPr>
            <p:spPr bwMode="auto">
              <a:xfrm>
                <a:off x="5904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54" name="Line 175"/>
              <p:cNvSpPr>
                <a:spLocks noChangeShapeType="1"/>
              </p:cNvSpPr>
              <p:nvPr userDrawn="1"/>
            </p:nvSpPr>
            <p:spPr bwMode="auto">
              <a:xfrm>
                <a:off x="5904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55" name="Line 176"/>
              <p:cNvSpPr>
                <a:spLocks noChangeShapeType="1"/>
              </p:cNvSpPr>
              <p:nvPr userDrawn="1"/>
            </p:nvSpPr>
            <p:spPr bwMode="auto">
              <a:xfrm>
                <a:off x="5904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56" name="Line 177"/>
              <p:cNvSpPr>
                <a:spLocks noChangeShapeType="1"/>
              </p:cNvSpPr>
              <p:nvPr userDrawn="1"/>
            </p:nvSpPr>
            <p:spPr bwMode="auto">
              <a:xfrm>
                <a:off x="5904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57" name="Line 178"/>
              <p:cNvSpPr>
                <a:spLocks noChangeShapeType="1"/>
              </p:cNvSpPr>
              <p:nvPr userDrawn="1"/>
            </p:nvSpPr>
            <p:spPr bwMode="auto">
              <a:xfrm>
                <a:off x="5904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58" name="Line 179"/>
              <p:cNvSpPr>
                <a:spLocks noChangeShapeType="1"/>
              </p:cNvSpPr>
              <p:nvPr userDrawn="1"/>
            </p:nvSpPr>
            <p:spPr bwMode="auto">
              <a:xfrm>
                <a:off x="5904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59" name="Line 180"/>
              <p:cNvSpPr>
                <a:spLocks noChangeShapeType="1"/>
              </p:cNvSpPr>
              <p:nvPr userDrawn="1"/>
            </p:nvSpPr>
            <p:spPr bwMode="auto">
              <a:xfrm>
                <a:off x="5904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60" name="Line 181"/>
              <p:cNvSpPr>
                <a:spLocks noChangeShapeType="1"/>
              </p:cNvSpPr>
              <p:nvPr userDrawn="1"/>
            </p:nvSpPr>
            <p:spPr bwMode="auto">
              <a:xfrm>
                <a:off x="5904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61" name="Line 182"/>
              <p:cNvSpPr>
                <a:spLocks noChangeShapeType="1"/>
              </p:cNvSpPr>
              <p:nvPr userDrawn="1"/>
            </p:nvSpPr>
            <p:spPr bwMode="auto">
              <a:xfrm>
                <a:off x="615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62" name="Line 183"/>
              <p:cNvSpPr>
                <a:spLocks noChangeShapeType="1"/>
              </p:cNvSpPr>
              <p:nvPr userDrawn="1"/>
            </p:nvSpPr>
            <p:spPr bwMode="auto">
              <a:xfrm>
                <a:off x="615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63" name="Line 184"/>
              <p:cNvSpPr>
                <a:spLocks noChangeShapeType="1"/>
              </p:cNvSpPr>
              <p:nvPr userDrawn="1"/>
            </p:nvSpPr>
            <p:spPr bwMode="auto">
              <a:xfrm>
                <a:off x="615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64" name="Line 185"/>
              <p:cNvSpPr>
                <a:spLocks noChangeShapeType="1"/>
              </p:cNvSpPr>
              <p:nvPr userDrawn="1"/>
            </p:nvSpPr>
            <p:spPr bwMode="auto">
              <a:xfrm>
                <a:off x="615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65" name="Line 186"/>
              <p:cNvSpPr>
                <a:spLocks noChangeShapeType="1"/>
              </p:cNvSpPr>
              <p:nvPr userDrawn="1"/>
            </p:nvSpPr>
            <p:spPr bwMode="auto">
              <a:xfrm>
                <a:off x="615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66" name="Line 187"/>
              <p:cNvSpPr>
                <a:spLocks noChangeShapeType="1"/>
              </p:cNvSpPr>
              <p:nvPr userDrawn="1"/>
            </p:nvSpPr>
            <p:spPr bwMode="auto">
              <a:xfrm>
                <a:off x="615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67" name="Line 188"/>
              <p:cNvSpPr>
                <a:spLocks noChangeShapeType="1"/>
              </p:cNvSpPr>
              <p:nvPr userDrawn="1"/>
            </p:nvSpPr>
            <p:spPr bwMode="auto">
              <a:xfrm>
                <a:off x="615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68" name="Line 189"/>
              <p:cNvSpPr>
                <a:spLocks noChangeShapeType="1"/>
              </p:cNvSpPr>
              <p:nvPr userDrawn="1"/>
            </p:nvSpPr>
            <p:spPr bwMode="auto">
              <a:xfrm>
                <a:off x="615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69" name="Line 190"/>
              <p:cNvSpPr>
                <a:spLocks noChangeShapeType="1"/>
              </p:cNvSpPr>
              <p:nvPr userDrawn="1"/>
            </p:nvSpPr>
            <p:spPr bwMode="auto">
              <a:xfrm>
                <a:off x="615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70" name="Line 191"/>
              <p:cNvSpPr>
                <a:spLocks noChangeShapeType="1"/>
              </p:cNvSpPr>
              <p:nvPr userDrawn="1"/>
            </p:nvSpPr>
            <p:spPr bwMode="auto">
              <a:xfrm>
                <a:off x="615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71" name="Line 192"/>
              <p:cNvSpPr>
                <a:spLocks noChangeShapeType="1"/>
              </p:cNvSpPr>
              <p:nvPr userDrawn="1"/>
            </p:nvSpPr>
            <p:spPr bwMode="auto">
              <a:xfrm>
                <a:off x="615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72" name="Line 193"/>
              <p:cNvSpPr>
                <a:spLocks noChangeShapeType="1"/>
              </p:cNvSpPr>
              <p:nvPr userDrawn="1"/>
            </p:nvSpPr>
            <p:spPr bwMode="auto">
              <a:xfrm>
                <a:off x="615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73" name="Line 194"/>
              <p:cNvSpPr>
                <a:spLocks noChangeShapeType="1"/>
              </p:cNvSpPr>
              <p:nvPr userDrawn="1"/>
            </p:nvSpPr>
            <p:spPr bwMode="auto">
              <a:xfrm>
                <a:off x="615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74" name="Line 195"/>
              <p:cNvSpPr>
                <a:spLocks noChangeShapeType="1"/>
              </p:cNvSpPr>
              <p:nvPr userDrawn="1"/>
            </p:nvSpPr>
            <p:spPr bwMode="auto">
              <a:xfrm>
                <a:off x="641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75" name="Line 196"/>
              <p:cNvSpPr>
                <a:spLocks noChangeShapeType="1"/>
              </p:cNvSpPr>
              <p:nvPr userDrawn="1"/>
            </p:nvSpPr>
            <p:spPr bwMode="auto">
              <a:xfrm>
                <a:off x="641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76" name="Line 197"/>
              <p:cNvSpPr>
                <a:spLocks noChangeShapeType="1"/>
              </p:cNvSpPr>
              <p:nvPr userDrawn="1"/>
            </p:nvSpPr>
            <p:spPr bwMode="auto">
              <a:xfrm>
                <a:off x="641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77" name="Line 198"/>
              <p:cNvSpPr>
                <a:spLocks noChangeShapeType="1"/>
              </p:cNvSpPr>
              <p:nvPr userDrawn="1"/>
            </p:nvSpPr>
            <p:spPr bwMode="auto">
              <a:xfrm>
                <a:off x="641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78" name="Line 199"/>
              <p:cNvSpPr>
                <a:spLocks noChangeShapeType="1"/>
              </p:cNvSpPr>
              <p:nvPr userDrawn="1"/>
            </p:nvSpPr>
            <p:spPr bwMode="auto">
              <a:xfrm>
                <a:off x="641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79" name="Line 200"/>
              <p:cNvSpPr>
                <a:spLocks noChangeShapeType="1"/>
              </p:cNvSpPr>
              <p:nvPr userDrawn="1"/>
            </p:nvSpPr>
            <p:spPr bwMode="auto">
              <a:xfrm>
                <a:off x="641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80" name="Line 201"/>
              <p:cNvSpPr>
                <a:spLocks noChangeShapeType="1"/>
              </p:cNvSpPr>
              <p:nvPr userDrawn="1"/>
            </p:nvSpPr>
            <p:spPr bwMode="auto">
              <a:xfrm>
                <a:off x="641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81" name="Line 202"/>
              <p:cNvSpPr>
                <a:spLocks noChangeShapeType="1"/>
              </p:cNvSpPr>
              <p:nvPr userDrawn="1"/>
            </p:nvSpPr>
            <p:spPr bwMode="auto">
              <a:xfrm>
                <a:off x="641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82" name="Line 203"/>
              <p:cNvSpPr>
                <a:spLocks noChangeShapeType="1"/>
              </p:cNvSpPr>
              <p:nvPr userDrawn="1"/>
            </p:nvSpPr>
            <p:spPr bwMode="auto">
              <a:xfrm>
                <a:off x="641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83" name="Line 204"/>
              <p:cNvSpPr>
                <a:spLocks noChangeShapeType="1"/>
              </p:cNvSpPr>
              <p:nvPr userDrawn="1"/>
            </p:nvSpPr>
            <p:spPr bwMode="auto">
              <a:xfrm>
                <a:off x="641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</p:grpSp>
        <p:grpSp>
          <p:nvGrpSpPr>
            <p:cNvPr id="814" name="Group 406"/>
            <p:cNvGrpSpPr>
              <a:grpSpLocks/>
            </p:cNvGrpSpPr>
            <p:nvPr userDrawn="1"/>
          </p:nvGrpSpPr>
          <p:grpSpPr bwMode="auto">
            <a:xfrm>
              <a:off x="3618" y="385763"/>
              <a:ext cx="3812" cy="4900613"/>
              <a:chOff x="3618" y="243"/>
              <a:chExt cx="3812" cy="3087"/>
            </a:xfrm>
          </p:grpSpPr>
          <p:sp>
            <p:nvSpPr>
              <p:cNvPr id="1184" name="Line 206"/>
              <p:cNvSpPr>
                <a:spLocks noChangeShapeType="1"/>
              </p:cNvSpPr>
              <p:nvPr userDrawn="1"/>
            </p:nvSpPr>
            <p:spPr bwMode="auto">
              <a:xfrm>
                <a:off x="641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85" name="Line 207"/>
              <p:cNvSpPr>
                <a:spLocks noChangeShapeType="1"/>
              </p:cNvSpPr>
              <p:nvPr userDrawn="1"/>
            </p:nvSpPr>
            <p:spPr bwMode="auto">
              <a:xfrm>
                <a:off x="641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86" name="Line 208"/>
              <p:cNvSpPr>
                <a:spLocks noChangeShapeType="1"/>
              </p:cNvSpPr>
              <p:nvPr userDrawn="1"/>
            </p:nvSpPr>
            <p:spPr bwMode="auto">
              <a:xfrm>
                <a:off x="641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87" name="Line 209"/>
              <p:cNvSpPr>
                <a:spLocks noChangeShapeType="1"/>
              </p:cNvSpPr>
              <p:nvPr userDrawn="1"/>
            </p:nvSpPr>
            <p:spPr bwMode="auto">
              <a:xfrm>
                <a:off x="666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88" name="Line 210"/>
              <p:cNvSpPr>
                <a:spLocks noChangeShapeType="1"/>
              </p:cNvSpPr>
              <p:nvPr userDrawn="1"/>
            </p:nvSpPr>
            <p:spPr bwMode="auto">
              <a:xfrm>
                <a:off x="666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89" name="Line 211"/>
              <p:cNvSpPr>
                <a:spLocks noChangeShapeType="1"/>
              </p:cNvSpPr>
              <p:nvPr userDrawn="1"/>
            </p:nvSpPr>
            <p:spPr bwMode="auto">
              <a:xfrm>
                <a:off x="666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90" name="Line 212"/>
              <p:cNvSpPr>
                <a:spLocks noChangeShapeType="1"/>
              </p:cNvSpPr>
              <p:nvPr userDrawn="1"/>
            </p:nvSpPr>
            <p:spPr bwMode="auto">
              <a:xfrm>
                <a:off x="666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91" name="Line 213"/>
              <p:cNvSpPr>
                <a:spLocks noChangeShapeType="1"/>
              </p:cNvSpPr>
              <p:nvPr userDrawn="1"/>
            </p:nvSpPr>
            <p:spPr bwMode="auto">
              <a:xfrm>
                <a:off x="666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92" name="Line 214"/>
              <p:cNvSpPr>
                <a:spLocks noChangeShapeType="1"/>
              </p:cNvSpPr>
              <p:nvPr userDrawn="1"/>
            </p:nvSpPr>
            <p:spPr bwMode="auto">
              <a:xfrm>
                <a:off x="666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93" name="Line 215"/>
              <p:cNvSpPr>
                <a:spLocks noChangeShapeType="1"/>
              </p:cNvSpPr>
              <p:nvPr userDrawn="1"/>
            </p:nvSpPr>
            <p:spPr bwMode="auto">
              <a:xfrm>
                <a:off x="666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94" name="Line 216"/>
              <p:cNvSpPr>
                <a:spLocks noChangeShapeType="1"/>
              </p:cNvSpPr>
              <p:nvPr userDrawn="1"/>
            </p:nvSpPr>
            <p:spPr bwMode="auto">
              <a:xfrm>
                <a:off x="666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95" name="Line 217"/>
              <p:cNvSpPr>
                <a:spLocks noChangeShapeType="1"/>
              </p:cNvSpPr>
              <p:nvPr userDrawn="1"/>
            </p:nvSpPr>
            <p:spPr bwMode="auto">
              <a:xfrm>
                <a:off x="666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96" name="Line 218"/>
              <p:cNvSpPr>
                <a:spLocks noChangeShapeType="1"/>
              </p:cNvSpPr>
              <p:nvPr userDrawn="1"/>
            </p:nvSpPr>
            <p:spPr bwMode="auto">
              <a:xfrm>
                <a:off x="666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97" name="Line 219"/>
              <p:cNvSpPr>
                <a:spLocks noChangeShapeType="1"/>
              </p:cNvSpPr>
              <p:nvPr userDrawn="1"/>
            </p:nvSpPr>
            <p:spPr bwMode="auto">
              <a:xfrm>
                <a:off x="666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98" name="Line 220"/>
              <p:cNvSpPr>
                <a:spLocks noChangeShapeType="1"/>
              </p:cNvSpPr>
              <p:nvPr userDrawn="1"/>
            </p:nvSpPr>
            <p:spPr bwMode="auto">
              <a:xfrm>
                <a:off x="666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99" name="Line 221"/>
              <p:cNvSpPr>
                <a:spLocks noChangeShapeType="1"/>
              </p:cNvSpPr>
              <p:nvPr userDrawn="1"/>
            </p:nvSpPr>
            <p:spPr bwMode="auto">
              <a:xfrm>
                <a:off x="666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00" name="Line 222"/>
              <p:cNvSpPr>
                <a:spLocks noChangeShapeType="1"/>
              </p:cNvSpPr>
              <p:nvPr userDrawn="1"/>
            </p:nvSpPr>
            <p:spPr bwMode="auto">
              <a:xfrm>
                <a:off x="692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01" name="Line 223"/>
              <p:cNvSpPr>
                <a:spLocks noChangeShapeType="1"/>
              </p:cNvSpPr>
              <p:nvPr userDrawn="1"/>
            </p:nvSpPr>
            <p:spPr bwMode="auto">
              <a:xfrm>
                <a:off x="692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02" name="Line 224"/>
              <p:cNvSpPr>
                <a:spLocks noChangeShapeType="1"/>
              </p:cNvSpPr>
              <p:nvPr userDrawn="1"/>
            </p:nvSpPr>
            <p:spPr bwMode="auto">
              <a:xfrm>
                <a:off x="692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03" name="Line 225"/>
              <p:cNvSpPr>
                <a:spLocks noChangeShapeType="1"/>
              </p:cNvSpPr>
              <p:nvPr userDrawn="1"/>
            </p:nvSpPr>
            <p:spPr bwMode="auto">
              <a:xfrm>
                <a:off x="692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04" name="Line 226"/>
              <p:cNvSpPr>
                <a:spLocks noChangeShapeType="1"/>
              </p:cNvSpPr>
              <p:nvPr userDrawn="1"/>
            </p:nvSpPr>
            <p:spPr bwMode="auto">
              <a:xfrm>
                <a:off x="692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05" name="Line 227"/>
              <p:cNvSpPr>
                <a:spLocks noChangeShapeType="1"/>
              </p:cNvSpPr>
              <p:nvPr userDrawn="1"/>
            </p:nvSpPr>
            <p:spPr bwMode="auto">
              <a:xfrm>
                <a:off x="692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06" name="Line 228"/>
              <p:cNvSpPr>
                <a:spLocks noChangeShapeType="1"/>
              </p:cNvSpPr>
              <p:nvPr userDrawn="1"/>
            </p:nvSpPr>
            <p:spPr bwMode="auto">
              <a:xfrm>
                <a:off x="692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07" name="Line 229"/>
              <p:cNvSpPr>
                <a:spLocks noChangeShapeType="1"/>
              </p:cNvSpPr>
              <p:nvPr userDrawn="1"/>
            </p:nvSpPr>
            <p:spPr bwMode="auto">
              <a:xfrm>
                <a:off x="692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08" name="Line 230"/>
              <p:cNvSpPr>
                <a:spLocks noChangeShapeType="1"/>
              </p:cNvSpPr>
              <p:nvPr userDrawn="1"/>
            </p:nvSpPr>
            <p:spPr bwMode="auto">
              <a:xfrm>
                <a:off x="692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09" name="Line 231"/>
              <p:cNvSpPr>
                <a:spLocks noChangeShapeType="1"/>
              </p:cNvSpPr>
              <p:nvPr userDrawn="1"/>
            </p:nvSpPr>
            <p:spPr bwMode="auto">
              <a:xfrm>
                <a:off x="692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10" name="Line 232"/>
              <p:cNvSpPr>
                <a:spLocks noChangeShapeType="1"/>
              </p:cNvSpPr>
              <p:nvPr userDrawn="1"/>
            </p:nvSpPr>
            <p:spPr bwMode="auto">
              <a:xfrm>
                <a:off x="692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11" name="Line 233"/>
              <p:cNvSpPr>
                <a:spLocks noChangeShapeType="1"/>
              </p:cNvSpPr>
              <p:nvPr userDrawn="1"/>
            </p:nvSpPr>
            <p:spPr bwMode="auto">
              <a:xfrm>
                <a:off x="692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12" name="Line 234"/>
              <p:cNvSpPr>
                <a:spLocks noChangeShapeType="1"/>
              </p:cNvSpPr>
              <p:nvPr userDrawn="1"/>
            </p:nvSpPr>
            <p:spPr bwMode="auto">
              <a:xfrm>
                <a:off x="692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13" name="Line 235"/>
              <p:cNvSpPr>
                <a:spLocks noChangeShapeType="1"/>
              </p:cNvSpPr>
              <p:nvPr userDrawn="1"/>
            </p:nvSpPr>
            <p:spPr bwMode="auto">
              <a:xfrm>
                <a:off x="717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14" name="Line 236"/>
              <p:cNvSpPr>
                <a:spLocks noChangeShapeType="1"/>
              </p:cNvSpPr>
              <p:nvPr userDrawn="1"/>
            </p:nvSpPr>
            <p:spPr bwMode="auto">
              <a:xfrm>
                <a:off x="717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15" name="Line 237"/>
              <p:cNvSpPr>
                <a:spLocks noChangeShapeType="1"/>
              </p:cNvSpPr>
              <p:nvPr userDrawn="1"/>
            </p:nvSpPr>
            <p:spPr bwMode="auto">
              <a:xfrm>
                <a:off x="717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16" name="Line 238"/>
              <p:cNvSpPr>
                <a:spLocks noChangeShapeType="1"/>
              </p:cNvSpPr>
              <p:nvPr userDrawn="1"/>
            </p:nvSpPr>
            <p:spPr bwMode="auto">
              <a:xfrm>
                <a:off x="717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17" name="Line 239"/>
              <p:cNvSpPr>
                <a:spLocks noChangeShapeType="1"/>
              </p:cNvSpPr>
              <p:nvPr userDrawn="1"/>
            </p:nvSpPr>
            <p:spPr bwMode="auto">
              <a:xfrm>
                <a:off x="717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18" name="Line 240"/>
              <p:cNvSpPr>
                <a:spLocks noChangeShapeType="1"/>
              </p:cNvSpPr>
              <p:nvPr userDrawn="1"/>
            </p:nvSpPr>
            <p:spPr bwMode="auto">
              <a:xfrm>
                <a:off x="717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19" name="Line 241"/>
              <p:cNvSpPr>
                <a:spLocks noChangeShapeType="1"/>
              </p:cNvSpPr>
              <p:nvPr userDrawn="1"/>
            </p:nvSpPr>
            <p:spPr bwMode="auto">
              <a:xfrm>
                <a:off x="717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20" name="Line 242"/>
              <p:cNvSpPr>
                <a:spLocks noChangeShapeType="1"/>
              </p:cNvSpPr>
              <p:nvPr userDrawn="1"/>
            </p:nvSpPr>
            <p:spPr bwMode="auto">
              <a:xfrm>
                <a:off x="717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21" name="Line 243"/>
              <p:cNvSpPr>
                <a:spLocks noChangeShapeType="1"/>
              </p:cNvSpPr>
              <p:nvPr userDrawn="1"/>
            </p:nvSpPr>
            <p:spPr bwMode="auto">
              <a:xfrm>
                <a:off x="717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22" name="Line 244"/>
              <p:cNvSpPr>
                <a:spLocks noChangeShapeType="1"/>
              </p:cNvSpPr>
              <p:nvPr userDrawn="1"/>
            </p:nvSpPr>
            <p:spPr bwMode="auto">
              <a:xfrm>
                <a:off x="717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23" name="Line 245"/>
              <p:cNvSpPr>
                <a:spLocks noChangeShapeType="1"/>
              </p:cNvSpPr>
              <p:nvPr userDrawn="1"/>
            </p:nvSpPr>
            <p:spPr bwMode="auto">
              <a:xfrm>
                <a:off x="717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24" name="Line 246"/>
              <p:cNvSpPr>
                <a:spLocks noChangeShapeType="1"/>
              </p:cNvSpPr>
              <p:nvPr userDrawn="1"/>
            </p:nvSpPr>
            <p:spPr bwMode="auto">
              <a:xfrm>
                <a:off x="717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25" name="Line 247"/>
              <p:cNvSpPr>
                <a:spLocks noChangeShapeType="1"/>
              </p:cNvSpPr>
              <p:nvPr userDrawn="1"/>
            </p:nvSpPr>
            <p:spPr bwMode="auto">
              <a:xfrm>
                <a:off x="717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26" name="Line 248"/>
              <p:cNvSpPr>
                <a:spLocks noChangeShapeType="1"/>
              </p:cNvSpPr>
              <p:nvPr userDrawn="1"/>
            </p:nvSpPr>
            <p:spPr bwMode="auto">
              <a:xfrm>
                <a:off x="743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27" name="Line 249"/>
              <p:cNvSpPr>
                <a:spLocks noChangeShapeType="1"/>
              </p:cNvSpPr>
              <p:nvPr userDrawn="1"/>
            </p:nvSpPr>
            <p:spPr bwMode="auto">
              <a:xfrm>
                <a:off x="743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28" name="Line 250"/>
              <p:cNvSpPr>
                <a:spLocks noChangeShapeType="1"/>
              </p:cNvSpPr>
              <p:nvPr userDrawn="1"/>
            </p:nvSpPr>
            <p:spPr bwMode="auto">
              <a:xfrm>
                <a:off x="743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29" name="Line 251"/>
              <p:cNvSpPr>
                <a:spLocks noChangeShapeType="1"/>
              </p:cNvSpPr>
              <p:nvPr userDrawn="1"/>
            </p:nvSpPr>
            <p:spPr bwMode="auto">
              <a:xfrm>
                <a:off x="743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30" name="Line 252"/>
              <p:cNvSpPr>
                <a:spLocks noChangeShapeType="1"/>
              </p:cNvSpPr>
              <p:nvPr userDrawn="1"/>
            </p:nvSpPr>
            <p:spPr bwMode="auto">
              <a:xfrm>
                <a:off x="743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31" name="Line 253"/>
              <p:cNvSpPr>
                <a:spLocks noChangeShapeType="1"/>
              </p:cNvSpPr>
              <p:nvPr userDrawn="1"/>
            </p:nvSpPr>
            <p:spPr bwMode="auto">
              <a:xfrm>
                <a:off x="743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32" name="Line 254"/>
              <p:cNvSpPr>
                <a:spLocks noChangeShapeType="1"/>
              </p:cNvSpPr>
              <p:nvPr userDrawn="1"/>
            </p:nvSpPr>
            <p:spPr bwMode="auto">
              <a:xfrm>
                <a:off x="743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33" name="Line 255"/>
              <p:cNvSpPr>
                <a:spLocks noChangeShapeType="1"/>
              </p:cNvSpPr>
              <p:nvPr userDrawn="1"/>
            </p:nvSpPr>
            <p:spPr bwMode="auto">
              <a:xfrm>
                <a:off x="743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34" name="Line 256"/>
              <p:cNvSpPr>
                <a:spLocks noChangeShapeType="1"/>
              </p:cNvSpPr>
              <p:nvPr userDrawn="1"/>
            </p:nvSpPr>
            <p:spPr bwMode="auto">
              <a:xfrm>
                <a:off x="743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35" name="Line 257"/>
              <p:cNvSpPr>
                <a:spLocks noChangeShapeType="1"/>
              </p:cNvSpPr>
              <p:nvPr userDrawn="1"/>
            </p:nvSpPr>
            <p:spPr bwMode="auto">
              <a:xfrm>
                <a:off x="743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36" name="Line 258"/>
              <p:cNvSpPr>
                <a:spLocks noChangeShapeType="1"/>
              </p:cNvSpPr>
              <p:nvPr userDrawn="1"/>
            </p:nvSpPr>
            <p:spPr bwMode="auto">
              <a:xfrm>
                <a:off x="743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37" name="Line 259"/>
              <p:cNvSpPr>
                <a:spLocks noChangeShapeType="1"/>
              </p:cNvSpPr>
              <p:nvPr userDrawn="1"/>
            </p:nvSpPr>
            <p:spPr bwMode="auto">
              <a:xfrm>
                <a:off x="743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38" name="Line 260"/>
              <p:cNvSpPr>
                <a:spLocks noChangeShapeType="1"/>
              </p:cNvSpPr>
              <p:nvPr userDrawn="1"/>
            </p:nvSpPr>
            <p:spPr bwMode="auto">
              <a:xfrm>
                <a:off x="743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39" name="Line 261"/>
              <p:cNvSpPr>
                <a:spLocks noChangeShapeType="1"/>
              </p:cNvSpPr>
              <p:nvPr userDrawn="1"/>
            </p:nvSpPr>
            <p:spPr bwMode="auto">
              <a:xfrm>
                <a:off x="361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40" name="Line 262"/>
              <p:cNvSpPr>
                <a:spLocks noChangeShapeType="1"/>
              </p:cNvSpPr>
              <p:nvPr userDrawn="1"/>
            </p:nvSpPr>
            <p:spPr bwMode="auto">
              <a:xfrm>
                <a:off x="361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41" name="Line 263"/>
              <p:cNvSpPr>
                <a:spLocks noChangeShapeType="1"/>
              </p:cNvSpPr>
              <p:nvPr userDrawn="1"/>
            </p:nvSpPr>
            <p:spPr bwMode="auto">
              <a:xfrm>
                <a:off x="361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42" name="Line 264"/>
              <p:cNvSpPr>
                <a:spLocks noChangeShapeType="1"/>
              </p:cNvSpPr>
              <p:nvPr userDrawn="1"/>
            </p:nvSpPr>
            <p:spPr bwMode="auto">
              <a:xfrm>
                <a:off x="361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43" name="Line 265"/>
              <p:cNvSpPr>
                <a:spLocks noChangeShapeType="1"/>
              </p:cNvSpPr>
              <p:nvPr userDrawn="1"/>
            </p:nvSpPr>
            <p:spPr bwMode="auto">
              <a:xfrm>
                <a:off x="361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44" name="Line 266"/>
              <p:cNvSpPr>
                <a:spLocks noChangeShapeType="1"/>
              </p:cNvSpPr>
              <p:nvPr userDrawn="1"/>
            </p:nvSpPr>
            <p:spPr bwMode="auto">
              <a:xfrm>
                <a:off x="361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45" name="Line 267"/>
              <p:cNvSpPr>
                <a:spLocks noChangeShapeType="1"/>
              </p:cNvSpPr>
              <p:nvPr userDrawn="1"/>
            </p:nvSpPr>
            <p:spPr bwMode="auto">
              <a:xfrm>
                <a:off x="361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46" name="Line 268"/>
              <p:cNvSpPr>
                <a:spLocks noChangeShapeType="1"/>
              </p:cNvSpPr>
              <p:nvPr userDrawn="1"/>
            </p:nvSpPr>
            <p:spPr bwMode="auto">
              <a:xfrm>
                <a:off x="361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47" name="Line 269"/>
              <p:cNvSpPr>
                <a:spLocks noChangeShapeType="1"/>
              </p:cNvSpPr>
              <p:nvPr userDrawn="1"/>
            </p:nvSpPr>
            <p:spPr bwMode="auto">
              <a:xfrm>
                <a:off x="361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48" name="Line 270"/>
              <p:cNvSpPr>
                <a:spLocks noChangeShapeType="1"/>
              </p:cNvSpPr>
              <p:nvPr userDrawn="1"/>
            </p:nvSpPr>
            <p:spPr bwMode="auto">
              <a:xfrm>
                <a:off x="361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49" name="Line 271"/>
              <p:cNvSpPr>
                <a:spLocks noChangeShapeType="1"/>
              </p:cNvSpPr>
              <p:nvPr userDrawn="1"/>
            </p:nvSpPr>
            <p:spPr bwMode="auto">
              <a:xfrm>
                <a:off x="361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50" name="Line 272"/>
              <p:cNvSpPr>
                <a:spLocks noChangeShapeType="1"/>
              </p:cNvSpPr>
              <p:nvPr userDrawn="1"/>
            </p:nvSpPr>
            <p:spPr bwMode="auto">
              <a:xfrm>
                <a:off x="361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51" name="Line 273"/>
              <p:cNvSpPr>
                <a:spLocks noChangeShapeType="1"/>
              </p:cNvSpPr>
              <p:nvPr userDrawn="1"/>
            </p:nvSpPr>
            <p:spPr bwMode="auto">
              <a:xfrm>
                <a:off x="361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52" name="Line 274"/>
              <p:cNvSpPr>
                <a:spLocks noChangeShapeType="1"/>
              </p:cNvSpPr>
              <p:nvPr userDrawn="1"/>
            </p:nvSpPr>
            <p:spPr bwMode="auto">
              <a:xfrm>
                <a:off x="387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53" name="Line 275"/>
              <p:cNvSpPr>
                <a:spLocks noChangeShapeType="1"/>
              </p:cNvSpPr>
              <p:nvPr userDrawn="1"/>
            </p:nvSpPr>
            <p:spPr bwMode="auto">
              <a:xfrm>
                <a:off x="387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54" name="Line 276"/>
              <p:cNvSpPr>
                <a:spLocks noChangeShapeType="1"/>
              </p:cNvSpPr>
              <p:nvPr userDrawn="1"/>
            </p:nvSpPr>
            <p:spPr bwMode="auto">
              <a:xfrm>
                <a:off x="387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55" name="Line 277"/>
              <p:cNvSpPr>
                <a:spLocks noChangeShapeType="1"/>
              </p:cNvSpPr>
              <p:nvPr userDrawn="1"/>
            </p:nvSpPr>
            <p:spPr bwMode="auto">
              <a:xfrm>
                <a:off x="387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56" name="Line 278"/>
              <p:cNvSpPr>
                <a:spLocks noChangeShapeType="1"/>
              </p:cNvSpPr>
              <p:nvPr userDrawn="1"/>
            </p:nvSpPr>
            <p:spPr bwMode="auto">
              <a:xfrm>
                <a:off x="387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57" name="Line 279"/>
              <p:cNvSpPr>
                <a:spLocks noChangeShapeType="1"/>
              </p:cNvSpPr>
              <p:nvPr userDrawn="1"/>
            </p:nvSpPr>
            <p:spPr bwMode="auto">
              <a:xfrm>
                <a:off x="387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58" name="Line 280"/>
              <p:cNvSpPr>
                <a:spLocks noChangeShapeType="1"/>
              </p:cNvSpPr>
              <p:nvPr userDrawn="1"/>
            </p:nvSpPr>
            <p:spPr bwMode="auto">
              <a:xfrm>
                <a:off x="387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59" name="Line 281"/>
              <p:cNvSpPr>
                <a:spLocks noChangeShapeType="1"/>
              </p:cNvSpPr>
              <p:nvPr userDrawn="1"/>
            </p:nvSpPr>
            <p:spPr bwMode="auto">
              <a:xfrm>
                <a:off x="387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60" name="Line 282"/>
              <p:cNvSpPr>
                <a:spLocks noChangeShapeType="1"/>
              </p:cNvSpPr>
              <p:nvPr userDrawn="1"/>
            </p:nvSpPr>
            <p:spPr bwMode="auto">
              <a:xfrm>
                <a:off x="387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61" name="Line 283"/>
              <p:cNvSpPr>
                <a:spLocks noChangeShapeType="1"/>
              </p:cNvSpPr>
              <p:nvPr userDrawn="1"/>
            </p:nvSpPr>
            <p:spPr bwMode="auto">
              <a:xfrm>
                <a:off x="387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62" name="Line 284"/>
              <p:cNvSpPr>
                <a:spLocks noChangeShapeType="1"/>
              </p:cNvSpPr>
              <p:nvPr userDrawn="1"/>
            </p:nvSpPr>
            <p:spPr bwMode="auto">
              <a:xfrm>
                <a:off x="387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63" name="Line 285"/>
              <p:cNvSpPr>
                <a:spLocks noChangeShapeType="1"/>
              </p:cNvSpPr>
              <p:nvPr userDrawn="1"/>
            </p:nvSpPr>
            <p:spPr bwMode="auto">
              <a:xfrm>
                <a:off x="387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64" name="Line 286"/>
              <p:cNvSpPr>
                <a:spLocks noChangeShapeType="1"/>
              </p:cNvSpPr>
              <p:nvPr userDrawn="1"/>
            </p:nvSpPr>
            <p:spPr bwMode="auto">
              <a:xfrm>
                <a:off x="387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65" name="Line 287"/>
              <p:cNvSpPr>
                <a:spLocks noChangeShapeType="1"/>
              </p:cNvSpPr>
              <p:nvPr userDrawn="1"/>
            </p:nvSpPr>
            <p:spPr bwMode="auto">
              <a:xfrm>
                <a:off x="412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66" name="Line 288"/>
              <p:cNvSpPr>
                <a:spLocks noChangeShapeType="1"/>
              </p:cNvSpPr>
              <p:nvPr userDrawn="1"/>
            </p:nvSpPr>
            <p:spPr bwMode="auto">
              <a:xfrm>
                <a:off x="412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67" name="Line 289"/>
              <p:cNvSpPr>
                <a:spLocks noChangeShapeType="1"/>
              </p:cNvSpPr>
              <p:nvPr userDrawn="1"/>
            </p:nvSpPr>
            <p:spPr bwMode="auto">
              <a:xfrm>
                <a:off x="412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68" name="Line 290"/>
              <p:cNvSpPr>
                <a:spLocks noChangeShapeType="1"/>
              </p:cNvSpPr>
              <p:nvPr userDrawn="1"/>
            </p:nvSpPr>
            <p:spPr bwMode="auto">
              <a:xfrm>
                <a:off x="412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69" name="Line 291"/>
              <p:cNvSpPr>
                <a:spLocks noChangeShapeType="1"/>
              </p:cNvSpPr>
              <p:nvPr userDrawn="1"/>
            </p:nvSpPr>
            <p:spPr bwMode="auto">
              <a:xfrm>
                <a:off x="412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70" name="Line 292"/>
              <p:cNvSpPr>
                <a:spLocks noChangeShapeType="1"/>
              </p:cNvSpPr>
              <p:nvPr userDrawn="1"/>
            </p:nvSpPr>
            <p:spPr bwMode="auto">
              <a:xfrm>
                <a:off x="412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71" name="Line 293"/>
              <p:cNvSpPr>
                <a:spLocks noChangeShapeType="1"/>
              </p:cNvSpPr>
              <p:nvPr userDrawn="1"/>
            </p:nvSpPr>
            <p:spPr bwMode="auto">
              <a:xfrm>
                <a:off x="412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72" name="Line 294"/>
              <p:cNvSpPr>
                <a:spLocks noChangeShapeType="1"/>
              </p:cNvSpPr>
              <p:nvPr userDrawn="1"/>
            </p:nvSpPr>
            <p:spPr bwMode="auto">
              <a:xfrm>
                <a:off x="412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73" name="Line 295"/>
              <p:cNvSpPr>
                <a:spLocks noChangeShapeType="1"/>
              </p:cNvSpPr>
              <p:nvPr userDrawn="1"/>
            </p:nvSpPr>
            <p:spPr bwMode="auto">
              <a:xfrm>
                <a:off x="412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74" name="Line 296"/>
              <p:cNvSpPr>
                <a:spLocks noChangeShapeType="1"/>
              </p:cNvSpPr>
              <p:nvPr userDrawn="1"/>
            </p:nvSpPr>
            <p:spPr bwMode="auto">
              <a:xfrm>
                <a:off x="412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75" name="Line 297"/>
              <p:cNvSpPr>
                <a:spLocks noChangeShapeType="1"/>
              </p:cNvSpPr>
              <p:nvPr userDrawn="1"/>
            </p:nvSpPr>
            <p:spPr bwMode="auto">
              <a:xfrm>
                <a:off x="412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76" name="Line 298"/>
              <p:cNvSpPr>
                <a:spLocks noChangeShapeType="1"/>
              </p:cNvSpPr>
              <p:nvPr userDrawn="1"/>
            </p:nvSpPr>
            <p:spPr bwMode="auto">
              <a:xfrm>
                <a:off x="412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77" name="Line 299"/>
              <p:cNvSpPr>
                <a:spLocks noChangeShapeType="1"/>
              </p:cNvSpPr>
              <p:nvPr userDrawn="1"/>
            </p:nvSpPr>
            <p:spPr bwMode="auto">
              <a:xfrm>
                <a:off x="412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78" name="Line 300"/>
              <p:cNvSpPr>
                <a:spLocks noChangeShapeType="1"/>
              </p:cNvSpPr>
              <p:nvPr userDrawn="1"/>
            </p:nvSpPr>
            <p:spPr bwMode="auto">
              <a:xfrm>
                <a:off x="438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79" name="Line 301"/>
              <p:cNvSpPr>
                <a:spLocks noChangeShapeType="1"/>
              </p:cNvSpPr>
              <p:nvPr userDrawn="1"/>
            </p:nvSpPr>
            <p:spPr bwMode="auto">
              <a:xfrm>
                <a:off x="438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80" name="Line 302"/>
              <p:cNvSpPr>
                <a:spLocks noChangeShapeType="1"/>
              </p:cNvSpPr>
              <p:nvPr userDrawn="1"/>
            </p:nvSpPr>
            <p:spPr bwMode="auto">
              <a:xfrm>
                <a:off x="438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81" name="Line 303"/>
              <p:cNvSpPr>
                <a:spLocks noChangeShapeType="1"/>
              </p:cNvSpPr>
              <p:nvPr userDrawn="1"/>
            </p:nvSpPr>
            <p:spPr bwMode="auto">
              <a:xfrm>
                <a:off x="438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82" name="Line 304"/>
              <p:cNvSpPr>
                <a:spLocks noChangeShapeType="1"/>
              </p:cNvSpPr>
              <p:nvPr userDrawn="1"/>
            </p:nvSpPr>
            <p:spPr bwMode="auto">
              <a:xfrm>
                <a:off x="438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83" name="Line 305"/>
              <p:cNvSpPr>
                <a:spLocks noChangeShapeType="1"/>
              </p:cNvSpPr>
              <p:nvPr userDrawn="1"/>
            </p:nvSpPr>
            <p:spPr bwMode="auto">
              <a:xfrm>
                <a:off x="438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84" name="Line 306"/>
              <p:cNvSpPr>
                <a:spLocks noChangeShapeType="1"/>
              </p:cNvSpPr>
              <p:nvPr userDrawn="1"/>
            </p:nvSpPr>
            <p:spPr bwMode="auto">
              <a:xfrm>
                <a:off x="438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85" name="Line 307"/>
              <p:cNvSpPr>
                <a:spLocks noChangeShapeType="1"/>
              </p:cNvSpPr>
              <p:nvPr userDrawn="1"/>
            </p:nvSpPr>
            <p:spPr bwMode="auto">
              <a:xfrm>
                <a:off x="438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86" name="Line 308"/>
              <p:cNvSpPr>
                <a:spLocks noChangeShapeType="1"/>
              </p:cNvSpPr>
              <p:nvPr userDrawn="1"/>
            </p:nvSpPr>
            <p:spPr bwMode="auto">
              <a:xfrm>
                <a:off x="438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87" name="Line 309"/>
              <p:cNvSpPr>
                <a:spLocks noChangeShapeType="1"/>
              </p:cNvSpPr>
              <p:nvPr userDrawn="1"/>
            </p:nvSpPr>
            <p:spPr bwMode="auto">
              <a:xfrm>
                <a:off x="438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88" name="Line 310"/>
              <p:cNvSpPr>
                <a:spLocks noChangeShapeType="1"/>
              </p:cNvSpPr>
              <p:nvPr userDrawn="1"/>
            </p:nvSpPr>
            <p:spPr bwMode="auto">
              <a:xfrm>
                <a:off x="438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89" name="Line 311"/>
              <p:cNvSpPr>
                <a:spLocks noChangeShapeType="1"/>
              </p:cNvSpPr>
              <p:nvPr userDrawn="1"/>
            </p:nvSpPr>
            <p:spPr bwMode="auto">
              <a:xfrm>
                <a:off x="438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90" name="Line 312"/>
              <p:cNvSpPr>
                <a:spLocks noChangeShapeType="1"/>
              </p:cNvSpPr>
              <p:nvPr userDrawn="1"/>
            </p:nvSpPr>
            <p:spPr bwMode="auto">
              <a:xfrm>
                <a:off x="438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91" name="Line 313"/>
              <p:cNvSpPr>
                <a:spLocks noChangeShapeType="1"/>
              </p:cNvSpPr>
              <p:nvPr userDrawn="1"/>
            </p:nvSpPr>
            <p:spPr bwMode="auto">
              <a:xfrm>
                <a:off x="4634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92" name="Line 314"/>
              <p:cNvSpPr>
                <a:spLocks noChangeShapeType="1"/>
              </p:cNvSpPr>
              <p:nvPr userDrawn="1"/>
            </p:nvSpPr>
            <p:spPr bwMode="auto">
              <a:xfrm>
                <a:off x="4634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93" name="Line 315"/>
              <p:cNvSpPr>
                <a:spLocks noChangeShapeType="1"/>
              </p:cNvSpPr>
              <p:nvPr userDrawn="1"/>
            </p:nvSpPr>
            <p:spPr bwMode="auto">
              <a:xfrm>
                <a:off x="4634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94" name="Line 316"/>
              <p:cNvSpPr>
                <a:spLocks noChangeShapeType="1"/>
              </p:cNvSpPr>
              <p:nvPr userDrawn="1"/>
            </p:nvSpPr>
            <p:spPr bwMode="auto">
              <a:xfrm>
                <a:off x="4634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95" name="Line 317"/>
              <p:cNvSpPr>
                <a:spLocks noChangeShapeType="1"/>
              </p:cNvSpPr>
              <p:nvPr userDrawn="1"/>
            </p:nvSpPr>
            <p:spPr bwMode="auto">
              <a:xfrm>
                <a:off x="4634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96" name="Line 318"/>
              <p:cNvSpPr>
                <a:spLocks noChangeShapeType="1"/>
              </p:cNvSpPr>
              <p:nvPr userDrawn="1"/>
            </p:nvSpPr>
            <p:spPr bwMode="auto">
              <a:xfrm>
                <a:off x="4634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97" name="Line 319"/>
              <p:cNvSpPr>
                <a:spLocks noChangeShapeType="1"/>
              </p:cNvSpPr>
              <p:nvPr userDrawn="1"/>
            </p:nvSpPr>
            <p:spPr bwMode="auto">
              <a:xfrm>
                <a:off x="4634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98" name="Line 320"/>
              <p:cNvSpPr>
                <a:spLocks noChangeShapeType="1"/>
              </p:cNvSpPr>
              <p:nvPr userDrawn="1"/>
            </p:nvSpPr>
            <p:spPr bwMode="auto">
              <a:xfrm>
                <a:off x="4634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99" name="Line 321"/>
              <p:cNvSpPr>
                <a:spLocks noChangeShapeType="1"/>
              </p:cNvSpPr>
              <p:nvPr userDrawn="1"/>
            </p:nvSpPr>
            <p:spPr bwMode="auto">
              <a:xfrm>
                <a:off x="4634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00" name="Line 322"/>
              <p:cNvSpPr>
                <a:spLocks noChangeShapeType="1"/>
              </p:cNvSpPr>
              <p:nvPr userDrawn="1"/>
            </p:nvSpPr>
            <p:spPr bwMode="auto">
              <a:xfrm>
                <a:off x="4634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01" name="Line 323"/>
              <p:cNvSpPr>
                <a:spLocks noChangeShapeType="1"/>
              </p:cNvSpPr>
              <p:nvPr userDrawn="1"/>
            </p:nvSpPr>
            <p:spPr bwMode="auto">
              <a:xfrm>
                <a:off x="4634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02" name="Line 324"/>
              <p:cNvSpPr>
                <a:spLocks noChangeShapeType="1"/>
              </p:cNvSpPr>
              <p:nvPr userDrawn="1"/>
            </p:nvSpPr>
            <p:spPr bwMode="auto">
              <a:xfrm>
                <a:off x="4634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03" name="Line 325"/>
              <p:cNvSpPr>
                <a:spLocks noChangeShapeType="1"/>
              </p:cNvSpPr>
              <p:nvPr userDrawn="1"/>
            </p:nvSpPr>
            <p:spPr bwMode="auto">
              <a:xfrm>
                <a:off x="4634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04" name="Line 326"/>
              <p:cNvSpPr>
                <a:spLocks noChangeShapeType="1"/>
              </p:cNvSpPr>
              <p:nvPr userDrawn="1"/>
            </p:nvSpPr>
            <p:spPr bwMode="auto">
              <a:xfrm>
                <a:off x="488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05" name="Line 327"/>
              <p:cNvSpPr>
                <a:spLocks noChangeShapeType="1"/>
              </p:cNvSpPr>
              <p:nvPr userDrawn="1"/>
            </p:nvSpPr>
            <p:spPr bwMode="auto">
              <a:xfrm>
                <a:off x="488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06" name="Line 328"/>
              <p:cNvSpPr>
                <a:spLocks noChangeShapeType="1"/>
              </p:cNvSpPr>
              <p:nvPr userDrawn="1"/>
            </p:nvSpPr>
            <p:spPr bwMode="auto">
              <a:xfrm>
                <a:off x="488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07" name="Line 329"/>
              <p:cNvSpPr>
                <a:spLocks noChangeShapeType="1"/>
              </p:cNvSpPr>
              <p:nvPr userDrawn="1"/>
            </p:nvSpPr>
            <p:spPr bwMode="auto">
              <a:xfrm>
                <a:off x="488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08" name="Line 330"/>
              <p:cNvSpPr>
                <a:spLocks noChangeShapeType="1"/>
              </p:cNvSpPr>
              <p:nvPr userDrawn="1"/>
            </p:nvSpPr>
            <p:spPr bwMode="auto">
              <a:xfrm>
                <a:off x="488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09" name="Line 331"/>
              <p:cNvSpPr>
                <a:spLocks noChangeShapeType="1"/>
              </p:cNvSpPr>
              <p:nvPr userDrawn="1"/>
            </p:nvSpPr>
            <p:spPr bwMode="auto">
              <a:xfrm>
                <a:off x="488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10" name="Line 332"/>
              <p:cNvSpPr>
                <a:spLocks noChangeShapeType="1"/>
              </p:cNvSpPr>
              <p:nvPr userDrawn="1"/>
            </p:nvSpPr>
            <p:spPr bwMode="auto">
              <a:xfrm>
                <a:off x="488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11" name="Line 333"/>
              <p:cNvSpPr>
                <a:spLocks noChangeShapeType="1"/>
              </p:cNvSpPr>
              <p:nvPr userDrawn="1"/>
            </p:nvSpPr>
            <p:spPr bwMode="auto">
              <a:xfrm>
                <a:off x="488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12" name="Line 334"/>
              <p:cNvSpPr>
                <a:spLocks noChangeShapeType="1"/>
              </p:cNvSpPr>
              <p:nvPr userDrawn="1"/>
            </p:nvSpPr>
            <p:spPr bwMode="auto">
              <a:xfrm>
                <a:off x="488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13" name="Line 335"/>
              <p:cNvSpPr>
                <a:spLocks noChangeShapeType="1"/>
              </p:cNvSpPr>
              <p:nvPr userDrawn="1"/>
            </p:nvSpPr>
            <p:spPr bwMode="auto">
              <a:xfrm>
                <a:off x="488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14" name="Line 336"/>
              <p:cNvSpPr>
                <a:spLocks noChangeShapeType="1"/>
              </p:cNvSpPr>
              <p:nvPr userDrawn="1"/>
            </p:nvSpPr>
            <p:spPr bwMode="auto">
              <a:xfrm>
                <a:off x="488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15" name="Line 337"/>
              <p:cNvSpPr>
                <a:spLocks noChangeShapeType="1"/>
              </p:cNvSpPr>
              <p:nvPr userDrawn="1"/>
            </p:nvSpPr>
            <p:spPr bwMode="auto">
              <a:xfrm>
                <a:off x="488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16" name="Line 338"/>
              <p:cNvSpPr>
                <a:spLocks noChangeShapeType="1"/>
              </p:cNvSpPr>
              <p:nvPr userDrawn="1"/>
            </p:nvSpPr>
            <p:spPr bwMode="auto">
              <a:xfrm>
                <a:off x="488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17" name="Line 339"/>
              <p:cNvSpPr>
                <a:spLocks noChangeShapeType="1"/>
              </p:cNvSpPr>
              <p:nvPr userDrawn="1"/>
            </p:nvSpPr>
            <p:spPr bwMode="auto">
              <a:xfrm>
                <a:off x="514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18" name="Line 340"/>
              <p:cNvSpPr>
                <a:spLocks noChangeShapeType="1"/>
              </p:cNvSpPr>
              <p:nvPr userDrawn="1"/>
            </p:nvSpPr>
            <p:spPr bwMode="auto">
              <a:xfrm>
                <a:off x="514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19" name="Line 341"/>
              <p:cNvSpPr>
                <a:spLocks noChangeShapeType="1"/>
              </p:cNvSpPr>
              <p:nvPr userDrawn="1"/>
            </p:nvSpPr>
            <p:spPr bwMode="auto">
              <a:xfrm>
                <a:off x="514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20" name="Line 342"/>
              <p:cNvSpPr>
                <a:spLocks noChangeShapeType="1"/>
              </p:cNvSpPr>
              <p:nvPr userDrawn="1"/>
            </p:nvSpPr>
            <p:spPr bwMode="auto">
              <a:xfrm>
                <a:off x="514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21" name="Line 343"/>
              <p:cNvSpPr>
                <a:spLocks noChangeShapeType="1"/>
              </p:cNvSpPr>
              <p:nvPr userDrawn="1"/>
            </p:nvSpPr>
            <p:spPr bwMode="auto">
              <a:xfrm>
                <a:off x="514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22" name="Line 344"/>
              <p:cNvSpPr>
                <a:spLocks noChangeShapeType="1"/>
              </p:cNvSpPr>
              <p:nvPr userDrawn="1"/>
            </p:nvSpPr>
            <p:spPr bwMode="auto">
              <a:xfrm>
                <a:off x="514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23" name="Line 345"/>
              <p:cNvSpPr>
                <a:spLocks noChangeShapeType="1"/>
              </p:cNvSpPr>
              <p:nvPr userDrawn="1"/>
            </p:nvSpPr>
            <p:spPr bwMode="auto">
              <a:xfrm>
                <a:off x="514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24" name="Line 346"/>
              <p:cNvSpPr>
                <a:spLocks noChangeShapeType="1"/>
              </p:cNvSpPr>
              <p:nvPr userDrawn="1"/>
            </p:nvSpPr>
            <p:spPr bwMode="auto">
              <a:xfrm>
                <a:off x="514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25" name="Line 347"/>
              <p:cNvSpPr>
                <a:spLocks noChangeShapeType="1"/>
              </p:cNvSpPr>
              <p:nvPr userDrawn="1"/>
            </p:nvSpPr>
            <p:spPr bwMode="auto">
              <a:xfrm>
                <a:off x="514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26" name="Line 348"/>
              <p:cNvSpPr>
                <a:spLocks noChangeShapeType="1"/>
              </p:cNvSpPr>
              <p:nvPr userDrawn="1"/>
            </p:nvSpPr>
            <p:spPr bwMode="auto">
              <a:xfrm>
                <a:off x="514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27" name="Line 349"/>
              <p:cNvSpPr>
                <a:spLocks noChangeShapeType="1"/>
              </p:cNvSpPr>
              <p:nvPr userDrawn="1"/>
            </p:nvSpPr>
            <p:spPr bwMode="auto">
              <a:xfrm>
                <a:off x="514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28" name="Line 350"/>
              <p:cNvSpPr>
                <a:spLocks noChangeShapeType="1"/>
              </p:cNvSpPr>
              <p:nvPr userDrawn="1"/>
            </p:nvSpPr>
            <p:spPr bwMode="auto">
              <a:xfrm>
                <a:off x="514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29" name="Line 351"/>
              <p:cNvSpPr>
                <a:spLocks noChangeShapeType="1"/>
              </p:cNvSpPr>
              <p:nvPr userDrawn="1"/>
            </p:nvSpPr>
            <p:spPr bwMode="auto">
              <a:xfrm>
                <a:off x="514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30" name="Line 352"/>
              <p:cNvSpPr>
                <a:spLocks noChangeShapeType="1"/>
              </p:cNvSpPr>
              <p:nvPr userDrawn="1"/>
            </p:nvSpPr>
            <p:spPr bwMode="auto">
              <a:xfrm>
                <a:off x="539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31" name="Line 353"/>
              <p:cNvSpPr>
                <a:spLocks noChangeShapeType="1"/>
              </p:cNvSpPr>
              <p:nvPr userDrawn="1"/>
            </p:nvSpPr>
            <p:spPr bwMode="auto">
              <a:xfrm>
                <a:off x="539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32" name="Line 354"/>
              <p:cNvSpPr>
                <a:spLocks noChangeShapeType="1"/>
              </p:cNvSpPr>
              <p:nvPr userDrawn="1"/>
            </p:nvSpPr>
            <p:spPr bwMode="auto">
              <a:xfrm>
                <a:off x="539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33" name="Line 355"/>
              <p:cNvSpPr>
                <a:spLocks noChangeShapeType="1"/>
              </p:cNvSpPr>
              <p:nvPr userDrawn="1"/>
            </p:nvSpPr>
            <p:spPr bwMode="auto">
              <a:xfrm>
                <a:off x="539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34" name="Line 356"/>
              <p:cNvSpPr>
                <a:spLocks noChangeShapeType="1"/>
              </p:cNvSpPr>
              <p:nvPr userDrawn="1"/>
            </p:nvSpPr>
            <p:spPr bwMode="auto">
              <a:xfrm>
                <a:off x="539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35" name="Line 357"/>
              <p:cNvSpPr>
                <a:spLocks noChangeShapeType="1"/>
              </p:cNvSpPr>
              <p:nvPr userDrawn="1"/>
            </p:nvSpPr>
            <p:spPr bwMode="auto">
              <a:xfrm>
                <a:off x="539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36" name="Line 358"/>
              <p:cNvSpPr>
                <a:spLocks noChangeShapeType="1"/>
              </p:cNvSpPr>
              <p:nvPr userDrawn="1"/>
            </p:nvSpPr>
            <p:spPr bwMode="auto">
              <a:xfrm>
                <a:off x="539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37" name="Line 359"/>
              <p:cNvSpPr>
                <a:spLocks noChangeShapeType="1"/>
              </p:cNvSpPr>
              <p:nvPr userDrawn="1"/>
            </p:nvSpPr>
            <p:spPr bwMode="auto">
              <a:xfrm>
                <a:off x="539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38" name="Line 360"/>
              <p:cNvSpPr>
                <a:spLocks noChangeShapeType="1"/>
              </p:cNvSpPr>
              <p:nvPr userDrawn="1"/>
            </p:nvSpPr>
            <p:spPr bwMode="auto">
              <a:xfrm>
                <a:off x="539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39" name="Line 361"/>
              <p:cNvSpPr>
                <a:spLocks noChangeShapeType="1"/>
              </p:cNvSpPr>
              <p:nvPr userDrawn="1"/>
            </p:nvSpPr>
            <p:spPr bwMode="auto">
              <a:xfrm>
                <a:off x="539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40" name="Line 362"/>
              <p:cNvSpPr>
                <a:spLocks noChangeShapeType="1"/>
              </p:cNvSpPr>
              <p:nvPr userDrawn="1"/>
            </p:nvSpPr>
            <p:spPr bwMode="auto">
              <a:xfrm>
                <a:off x="539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41" name="Line 363"/>
              <p:cNvSpPr>
                <a:spLocks noChangeShapeType="1"/>
              </p:cNvSpPr>
              <p:nvPr userDrawn="1"/>
            </p:nvSpPr>
            <p:spPr bwMode="auto">
              <a:xfrm>
                <a:off x="539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42" name="Line 364"/>
              <p:cNvSpPr>
                <a:spLocks noChangeShapeType="1"/>
              </p:cNvSpPr>
              <p:nvPr userDrawn="1"/>
            </p:nvSpPr>
            <p:spPr bwMode="auto">
              <a:xfrm>
                <a:off x="539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43" name="Line 365"/>
              <p:cNvSpPr>
                <a:spLocks noChangeShapeType="1"/>
              </p:cNvSpPr>
              <p:nvPr userDrawn="1"/>
            </p:nvSpPr>
            <p:spPr bwMode="auto">
              <a:xfrm>
                <a:off x="565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44" name="Line 366"/>
              <p:cNvSpPr>
                <a:spLocks noChangeShapeType="1"/>
              </p:cNvSpPr>
              <p:nvPr userDrawn="1"/>
            </p:nvSpPr>
            <p:spPr bwMode="auto">
              <a:xfrm>
                <a:off x="565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45" name="Line 367"/>
              <p:cNvSpPr>
                <a:spLocks noChangeShapeType="1"/>
              </p:cNvSpPr>
              <p:nvPr userDrawn="1"/>
            </p:nvSpPr>
            <p:spPr bwMode="auto">
              <a:xfrm>
                <a:off x="565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46" name="Line 368"/>
              <p:cNvSpPr>
                <a:spLocks noChangeShapeType="1"/>
              </p:cNvSpPr>
              <p:nvPr userDrawn="1"/>
            </p:nvSpPr>
            <p:spPr bwMode="auto">
              <a:xfrm>
                <a:off x="565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47" name="Line 369"/>
              <p:cNvSpPr>
                <a:spLocks noChangeShapeType="1"/>
              </p:cNvSpPr>
              <p:nvPr userDrawn="1"/>
            </p:nvSpPr>
            <p:spPr bwMode="auto">
              <a:xfrm>
                <a:off x="565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48" name="Line 370"/>
              <p:cNvSpPr>
                <a:spLocks noChangeShapeType="1"/>
              </p:cNvSpPr>
              <p:nvPr userDrawn="1"/>
            </p:nvSpPr>
            <p:spPr bwMode="auto">
              <a:xfrm>
                <a:off x="565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49" name="Line 371"/>
              <p:cNvSpPr>
                <a:spLocks noChangeShapeType="1"/>
              </p:cNvSpPr>
              <p:nvPr userDrawn="1"/>
            </p:nvSpPr>
            <p:spPr bwMode="auto">
              <a:xfrm>
                <a:off x="565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50" name="Line 372"/>
              <p:cNvSpPr>
                <a:spLocks noChangeShapeType="1"/>
              </p:cNvSpPr>
              <p:nvPr userDrawn="1"/>
            </p:nvSpPr>
            <p:spPr bwMode="auto">
              <a:xfrm>
                <a:off x="565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51" name="Line 373"/>
              <p:cNvSpPr>
                <a:spLocks noChangeShapeType="1"/>
              </p:cNvSpPr>
              <p:nvPr userDrawn="1"/>
            </p:nvSpPr>
            <p:spPr bwMode="auto">
              <a:xfrm>
                <a:off x="565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52" name="Line 374"/>
              <p:cNvSpPr>
                <a:spLocks noChangeShapeType="1"/>
              </p:cNvSpPr>
              <p:nvPr userDrawn="1"/>
            </p:nvSpPr>
            <p:spPr bwMode="auto">
              <a:xfrm>
                <a:off x="565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53" name="Line 375"/>
              <p:cNvSpPr>
                <a:spLocks noChangeShapeType="1"/>
              </p:cNvSpPr>
              <p:nvPr userDrawn="1"/>
            </p:nvSpPr>
            <p:spPr bwMode="auto">
              <a:xfrm>
                <a:off x="565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54" name="Line 376"/>
              <p:cNvSpPr>
                <a:spLocks noChangeShapeType="1"/>
              </p:cNvSpPr>
              <p:nvPr userDrawn="1"/>
            </p:nvSpPr>
            <p:spPr bwMode="auto">
              <a:xfrm>
                <a:off x="565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55" name="Line 377"/>
              <p:cNvSpPr>
                <a:spLocks noChangeShapeType="1"/>
              </p:cNvSpPr>
              <p:nvPr userDrawn="1"/>
            </p:nvSpPr>
            <p:spPr bwMode="auto">
              <a:xfrm>
                <a:off x="565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56" name="Line 378"/>
              <p:cNvSpPr>
                <a:spLocks noChangeShapeType="1"/>
              </p:cNvSpPr>
              <p:nvPr userDrawn="1"/>
            </p:nvSpPr>
            <p:spPr bwMode="auto">
              <a:xfrm>
                <a:off x="5904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57" name="Line 379"/>
              <p:cNvSpPr>
                <a:spLocks noChangeShapeType="1"/>
              </p:cNvSpPr>
              <p:nvPr userDrawn="1"/>
            </p:nvSpPr>
            <p:spPr bwMode="auto">
              <a:xfrm>
                <a:off x="5904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58" name="Line 380"/>
              <p:cNvSpPr>
                <a:spLocks noChangeShapeType="1"/>
              </p:cNvSpPr>
              <p:nvPr userDrawn="1"/>
            </p:nvSpPr>
            <p:spPr bwMode="auto">
              <a:xfrm>
                <a:off x="5904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59" name="Line 381"/>
              <p:cNvSpPr>
                <a:spLocks noChangeShapeType="1"/>
              </p:cNvSpPr>
              <p:nvPr userDrawn="1"/>
            </p:nvSpPr>
            <p:spPr bwMode="auto">
              <a:xfrm>
                <a:off x="5904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60" name="Line 382"/>
              <p:cNvSpPr>
                <a:spLocks noChangeShapeType="1"/>
              </p:cNvSpPr>
              <p:nvPr userDrawn="1"/>
            </p:nvSpPr>
            <p:spPr bwMode="auto">
              <a:xfrm>
                <a:off x="5904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61" name="Line 383"/>
              <p:cNvSpPr>
                <a:spLocks noChangeShapeType="1"/>
              </p:cNvSpPr>
              <p:nvPr userDrawn="1"/>
            </p:nvSpPr>
            <p:spPr bwMode="auto">
              <a:xfrm>
                <a:off x="5904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62" name="Line 384"/>
              <p:cNvSpPr>
                <a:spLocks noChangeShapeType="1"/>
              </p:cNvSpPr>
              <p:nvPr userDrawn="1"/>
            </p:nvSpPr>
            <p:spPr bwMode="auto">
              <a:xfrm>
                <a:off x="5904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63" name="Line 385"/>
              <p:cNvSpPr>
                <a:spLocks noChangeShapeType="1"/>
              </p:cNvSpPr>
              <p:nvPr userDrawn="1"/>
            </p:nvSpPr>
            <p:spPr bwMode="auto">
              <a:xfrm>
                <a:off x="5904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64" name="Line 386"/>
              <p:cNvSpPr>
                <a:spLocks noChangeShapeType="1"/>
              </p:cNvSpPr>
              <p:nvPr userDrawn="1"/>
            </p:nvSpPr>
            <p:spPr bwMode="auto">
              <a:xfrm>
                <a:off x="5904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65" name="Line 387"/>
              <p:cNvSpPr>
                <a:spLocks noChangeShapeType="1"/>
              </p:cNvSpPr>
              <p:nvPr userDrawn="1"/>
            </p:nvSpPr>
            <p:spPr bwMode="auto">
              <a:xfrm>
                <a:off x="5904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66" name="Line 388"/>
              <p:cNvSpPr>
                <a:spLocks noChangeShapeType="1"/>
              </p:cNvSpPr>
              <p:nvPr userDrawn="1"/>
            </p:nvSpPr>
            <p:spPr bwMode="auto">
              <a:xfrm>
                <a:off x="5904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67" name="Line 389"/>
              <p:cNvSpPr>
                <a:spLocks noChangeShapeType="1"/>
              </p:cNvSpPr>
              <p:nvPr userDrawn="1"/>
            </p:nvSpPr>
            <p:spPr bwMode="auto">
              <a:xfrm>
                <a:off x="5904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68" name="Line 390"/>
              <p:cNvSpPr>
                <a:spLocks noChangeShapeType="1"/>
              </p:cNvSpPr>
              <p:nvPr userDrawn="1"/>
            </p:nvSpPr>
            <p:spPr bwMode="auto">
              <a:xfrm>
                <a:off x="5904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69" name="Line 391"/>
              <p:cNvSpPr>
                <a:spLocks noChangeShapeType="1"/>
              </p:cNvSpPr>
              <p:nvPr userDrawn="1"/>
            </p:nvSpPr>
            <p:spPr bwMode="auto">
              <a:xfrm>
                <a:off x="615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70" name="Line 392"/>
              <p:cNvSpPr>
                <a:spLocks noChangeShapeType="1"/>
              </p:cNvSpPr>
              <p:nvPr userDrawn="1"/>
            </p:nvSpPr>
            <p:spPr bwMode="auto">
              <a:xfrm>
                <a:off x="615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71" name="Line 393"/>
              <p:cNvSpPr>
                <a:spLocks noChangeShapeType="1"/>
              </p:cNvSpPr>
              <p:nvPr userDrawn="1"/>
            </p:nvSpPr>
            <p:spPr bwMode="auto">
              <a:xfrm>
                <a:off x="615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72" name="Line 394"/>
              <p:cNvSpPr>
                <a:spLocks noChangeShapeType="1"/>
              </p:cNvSpPr>
              <p:nvPr userDrawn="1"/>
            </p:nvSpPr>
            <p:spPr bwMode="auto">
              <a:xfrm>
                <a:off x="615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73" name="Line 395"/>
              <p:cNvSpPr>
                <a:spLocks noChangeShapeType="1"/>
              </p:cNvSpPr>
              <p:nvPr userDrawn="1"/>
            </p:nvSpPr>
            <p:spPr bwMode="auto">
              <a:xfrm>
                <a:off x="615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74" name="Line 396"/>
              <p:cNvSpPr>
                <a:spLocks noChangeShapeType="1"/>
              </p:cNvSpPr>
              <p:nvPr userDrawn="1"/>
            </p:nvSpPr>
            <p:spPr bwMode="auto">
              <a:xfrm>
                <a:off x="615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75" name="Line 397"/>
              <p:cNvSpPr>
                <a:spLocks noChangeShapeType="1"/>
              </p:cNvSpPr>
              <p:nvPr userDrawn="1"/>
            </p:nvSpPr>
            <p:spPr bwMode="auto">
              <a:xfrm>
                <a:off x="615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76" name="Line 398"/>
              <p:cNvSpPr>
                <a:spLocks noChangeShapeType="1"/>
              </p:cNvSpPr>
              <p:nvPr userDrawn="1"/>
            </p:nvSpPr>
            <p:spPr bwMode="auto">
              <a:xfrm>
                <a:off x="615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77" name="Line 399"/>
              <p:cNvSpPr>
                <a:spLocks noChangeShapeType="1"/>
              </p:cNvSpPr>
              <p:nvPr userDrawn="1"/>
            </p:nvSpPr>
            <p:spPr bwMode="auto">
              <a:xfrm>
                <a:off x="615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78" name="Line 400"/>
              <p:cNvSpPr>
                <a:spLocks noChangeShapeType="1"/>
              </p:cNvSpPr>
              <p:nvPr userDrawn="1"/>
            </p:nvSpPr>
            <p:spPr bwMode="auto">
              <a:xfrm>
                <a:off x="615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79" name="Line 401"/>
              <p:cNvSpPr>
                <a:spLocks noChangeShapeType="1"/>
              </p:cNvSpPr>
              <p:nvPr userDrawn="1"/>
            </p:nvSpPr>
            <p:spPr bwMode="auto">
              <a:xfrm>
                <a:off x="615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80" name="Line 402"/>
              <p:cNvSpPr>
                <a:spLocks noChangeShapeType="1"/>
              </p:cNvSpPr>
              <p:nvPr userDrawn="1"/>
            </p:nvSpPr>
            <p:spPr bwMode="auto">
              <a:xfrm>
                <a:off x="615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81" name="Line 403"/>
              <p:cNvSpPr>
                <a:spLocks noChangeShapeType="1"/>
              </p:cNvSpPr>
              <p:nvPr userDrawn="1"/>
            </p:nvSpPr>
            <p:spPr bwMode="auto">
              <a:xfrm>
                <a:off x="615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82" name="Line 404"/>
              <p:cNvSpPr>
                <a:spLocks noChangeShapeType="1"/>
              </p:cNvSpPr>
              <p:nvPr userDrawn="1"/>
            </p:nvSpPr>
            <p:spPr bwMode="auto">
              <a:xfrm>
                <a:off x="641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83" name="Line 405"/>
              <p:cNvSpPr>
                <a:spLocks noChangeShapeType="1"/>
              </p:cNvSpPr>
              <p:nvPr userDrawn="1"/>
            </p:nvSpPr>
            <p:spPr bwMode="auto">
              <a:xfrm>
                <a:off x="641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</p:grpSp>
        <p:grpSp>
          <p:nvGrpSpPr>
            <p:cNvPr id="815" name="Group 607"/>
            <p:cNvGrpSpPr>
              <a:grpSpLocks/>
            </p:cNvGrpSpPr>
            <p:nvPr userDrawn="1"/>
          </p:nvGrpSpPr>
          <p:grpSpPr bwMode="auto">
            <a:xfrm>
              <a:off x="3600" y="385763"/>
              <a:ext cx="3830" cy="4900613"/>
              <a:chOff x="3600" y="243"/>
              <a:chExt cx="3830" cy="3087"/>
            </a:xfrm>
          </p:grpSpPr>
          <p:sp>
            <p:nvSpPr>
              <p:cNvPr id="984" name="Line 407"/>
              <p:cNvSpPr>
                <a:spLocks noChangeShapeType="1"/>
              </p:cNvSpPr>
              <p:nvPr userDrawn="1"/>
            </p:nvSpPr>
            <p:spPr bwMode="auto">
              <a:xfrm>
                <a:off x="641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85" name="Line 408"/>
              <p:cNvSpPr>
                <a:spLocks noChangeShapeType="1"/>
              </p:cNvSpPr>
              <p:nvPr userDrawn="1"/>
            </p:nvSpPr>
            <p:spPr bwMode="auto">
              <a:xfrm>
                <a:off x="641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86" name="Line 409"/>
              <p:cNvSpPr>
                <a:spLocks noChangeShapeType="1"/>
              </p:cNvSpPr>
              <p:nvPr userDrawn="1"/>
            </p:nvSpPr>
            <p:spPr bwMode="auto">
              <a:xfrm>
                <a:off x="641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87" name="Line 410"/>
              <p:cNvSpPr>
                <a:spLocks noChangeShapeType="1"/>
              </p:cNvSpPr>
              <p:nvPr userDrawn="1"/>
            </p:nvSpPr>
            <p:spPr bwMode="auto">
              <a:xfrm>
                <a:off x="641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88" name="Line 411"/>
              <p:cNvSpPr>
                <a:spLocks noChangeShapeType="1"/>
              </p:cNvSpPr>
              <p:nvPr userDrawn="1"/>
            </p:nvSpPr>
            <p:spPr bwMode="auto">
              <a:xfrm>
                <a:off x="641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89" name="Line 412"/>
              <p:cNvSpPr>
                <a:spLocks noChangeShapeType="1"/>
              </p:cNvSpPr>
              <p:nvPr userDrawn="1"/>
            </p:nvSpPr>
            <p:spPr bwMode="auto">
              <a:xfrm>
                <a:off x="641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90" name="Line 413"/>
              <p:cNvSpPr>
                <a:spLocks noChangeShapeType="1"/>
              </p:cNvSpPr>
              <p:nvPr userDrawn="1"/>
            </p:nvSpPr>
            <p:spPr bwMode="auto">
              <a:xfrm>
                <a:off x="641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91" name="Line 414"/>
              <p:cNvSpPr>
                <a:spLocks noChangeShapeType="1"/>
              </p:cNvSpPr>
              <p:nvPr userDrawn="1"/>
            </p:nvSpPr>
            <p:spPr bwMode="auto">
              <a:xfrm>
                <a:off x="641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92" name="Line 415"/>
              <p:cNvSpPr>
                <a:spLocks noChangeShapeType="1"/>
              </p:cNvSpPr>
              <p:nvPr userDrawn="1"/>
            </p:nvSpPr>
            <p:spPr bwMode="auto">
              <a:xfrm>
                <a:off x="641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93" name="Line 416"/>
              <p:cNvSpPr>
                <a:spLocks noChangeShapeType="1"/>
              </p:cNvSpPr>
              <p:nvPr userDrawn="1"/>
            </p:nvSpPr>
            <p:spPr bwMode="auto">
              <a:xfrm>
                <a:off x="641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94" name="Line 417"/>
              <p:cNvSpPr>
                <a:spLocks noChangeShapeType="1"/>
              </p:cNvSpPr>
              <p:nvPr userDrawn="1"/>
            </p:nvSpPr>
            <p:spPr bwMode="auto">
              <a:xfrm>
                <a:off x="641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95" name="Line 418"/>
              <p:cNvSpPr>
                <a:spLocks noChangeShapeType="1"/>
              </p:cNvSpPr>
              <p:nvPr userDrawn="1"/>
            </p:nvSpPr>
            <p:spPr bwMode="auto">
              <a:xfrm>
                <a:off x="666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96" name="Line 419"/>
              <p:cNvSpPr>
                <a:spLocks noChangeShapeType="1"/>
              </p:cNvSpPr>
              <p:nvPr userDrawn="1"/>
            </p:nvSpPr>
            <p:spPr bwMode="auto">
              <a:xfrm>
                <a:off x="666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97" name="Line 420"/>
              <p:cNvSpPr>
                <a:spLocks noChangeShapeType="1"/>
              </p:cNvSpPr>
              <p:nvPr userDrawn="1"/>
            </p:nvSpPr>
            <p:spPr bwMode="auto">
              <a:xfrm>
                <a:off x="666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98" name="Line 421"/>
              <p:cNvSpPr>
                <a:spLocks noChangeShapeType="1"/>
              </p:cNvSpPr>
              <p:nvPr userDrawn="1"/>
            </p:nvSpPr>
            <p:spPr bwMode="auto">
              <a:xfrm>
                <a:off x="666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99" name="Line 422"/>
              <p:cNvSpPr>
                <a:spLocks noChangeShapeType="1"/>
              </p:cNvSpPr>
              <p:nvPr userDrawn="1"/>
            </p:nvSpPr>
            <p:spPr bwMode="auto">
              <a:xfrm>
                <a:off x="666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00" name="Line 423"/>
              <p:cNvSpPr>
                <a:spLocks noChangeShapeType="1"/>
              </p:cNvSpPr>
              <p:nvPr userDrawn="1"/>
            </p:nvSpPr>
            <p:spPr bwMode="auto">
              <a:xfrm>
                <a:off x="666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01" name="Line 424"/>
              <p:cNvSpPr>
                <a:spLocks noChangeShapeType="1"/>
              </p:cNvSpPr>
              <p:nvPr userDrawn="1"/>
            </p:nvSpPr>
            <p:spPr bwMode="auto">
              <a:xfrm>
                <a:off x="666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02" name="Line 425"/>
              <p:cNvSpPr>
                <a:spLocks noChangeShapeType="1"/>
              </p:cNvSpPr>
              <p:nvPr userDrawn="1"/>
            </p:nvSpPr>
            <p:spPr bwMode="auto">
              <a:xfrm>
                <a:off x="666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03" name="Line 426"/>
              <p:cNvSpPr>
                <a:spLocks noChangeShapeType="1"/>
              </p:cNvSpPr>
              <p:nvPr userDrawn="1"/>
            </p:nvSpPr>
            <p:spPr bwMode="auto">
              <a:xfrm>
                <a:off x="666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04" name="Line 427"/>
              <p:cNvSpPr>
                <a:spLocks noChangeShapeType="1"/>
              </p:cNvSpPr>
              <p:nvPr userDrawn="1"/>
            </p:nvSpPr>
            <p:spPr bwMode="auto">
              <a:xfrm>
                <a:off x="666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05" name="Line 428"/>
              <p:cNvSpPr>
                <a:spLocks noChangeShapeType="1"/>
              </p:cNvSpPr>
              <p:nvPr userDrawn="1"/>
            </p:nvSpPr>
            <p:spPr bwMode="auto">
              <a:xfrm>
                <a:off x="666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06" name="Line 429"/>
              <p:cNvSpPr>
                <a:spLocks noChangeShapeType="1"/>
              </p:cNvSpPr>
              <p:nvPr userDrawn="1"/>
            </p:nvSpPr>
            <p:spPr bwMode="auto">
              <a:xfrm>
                <a:off x="666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07" name="Line 430"/>
              <p:cNvSpPr>
                <a:spLocks noChangeShapeType="1"/>
              </p:cNvSpPr>
              <p:nvPr userDrawn="1"/>
            </p:nvSpPr>
            <p:spPr bwMode="auto">
              <a:xfrm>
                <a:off x="666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08" name="Line 431"/>
              <p:cNvSpPr>
                <a:spLocks noChangeShapeType="1"/>
              </p:cNvSpPr>
              <p:nvPr userDrawn="1"/>
            </p:nvSpPr>
            <p:spPr bwMode="auto">
              <a:xfrm>
                <a:off x="692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09" name="Line 432"/>
              <p:cNvSpPr>
                <a:spLocks noChangeShapeType="1"/>
              </p:cNvSpPr>
              <p:nvPr userDrawn="1"/>
            </p:nvSpPr>
            <p:spPr bwMode="auto">
              <a:xfrm>
                <a:off x="692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10" name="Line 433"/>
              <p:cNvSpPr>
                <a:spLocks noChangeShapeType="1"/>
              </p:cNvSpPr>
              <p:nvPr userDrawn="1"/>
            </p:nvSpPr>
            <p:spPr bwMode="auto">
              <a:xfrm>
                <a:off x="692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11" name="Line 434"/>
              <p:cNvSpPr>
                <a:spLocks noChangeShapeType="1"/>
              </p:cNvSpPr>
              <p:nvPr userDrawn="1"/>
            </p:nvSpPr>
            <p:spPr bwMode="auto">
              <a:xfrm>
                <a:off x="692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12" name="Line 435"/>
              <p:cNvSpPr>
                <a:spLocks noChangeShapeType="1"/>
              </p:cNvSpPr>
              <p:nvPr userDrawn="1"/>
            </p:nvSpPr>
            <p:spPr bwMode="auto">
              <a:xfrm>
                <a:off x="692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13" name="Line 436"/>
              <p:cNvSpPr>
                <a:spLocks noChangeShapeType="1"/>
              </p:cNvSpPr>
              <p:nvPr userDrawn="1"/>
            </p:nvSpPr>
            <p:spPr bwMode="auto">
              <a:xfrm>
                <a:off x="692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14" name="Line 437"/>
              <p:cNvSpPr>
                <a:spLocks noChangeShapeType="1"/>
              </p:cNvSpPr>
              <p:nvPr userDrawn="1"/>
            </p:nvSpPr>
            <p:spPr bwMode="auto">
              <a:xfrm>
                <a:off x="692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15" name="Line 438"/>
              <p:cNvSpPr>
                <a:spLocks noChangeShapeType="1"/>
              </p:cNvSpPr>
              <p:nvPr userDrawn="1"/>
            </p:nvSpPr>
            <p:spPr bwMode="auto">
              <a:xfrm>
                <a:off x="692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16" name="Line 439"/>
              <p:cNvSpPr>
                <a:spLocks noChangeShapeType="1"/>
              </p:cNvSpPr>
              <p:nvPr userDrawn="1"/>
            </p:nvSpPr>
            <p:spPr bwMode="auto">
              <a:xfrm>
                <a:off x="692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17" name="Line 440"/>
              <p:cNvSpPr>
                <a:spLocks noChangeShapeType="1"/>
              </p:cNvSpPr>
              <p:nvPr userDrawn="1"/>
            </p:nvSpPr>
            <p:spPr bwMode="auto">
              <a:xfrm>
                <a:off x="692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18" name="Line 441"/>
              <p:cNvSpPr>
                <a:spLocks noChangeShapeType="1"/>
              </p:cNvSpPr>
              <p:nvPr userDrawn="1"/>
            </p:nvSpPr>
            <p:spPr bwMode="auto">
              <a:xfrm>
                <a:off x="692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19" name="Line 442"/>
              <p:cNvSpPr>
                <a:spLocks noChangeShapeType="1"/>
              </p:cNvSpPr>
              <p:nvPr userDrawn="1"/>
            </p:nvSpPr>
            <p:spPr bwMode="auto">
              <a:xfrm>
                <a:off x="692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20" name="Line 443"/>
              <p:cNvSpPr>
                <a:spLocks noChangeShapeType="1"/>
              </p:cNvSpPr>
              <p:nvPr userDrawn="1"/>
            </p:nvSpPr>
            <p:spPr bwMode="auto">
              <a:xfrm>
                <a:off x="692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21" name="Line 444"/>
              <p:cNvSpPr>
                <a:spLocks noChangeShapeType="1"/>
              </p:cNvSpPr>
              <p:nvPr userDrawn="1"/>
            </p:nvSpPr>
            <p:spPr bwMode="auto">
              <a:xfrm>
                <a:off x="717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22" name="Line 445"/>
              <p:cNvSpPr>
                <a:spLocks noChangeShapeType="1"/>
              </p:cNvSpPr>
              <p:nvPr userDrawn="1"/>
            </p:nvSpPr>
            <p:spPr bwMode="auto">
              <a:xfrm>
                <a:off x="717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23" name="Line 446"/>
              <p:cNvSpPr>
                <a:spLocks noChangeShapeType="1"/>
              </p:cNvSpPr>
              <p:nvPr userDrawn="1"/>
            </p:nvSpPr>
            <p:spPr bwMode="auto">
              <a:xfrm>
                <a:off x="717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24" name="Line 447"/>
              <p:cNvSpPr>
                <a:spLocks noChangeShapeType="1"/>
              </p:cNvSpPr>
              <p:nvPr userDrawn="1"/>
            </p:nvSpPr>
            <p:spPr bwMode="auto">
              <a:xfrm>
                <a:off x="717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25" name="Line 448"/>
              <p:cNvSpPr>
                <a:spLocks noChangeShapeType="1"/>
              </p:cNvSpPr>
              <p:nvPr userDrawn="1"/>
            </p:nvSpPr>
            <p:spPr bwMode="auto">
              <a:xfrm>
                <a:off x="717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26" name="Line 449"/>
              <p:cNvSpPr>
                <a:spLocks noChangeShapeType="1"/>
              </p:cNvSpPr>
              <p:nvPr userDrawn="1"/>
            </p:nvSpPr>
            <p:spPr bwMode="auto">
              <a:xfrm>
                <a:off x="717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27" name="Line 450"/>
              <p:cNvSpPr>
                <a:spLocks noChangeShapeType="1"/>
              </p:cNvSpPr>
              <p:nvPr userDrawn="1"/>
            </p:nvSpPr>
            <p:spPr bwMode="auto">
              <a:xfrm>
                <a:off x="717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28" name="Line 451"/>
              <p:cNvSpPr>
                <a:spLocks noChangeShapeType="1"/>
              </p:cNvSpPr>
              <p:nvPr userDrawn="1"/>
            </p:nvSpPr>
            <p:spPr bwMode="auto">
              <a:xfrm>
                <a:off x="717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29" name="Line 452"/>
              <p:cNvSpPr>
                <a:spLocks noChangeShapeType="1"/>
              </p:cNvSpPr>
              <p:nvPr userDrawn="1"/>
            </p:nvSpPr>
            <p:spPr bwMode="auto">
              <a:xfrm>
                <a:off x="717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30" name="Line 453"/>
              <p:cNvSpPr>
                <a:spLocks noChangeShapeType="1"/>
              </p:cNvSpPr>
              <p:nvPr userDrawn="1"/>
            </p:nvSpPr>
            <p:spPr bwMode="auto">
              <a:xfrm>
                <a:off x="717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31" name="Line 454"/>
              <p:cNvSpPr>
                <a:spLocks noChangeShapeType="1"/>
              </p:cNvSpPr>
              <p:nvPr userDrawn="1"/>
            </p:nvSpPr>
            <p:spPr bwMode="auto">
              <a:xfrm>
                <a:off x="717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32" name="Line 455"/>
              <p:cNvSpPr>
                <a:spLocks noChangeShapeType="1"/>
              </p:cNvSpPr>
              <p:nvPr userDrawn="1"/>
            </p:nvSpPr>
            <p:spPr bwMode="auto">
              <a:xfrm>
                <a:off x="717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33" name="Line 456"/>
              <p:cNvSpPr>
                <a:spLocks noChangeShapeType="1"/>
              </p:cNvSpPr>
              <p:nvPr userDrawn="1"/>
            </p:nvSpPr>
            <p:spPr bwMode="auto">
              <a:xfrm>
                <a:off x="717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34" name="Line 457"/>
              <p:cNvSpPr>
                <a:spLocks noChangeShapeType="1"/>
              </p:cNvSpPr>
              <p:nvPr userDrawn="1"/>
            </p:nvSpPr>
            <p:spPr bwMode="auto">
              <a:xfrm>
                <a:off x="743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35" name="Line 458"/>
              <p:cNvSpPr>
                <a:spLocks noChangeShapeType="1"/>
              </p:cNvSpPr>
              <p:nvPr userDrawn="1"/>
            </p:nvSpPr>
            <p:spPr bwMode="auto">
              <a:xfrm>
                <a:off x="743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36" name="Line 459"/>
              <p:cNvSpPr>
                <a:spLocks noChangeShapeType="1"/>
              </p:cNvSpPr>
              <p:nvPr userDrawn="1"/>
            </p:nvSpPr>
            <p:spPr bwMode="auto">
              <a:xfrm>
                <a:off x="743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37" name="Line 460"/>
              <p:cNvSpPr>
                <a:spLocks noChangeShapeType="1"/>
              </p:cNvSpPr>
              <p:nvPr userDrawn="1"/>
            </p:nvSpPr>
            <p:spPr bwMode="auto">
              <a:xfrm>
                <a:off x="743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38" name="Line 461"/>
              <p:cNvSpPr>
                <a:spLocks noChangeShapeType="1"/>
              </p:cNvSpPr>
              <p:nvPr userDrawn="1"/>
            </p:nvSpPr>
            <p:spPr bwMode="auto">
              <a:xfrm>
                <a:off x="743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39" name="Line 462"/>
              <p:cNvSpPr>
                <a:spLocks noChangeShapeType="1"/>
              </p:cNvSpPr>
              <p:nvPr userDrawn="1"/>
            </p:nvSpPr>
            <p:spPr bwMode="auto">
              <a:xfrm>
                <a:off x="743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40" name="Line 463"/>
              <p:cNvSpPr>
                <a:spLocks noChangeShapeType="1"/>
              </p:cNvSpPr>
              <p:nvPr userDrawn="1"/>
            </p:nvSpPr>
            <p:spPr bwMode="auto">
              <a:xfrm>
                <a:off x="743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41" name="Line 464"/>
              <p:cNvSpPr>
                <a:spLocks noChangeShapeType="1"/>
              </p:cNvSpPr>
              <p:nvPr userDrawn="1"/>
            </p:nvSpPr>
            <p:spPr bwMode="auto">
              <a:xfrm>
                <a:off x="743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42" name="Line 465"/>
              <p:cNvSpPr>
                <a:spLocks noChangeShapeType="1"/>
              </p:cNvSpPr>
              <p:nvPr userDrawn="1"/>
            </p:nvSpPr>
            <p:spPr bwMode="auto">
              <a:xfrm>
                <a:off x="743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43" name="Line 466"/>
              <p:cNvSpPr>
                <a:spLocks noChangeShapeType="1"/>
              </p:cNvSpPr>
              <p:nvPr userDrawn="1"/>
            </p:nvSpPr>
            <p:spPr bwMode="auto">
              <a:xfrm>
                <a:off x="743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44" name="Line 467"/>
              <p:cNvSpPr>
                <a:spLocks noChangeShapeType="1"/>
              </p:cNvSpPr>
              <p:nvPr userDrawn="1"/>
            </p:nvSpPr>
            <p:spPr bwMode="auto">
              <a:xfrm>
                <a:off x="743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45" name="Line 468"/>
              <p:cNvSpPr>
                <a:spLocks noChangeShapeType="1"/>
              </p:cNvSpPr>
              <p:nvPr userDrawn="1"/>
            </p:nvSpPr>
            <p:spPr bwMode="auto">
              <a:xfrm>
                <a:off x="743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46" name="Line 469"/>
              <p:cNvSpPr>
                <a:spLocks noChangeShapeType="1"/>
              </p:cNvSpPr>
              <p:nvPr userDrawn="1"/>
            </p:nvSpPr>
            <p:spPr bwMode="auto">
              <a:xfrm>
                <a:off x="743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47" name="Line 470"/>
              <p:cNvSpPr>
                <a:spLocks noChangeShapeType="1"/>
              </p:cNvSpPr>
              <p:nvPr userDrawn="1"/>
            </p:nvSpPr>
            <p:spPr bwMode="auto">
              <a:xfrm flipH="1">
                <a:off x="3600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48" name="Line 471"/>
              <p:cNvSpPr>
                <a:spLocks noChangeShapeType="1"/>
              </p:cNvSpPr>
              <p:nvPr userDrawn="1"/>
            </p:nvSpPr>
            <p:spPr bwMode="auto">
              <a:xfrm flipH="1">
                <a:off x="3600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49" name="Line 472"/>
              <p:cNvSpPr>
                <a:spLocks noChangeShapeType="1"/>
              </p:cNvSpPr>
              <p:nvPr userDrawn="1"/>
            </p:nvSpPr>
            <p:spPr bwMode="auto">
              <a:xfrm flipH="1">
                <a:off x="3600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50" name="Line 473"/>
              <p:cNvSpPr>
                <a:spLocks noChangeShapeType="1"/>
              </p:cNvSpPr>
              <p:nvPr userDrawn="1"/>
            </p:nvSpPr>
            <p:spPr bwMode="auto">
              <a:xfrm flipH="1">
                <a:off x="3600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51" name="Line 474"/>
              <p:cNvSpPr>
                <a:spLocks noChangeShapeType="1"/>
              </p:cNvSpPr>
              <p:nvPr userDrawn="1"/>
            </p:nvSpPr>
            <p:spPr bwMode="auto">
              <a:xfrm flipH="1">
                <a:off x="3600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52" name="Line 475"/>
              <p:cNvSpPr>
                <a:spLocks noChangeShapeType="1"/>
              </p:cNvSpPr>
              <p:nvPr userDrawn="1"/>
            </p:nvSpPr>
            <p:spPr bwMode="auto">
              <a:xfrm flipH="1">
                <a:off x="3600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53" name="Line 476"/>
              <p:cNvSpPr>
                <a:spLocks noChangeShapeType="1"/>
              </p:cNvSpPr>
              <p:nvPr userDrawn="1"/>
            </p:nvSpPr>
            <p:spPr bwMode="auto">
              <a:xfrm flipH="1">
                <a:off x="3600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54" name="Line 477"/>
              <p:cNvSpPr>
                <a:spLocks noChangeShapeType="1"/>
              </p:cNvSpPr>
              <p:nvPr userDrawn="1"/>
            </p:nvSpPr>
            <p:spPr bwMode="auto">
              <a:xfrm flipH="1">
                <a:off x="3600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55" name="Line 478"/>
              <p:cNvSpPr>
                <a:spLocks noChangeShapeType="1"/>
              </p:cNvSpPr>
              <p:nvPr userDrawn="1"/>
            </p:nvSpPr>
            <p:spPr bwMode="auto">
              <a:xfrm flipH="1">
                <a:off x="3600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56" name="Line 479"/>
              <p:cNvSpPr>
                <a:spLocks noChangeShapeType="1"/>
              </p:cNvSpPr>
              <p:nvPr userDrawn="1"/>
            </p:nvSpPr>
            <p:spPr bwMode="auto">
              <a:xfrm flipH="1">
                <a:off x="3600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57" name="Line 480"/>
              <p:cNvSpPr>
                <a:spLocks noChangeShapeType="1"/>
              </p:cNvSpPr>
              <p:nvPr userDrawn="1"/>
            </p:nvSpPr>
            <p:spPr bwMode="auto">
              <a:xfrm flipH="1">
                <a:off x="3600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58" name="Line 481"/>
              <p:cNvSpPr>
                <a:spLocks noChangeShapeType="1"/>
              </p:cNvSpPr>
              <p:nvPr userDrawn="1"/>
            </p:nvSpPr>
            <p:spPr bwMode="auto">
              <a:xfrm flipH="1">
                <a:off x="3600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59" name="Line 482"/>
              <p:cNvSpPr>
                <a:spLocks noChangeShapeType="1"/>
              </p:cNvSpPr>
              <p:nvPr userDrawn="1"/>
            </p:nvSpPr>
            <p:spPr bwMode="auto">
              <a:xfrm flipH="1">
                <a:off x="3600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60" name="Line 483"/>
              <p:cNvSpPr>
                <a:spLocks noChangeShapeType="1"/>
              </p:cNvSpPr>
              <p:nvPr userDrawn="1"/>
            </p:nvSpPr>
            <p:spPr bwMode="auto">
              <a:xfrm flipH="1">
                <a:off x="3854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61" name="Line 484"/>
              <p:cNvSpPr>
                <a:spLocks noChangeShapeType="1"/>
              </p:cNvSpPr>
              <p:nvPr userDrawn="1"/>
            </p:nvSpPr>
            <p:spPr bwMode="auto">
              <a:xfrm flipH="1">
                <a:off x="3854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62" name="Line 485"/>
              <p:cNvSpPr>
                <a:spLocks noChangeShapeType="1"/>
              </p:cNvSpPr>
              <p:nvPr userDrawn="1"/>
            </p:nvSpPr>
            <p:spPr bwMode="auto">
              <a:xfrm flipH="1">
                <a:off x="3854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63" name="Line 486"/>
              <p:cNvSpPr>
                <a:spLocks noChangeShapeType="1"/>
              </p:cNvSpPr>
              <p:nvPr userDrawn="1"/>
            </p:nvSpPr>
            <p:spPr bwMode="auto">
              <a:xfrm flipH="1">
                <a:off x="3854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64" name="Line 487"/>
              <p:cNvSpPr>
                <a:spLocks noChangeShapeType="1"/>
              </p:cNvSpPr>
              <p:nvPr userDrawn="1"/>
            </p:nvSpPr>
            <p:spPr bwMode="auto">
              <a:xfrm flipH="1">
                <a:off x="3854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65" name="Line 488"/>
              <p:cNvSpPr>
                <a:spLocks noChangeShapeType="1"/>
              </p:cNvSpPr>
              <p:nvPr userDrawn="1"/>
            </p:nvSpPr>
            <p:spPr bwMode="auto">
              <a:xfrm flipH="1">
                <a:off x="3854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66" name="Line 489"/>
              <p:cNvSpPr>
                <a:spLocks noChangeShapeType="1"/>
              </p:cNvSpPr>
              <p:nvPr userDrawn="1"/>
            </p:nvSpPr>
            <p:spPr bwMode="auto">
              <a:xfrm flipH="1">
                <a:off x="3854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67" name="Line 490"/>
              <p:cNvSpPr>
                <a:spLocks noChangeShapeType="1"/>
              </p:cNvSpPr>
              <p:nvPr userDrawn="1"/>
            </p:nvSpPr>
            <p:spPr bwMode="auto">
              <a:xfrm flipH="1">
                <a:off x="3854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68" name="Line 491"/>
              <p:cNvSpPr>
                <a:spLocks noChangeShapeType="1"/>
              </p:cNvSpPr>
              <p:nvPr userDrawn="1"/>
            </p:nvSpPr>
            <p:spPr bwMode="auto">
              <a:xfrm flipH="1">
                <a:off x="3854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69" name="Line 492"/>
              <p:cNvSpPr>
                <a:spLocks noChangeShapeType="1"/>
              </p:cNvSpPr>
              <p:nvPr userDrawn="1"/>
            </p:nvSpPr>
            <p:spPr bwMode="auto">
              <a:xfrm flipH="1">
                <a:off x="3854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70" name="Line 493"/>
              <p:cNvSpPr>
                <a:spLocks noChangeShapeType="1"/>
              </p:cNvSpPr>
              <p:nvPr userDrawn="1"/>
            </p:nvSpPr>
            <p:spPr bwMode="auto">
              <a:xfrm flipH="1">
                <a:off x="3854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71" name="Line 494"/>
              <p:cNvSpPr>
                <a:spLocks noChangeShapeType="1"/>
              </p:cNvSpPr>
              <p:nvPr userDrawn="1"/>
            </p:nvSpPr>
            <p:spPr bwMode="auto">
              <a:xfrm flipH="1">
                <a:off x="3854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72" name="Line 495"/>
              <p:cNvSpPr>
                <a:spLocks noChangeShapeType="1"/>
              </p:cNvSpPr>
              <p:nvPr userDrawn="1"/>
            </p:nvSpPr>
            <p:spPr bwMode="auto">
              <a:xfrm flipH="1">
                <a:off x="3854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73" name="Line 496"/>
              <p:cNvSpPr>
                <a:spLocks noChangeShapeType="1"/>
              </p:cNvSpPr>
              <p:nvPr userDrawn="1"/>
            </p:nvSpPr>
            <p:spPr bwMode="auto">
              <a:xfrm flipH="1">
                <a:off x="4108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74" name="Line 497"/>
              <p:cNvSpPr>
                <a:spLocks noChangeShapeType="1"/>
              </p:cNvSpPr>
              <p:nvPr userDrawn="1"/>
            </p:nvSpPr>
            <p:spPr bwMode="auto">
              <a:xfrm flipH="1">
                <a:off x="4108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75" name="Line 498"/>
              <p:cNvSpPr>
                <a:spLocks noChangeShapeType="1"/>
              </p:cNvSpPr>
              <p:nvPr userDrawn="1"/>
            </p:nvSpPr>
            <p:spPr bwMode="auto">
              <a:xfrm flipH="1">
                <a:off x="4108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76" name="Line 499"/>
              <p:cNvSpPr>
                <a:spLocks noChangeShapeType="1"/>
              </p:cNvSpPr>
              <p:nvPr userDrawn="1"/>
            </p:nvSpPr>
            <p:spPr bwMode="auto">
              <a:xfrm flipH="1">
                <a:off x="4108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77" name="Line 500"/>
              <p:cNvSpPr>
                <a:spLocks noChangeShapeType="1"/>
              </p:cNvSpPr>
              <p:nvPr userDrawn="1"/>
            </p:nvSpPr>
            <p:spPr bwMode="auto">
              <a:xfrm flipH="1">
                <a:off x="4108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78" name="Line 501"/>
              <p:cNvSpPr>
                <a:spLocks noChangeShapeType="1"/>
              </p:cNvSpPr>
              <p:nvPr userDrawn="1"/>
            </p:nvSpPr>
            <p:spPr bwMode="auto">
              <a:xfrm flipH="1">
                <a:off x="4108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79" name="Line 502"/>
              <p:cNvSpPr>
                <a:spLocks noChangeShapeType="1"/>
              </p:cNvSpPr>
              <p:nvPr userDrawn="1"/>
            </p:nvSpPr>
            <p:spPr bwMode="auto">
              <a:xfrm flipH="1">
                <a:off x="4108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80" name="Line 503"/>
              <p:cNvSpPr>
                <a:spLocks noChangeShapeType="1"/>
              </p:cNvSpPr>
              <p:nvPr userDrawn="1"/>
            </p:nvSpPr>
            <p:spPr bwMode="auto">
              <a:xfrm flipH="1">
                <a:off x="4108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81" name="Line 504"/>
              <p:cNvSpPr>
                <a:spLocks noChangeShapeType="1"/>
              </p:cNvSpPr>
              <p:nvPr userDrawn="1"/>
            </p:nvSpPr>
            <p:spPr bwMode="auto">
              <a:xfrm flipH="1">
                <a:off x="4108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82" name="Line 505"/>
              <p:cNvSpPr>
                <a:spLocks noChangeShapeType="1"/>
              </p:cNvSpPr>
              <p:nvPr userDrawn="1"/>
            </p:nvSpPr>
            <p:spPr bwMode="auto">
              <a:xfrm flipH="1">
                <a:off x="4108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83" name="Line 506"/>
              <p:cNvSpPr>
                <a:spLocks noChangeShapeType="1"/>
              </p:cNvSpPr>
              <p:nvPr userDrawn="1"/>
            </p:nvSpPr>
            <p:spPr bwMode="auto">
              <a:xfrm flipH="1">
                <a:off x="4108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84" name="Line 507"/>
              <p:cNvSpPr>
                <a:spLocks noChangeShapeType="1"/>
              </p:cNvSpPr>
              <p:nvPr userDrawn="1"/>
            </p:nvSpPr>
            <p:spPr bwMode="auto">
              <a:xfrm flipH="1">
                <a:off x="4108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85" name="Line 508"/>
              <p:cNvSpPr>
                <a:spLocks noChangeShapeType="1"/>
              </p:cNvSpPr>
              <p:nvPr userDrawn="1"/>
            </p:nvSpPr>
            <p:spPr bwMode="auto">
              <a:xfrm flipH="1">
                <a:off x="4108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86" name="Line 509"/>
              <p:cNvSpPr>
                <a:spLocks noChangeShapeType="1"/>
              </p:cNvSpPr>
              <p:nvPr userDrawn="1"/>
            </p:nvSpPr>
            <p:spPr bwMode="auto">
              <a:xfrm flipH="1">
                <a:off x="4362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87" name="Line 510"/>
              <p:cNvSpPr>
                <a:spLocks noChangeShapeType="1"/>
              </p:cNvSpPr>
              <p:nvPr userDrawn="1"/>
            </p:nvSpPr>
            <p:spPr bwMode="auto">
              <a:xfrm flipH="1">
                <a:off x="4362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88" name="Line 511"/>
              <p:cNvSpPr>
                <a:spLocks noChangeShapeType="1"/>
              </p:cNvSpPr>
              <p:nvPr userDrawn="1"/>
            </p:nvSpPr>
            <p:spPr bwMode="auto">
              <a:xfrm flipH="1">
                <a:off x="4362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89" name="Line 512"/>
              <p:cNvSpPr>
                <a:spLocks noChangeShapeType="1"/>
              </p:cNvSpPr>
              <p:nvPr userDrawn="1"/>
            </p:nvSpPr>
            <p:spPr bwMode="auto">
              <a:xfrm flipH="1">
                <a:off x="4362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90" name="Line 513"/>
              <p:cNvSpPr>
                <a:spLocks noChangeShapeType="1"/>
              </p:cNvSpPr>
              <p:nvPr userDrawn="1"/>
            </p:nvSpPr>
            <p:spPr bwMode="auto">
              <a:xfrm flipH="1">
                <a:off x="4362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91" name="Line 514"/>
              <p:cNvSpPr>
                <a:spLocks noChangeShapeType="1"/>
              </p:cNvSpPr>
              <p:nvPr userDrawn="1"/>
            </p:nvSpPr>
            <p:spPr bwMode="auto">
              <a:xfrm flipH="1">
                <a:off x="4362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92" name="Line 515"/>
              <p:cNvSpPr>
                <a:spLocks noChangeShapeType="1"/>
              </p:cNvSpPr>
              <p:nvPr userDrawn="1"/>
            </p:nvSpPr>
            <p:spPr bwMode="auto">
              <a:xfrm flipH="1">
                <a:off x="4362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93" name="Line 516"/>
              <p:cNvSpPr>
                <a:spLocks noChangeShapeType="1"/>
              </p:cNvSpPr>
              <p:nvPr userDrawn="1"/>
            </p:nvSpPr>
            <p:spPr bwMode="auto">
              <a:xfrm flipH="1">
                <a:off x="4362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94" name="Line 517"/>
              <p:cNvSpPr>
                <a:spLocks noChangeShapeType="1"/>
              </p:cNvSpPr>
              <p:nvPr userDrawn="1"/>
            </p:nvSpPr>
            <p:spPr bwMode="auto">
              <a:xfrm flipH="1">
                <a:off x="4362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95" name="Line 518"/>
              <p:cNvSpPr>
                <a:spLocks noChangeShapeType="1"/>
              </p:cNvSpPr>
              <p:nvPr userDrawn="1"/>
            </p:nvSpPr>
            <p:spPr bwMode="auto">
              <a:xfrm flipH="1">
                <a:off x="4362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96" name="Line 519"/>
              <p:cNvSpPr>
                <a:spLocks noChangeShapeType="1"/>
              </p:cNvSpPr>
              <p:nvPr userDrawn="1"/>
            </p:nvSpPr>
            <p:spPr bwMode="auto">
              <a:xfrm flipH="1">
                <a:off x="4362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97" name="Line 520"/>
              <p:cNvSpPr>
                <a:spLocks noChangeShapeType="1"/>
              </p:cNvSpPr>
              <p:nvPr userDrawn="1"/>
            </p:nvSpPr>
            <p:spPr bwMode="auto">
              <a:xfrm flipH="1">
                <a:off x="4362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98" name="Line 521"/>
              <p:cNvSpPr>
                <a:spLocks noChangeShapeType="1"/>
              </p:cNvSpPr>
              <p:nvPr userDrawn="1"/>
            </p:nvSpPr>
            <p:spPr bwMode="auto">
              <a:xfrm flipH="1">
                <a:off x="4362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99" name="Line 522"/>
              <p:cNvSpPr>
                <a:spLocks noChangeShapeType="1"/>
              </p:cNvSpPr>
              <p:nvPr userDrawn="1"/>
            </p:nvSpPr>
            <p:spPr bwMode="auto">
              <a:xfrm flipH="1">
                <a:off x="4616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00" name="Line 523"/>
              <p:cNvSpPr>
                <a:spLocks noChangeShapeType="1"/>
              </p:cNvSpPr>
              <p:nvPr userDrawn="1"/>
            </p:nvSpPr>
            <p:spPr bwMode="auto">
              <a:xfrm flipH="1">
                <a:off x="4616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01" name="Line 524"/>
              <p:cNvSpPr>
                <a:spLocks noChangeShapeType="1"/>
              </p:cNvSpPr>
              <p:nvPr userDrawn="1"/>
            </p:nvSpPr>
            <p:spPr bwMode="auto">
              <a:xfrm flipH="1">
                <a:off x="4616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02" name="Line 525"/>
              <p:cNvSpPr>
                <a:spLocks noChangeShapeType="1"/>
              </p:cNvSpPr>
              <p:nvPr userDrawn="1"/>
            </p:nvSpPr>
            <p:spPr bwMode="auto">
              <a:xfrm flipH="1">
                <a:off x="4616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03" name="Line 526"/>
              <p:cNvSpPr>
                <a:spLocks noChangeShapeType="1"/>
              </p:cNvSpPr>
              <p:nvPr userDrawn="1"/>
            </p:nvSpPr>
            <p:spPr bwMode="auto">
              <a:xfrm flipH="1">
                <a:off x="4616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04" name="Line 527"/>
              <p:cNvSpPr>
                <a:spLocks noChangeShapeType="1"/>
              </p:cNvSpPr>
              <p:nvPr userDrawn="1"/>
            </p:nvSpPr>
            <p:spPr bwMode="auto">
              <a:xfrm flipH="1">
                <a:off x="4616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05" name="Line 528"/>
              <p:cNvSpPr>
                <a:spLocks noChangeShapeType="1"/>
              </p:cNvSpPr>
              <p:nvPr userDrawn="1"/>
            </p:nvSpPr>
            <p:spPr bwMode="auto">
              <a:xfrm flipH="1">
                <a:off x="4616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06" name="Line 529"/>
              <p:cNvSpPr>
                <a:spLocks noChangeShapeType="1"/>
              </p:cNvSpPr>
              <p:nvPr userDrawn="1"/>
            </p:nvSpPr>
            <p:spPr bwMode="auto">
              <a:xfrm flipH="1">
                <a:off x="4616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07" name="Line 530"/>
              <p:cNvSpPr>
                <a:spLocks noChangeShapeType="1"/>
              </p:cNvSpPr>
              <p:nvPr userDrawn="1"/>
            </p:nvSpPr>
            <p:spPr bwMode="auto">
              <a:xfrm flipH="1">
                <a:off x="4616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08" name="Line 531"/>
              <p:cNvSpPr>
                <a:spLocks noChangeShapeType="1"/>
              </p:cNvSpPr>
              <p:nvPr userDrawn="1"/>
            </p:nvSpPr>
            <p:spPr bwMode="auto">
              <a:xfrm flipH="1">
                <a:off x="4616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09" name="Line 532"/>
              <p:cNvSpPr>
                <a:spLocks noChangeShapeType="1"/>
              </p:cNvSpPr>
              <p:nvPr userDrawn="1"/>
            </p:nvSpPr>
            <p:spPr bwMode="auto">
              <a:xfrm flipH="1">
                <a:off x="4616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10" name="Line 533"/>
              <p:cNvSpPr>
                <a:spLocks noChangeShapeType="1"/>
              </p:cNvSpPr>
              <p:nvPr userDrawn="1"/>
            </p:nvSpPr>
            <p:spPr bwMode="auto">
              <a:xfrm flipH="1">
                <a:off x="4616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11" name="Line 534"/>
              <p:cNvSpPr>
                <a:spLocks noChangeShapeType="1"/>
              </p:cNvSpPr>
              <p:nvPr userDrawn="1"/>
            </p:nvSpPr>
            <p:spPr bwMode="auto">
              <a:xfrm flipH="1">
                <a:off x="4616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12" name="Line 535"/>
              <p:cNvSpPr>
                <a:spLocks noChangeShapeType="1"/>
              </p:cNvSpPr>
              <p:nvPr userDrawn="1"/>
            </p:nvSpPr>
            <p:spPr bwMode="auto">
              <a:xfrm flipH="1">
                <a:off x="4870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13" name="Line 536"/>
              <p:cNvSpPr>
                <a:spLocks noChangeShapeType="1"/>
              </p:cNvSpPr>
              <p:nvPr userDrawn="1"/>
            </p:nvSpPr>
            <p:spPr bwMode="auto">
              <a:xfrm flipH="1">
                <a:off x="4870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14" name="Line 537"/>
              <p:cNvSpPr>
                <a:spLocks noChangeShapeType="1"/>
              </p:cNvSpPr>
              <p:nvPr userDrawn="1"/>
            </p:nvSpPr>
            <p:spPr bwMode="auto">
              <a:xfrm flipH="1">
                <a:off x="4870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15" name="Line 538"/>
              <p:cNvSpPr>
                <a:spLocks noChangeShapeType="1"/>
              </p:cNvSpPr>
              <p:nvPr userDrawn="1"/>
            </p:nvSpPr>
            <p:spPr bwMode="auto">
              <a:xfrm flipH="1">
                <a:off x="4870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16" name="Line 539"/>
              <p:cNvSpPr>
                <a:spLocks noChangeShapeType="1"/>
              </p:cNvSpPr>
              <p:nvPr userDrawn="1"/>
            </p:nvSpPr>
            <p:spPr bwMode="auto">
              <a:xfrm flipH="1">
                <a:off x="4870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17" name="Line 540"/>
              <p:cNvSpPr>
                <a:spLocks noChangeShapeType="1"/>
              </p:cNvSpPr>
              <p:nvPr userDrawn="1"/>
            </p:nvSpPr>
            <p:spPr bwMode="auto">
              <a:xfrm flipH="1">
                <a:off x="4870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18" name="Line 541"/>
              <p:cNvSpPr>
                <a:spLocks noChangeShapeType="1"/>
              </p:cNvSpPr>
              <p:nvPr userDrawn="1"/>
            </p:nvSpPr>
            <p:spPr bwMode="auto">
              <a:xfrm flipH="1">
                <a:off x="4870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19" name="Line 542"/>
              <p:cNvSpPr>
                <a:spLocks noChangeShapeType="1"/>
              </p:cNvSpPr>
              <p:nvPr userDrawn="1"/>
            </p:nvSpPr>
            <p:spPr bwMode="auto">
              <a:xfrm flipH="1">
                <a:off x="4870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20" name="Line 543"/>
              <p:cNvSpPr>
                <a:spLocks noChangeShapeType="1"/>
              </p:cNvSpPr>
              <p:nvPr userDrawn="1"/>
            </p:nvSpPr>
            <p:spPr bwMode="auto">
              <a:xfrm flipH="1">
                <a:off x="4870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21" name="Line 544"/>
              <p:cNvSpPr>
                <a:spLocks noChangeShapeType="1"/>
              </p:cNvSpPr>
              <p:nvPr userDrawn="1"/>
            </p:nvSpPr>
            <p:spPr bwMode="auto">
              <a:xfrm flipH="1">
                <a:off x="4870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22" name="Line 545"/>
              <p:cNvSpPr>
                <a:spLocks noChangeShapeType="1"/>
              </p:cNvSpPr>
              <p:nvPr userDrawn="1"/>
            </p:nvSpPr>
            <p:spPr bwMode="auto">
              <a:xfrm flipH="1">
                <a:off x="4870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23" name="Line 546"/>
              <p:cNvSpPr>
                <a:spLocks noChangeShapeType="1"/>
              </p:cNvSpPr>
              <p:nvPr userDrawn="1"/>
            </p:nvSpPr>
            <p:spPr bwMode="auto">
              <a:xfrm flipH="1">
                <a:off x="4870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24" name="Line 547"/>
              <p:cNvSpPr>
                <a:spLocks noChangeShapeType="1"/>
              </p:cNvSpPr>
              <p:nvPr userDrawn="1"/>
            </p:nvSpPr>
            <p:spPr bwMode="auto">
              <a:xfrm flipH="1">
                <a:off x="4870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25" name="Line 548"/>
              <p:cNvSpPr>
                <a:spLocks noChangeShapeType="1"/>
              </p:cNvSpPr>
              <p:nvPr userDrawn="1"/>
            </p:nvSpPr>
            <p:spPr bwMode="auto">
              <a:xfrm flipH="1">
                <a:off x="5124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26" name="Line 549"/>
              <p:cNvSpPr>
                <a:spLocks noChangeShapeType="1"/>
              </p:cNvSpPr>
              <p:nvPr userDrawn="1"/>
            </p:nvSpPr>
            <p:spPr bwMode="auto">
              <a:xfrm flipH="1">
                <a:off x="5124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27" name="Line 550"/>
              <p:cNvSpPr>
                <a:spLocks noChangeShapeType="1"/>
              </p:cNvSpPr>
              <p:nvPr userDrawn="1"/>
            </p:nvSpPr>
            <p:spPr bwMode="auto">
              <a:xfrm flipH="1">
                <a:off x="5124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28" name="Line 551"/>
              <p:cNvSpPr>
                <a:spLocks noChangeShapeType="1"/>
              </p:cNvSpPr>
              <p:nvPr userDrawn="1"/>
            </p:nvSpPr>
            <p:spPr bwMode="auto">
              <a:xfrm flipH="1">
                <a:off x="5124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29" name="Line 552"/>
              <p:cNvSpPr>
                <a:spLocks noChangeShapeType="1"/>
              </p:cNvSpPr>
              <p:nvPr userDrawn="1"/>
            </p:nvSpPr>
            <p:spPr bwMode="auto">
              <a:xfrm flipH="1">
                <a:off x="5124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30" name="Line 553"/>
              <p:cNvSpPr>
                <a:spLocks noChangeShapeType="1"/>
              </p:cNvSpPr>
              <p:nvPr userDrawn="1"/>
            </p:nvSpPr>
            <p:spPr bwMode="auto">
              <a:xfrm flipH="1">
                <a:off x="5124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31" name="Line 554"/>
              <p:cNvSpPr>
                <a:spLocks noChangeShapeType="1"/>
              </p:cNvSpPr>
              <p:nvPr userDrawn="1"/>
            </p:nvSpPr>
            <p:spPr bwMode="auto">
              <a:xfrm flipH="1">
                <a:off x="5124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32" name="Line 555"/>
              <p:cNvSpPr>
                <a:spLocks noChangeShapeType="1"/>
              </p:cNvSpPr>
              <p:nvPr userDrawn="1"/>
            </p:nvSpPr>
            <p:spPr bwMode="auto">
              <a:xfrm flipH="1">
                <a:off x="5124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33" name="Line 556"/>
              <p:cNvSpPr>
                <a:spLocks noChangeShapeType="1"/>
              </p:cNvSpPr>
              <p:nvPr userDrawn="1"/>
            </p:nvSpPr>
            <p:spPr bwMode="auto">
              <a:xfrm flipH="1">
                <a:off x="5124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34" name="Line 557"/>
              <p:cNvSpPr>
                <a:spLocks noChangeShapeType="1"/>
              </p:cNvSpPr>
              <p:nvPr userDrawn="1"/>
            </p:nvSpPr>
            <p:spPr bwMode="auto">
              <a:xfrm flipH="1">
                <a:off x="5124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35" name="Line 558"/>
              <p:cNvSpPr>
                <a:spLocks noChangeShapeType="1"/>
              </p:cNvSpPr>
              <p:nvPr userDrawn="1"/>
            </p:nvSpPr>
            <p:spPr bwMode="auto">
              <a:xfrm flipH="1">
                <a:off x="5124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36" name="Line 559"/>
              <p:cNvSpPr>
                <a:spLocks noChangeShapeType="1"/>
              </p:cNvSpPr>
              <p:nvPr userDrawn="1"/>
            </p:nvSpPr>
            <p:spPr bwMode="auto">
              <a:xfrm flipH="1">
                <a:off x="5124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37" name="Line 560"/>
              <p:cNvSpPr>
                <a:spLocks noChangeShapeType="1"/>
              </p:cNvSpPr>
              <p:nvPr userDrawn="1"/>
            </p:nvSpPr>
            <p:spPr bwMode="auto">
              <a:xfrm flipH="1">
                <a:off x="5124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38" name="Line 561"/>
              <p:cNvSpPr>
                <a:spLocks noChangeShapeType="1"/>
              </p:cNvSpPr>
              <p:nvPr userDrawn="1"/>
            </p:nvSpPr>
            <p:spPr bwMode="auto">
              <a:xfrm flipH="1">
                <a:off x="5378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39" name="Line 562"/>
              <p:cNvSpPr>
                <a:spLocks noChangeShapeType="1"/>
              </p:cNvSpPr>
              <p:nvPr userDrawn="1"/>
            </p:nvSpPr>
            <p:spPr bwMode="auto">
              <a:xfrm flipH="1">
                <a:off x="5378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40" name="Line 563"/>
              <p:cNvSpPr>
                <a:spLocks noChangeShapeType="1"/>
              </p:cNvSpPr>
              <p:nvPr userDrawn="1"/>
            </p:nvSpPr>
            <p:spPr bwMode="auto">
              <a:xfrm flipH="1">
                <a:off x="5378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41" name="Line 564"/>
              <p:cNvSpPr>
                <a:spLocks noChangeShapeType="1"/>
              </p:cNvSpPr>
              <p:nvPr userDrawn="1"/>
            </p:nvSpPr>
            <p:spPr bwMode="auto">
              <a:xfrm flipH="1">
                <a:off x="5378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42" name="Line 565"/>
              <p:cNvSpPr>
                <a:spLocks noChangeShapeType="1"/>
              </p:cNvSpPr>
              <p:nvPr userDrawn="1"/>
            </p:nvSpPr>
            <p:spPr bwMode="auto">
              <a:xfrm flipH="1">
                <a:off x="5378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43" name="Line 566"/>
              <p:cNvSpPr>
                <a:spLocks noChangeShapeType="1"/>
              </p:cNvSpPr>
              <p:nvPr userDrawn="1"/>
            </p:nvSpPr>
            <p:spPr bwMode="auto">
              <a:xfrm flipH="1">
                <a:off x="5378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44" name="Line 567"/>
              <p:cNvSpPr>
                <a:spLocks noChangeShapeType="1"/>
              </p:cNvSpPr>
              <p:nvPr userDrawn="1"/>
            </p:nvSpPr>
            <p:spPr bwMode="auto">
              <a:xfrm flipH="1">
                <a:off x="5378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45" name="Line 568"/>
              <p:cNvSpPr>
                <a:spLocks noChangeShapeType="1"/>
              </p:cNvSpPr>
              <p:nvPr userDrawn="1"/>
            </p:nvSpPr>
            <p:spPr bwMode="auto">
              <a:xfrm flipH="1">
                <a:off x="5378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46" name="Line 569"/>
              <p:cNvSpPr>
                <a:spLocks noChangeShapeType="1"/>
              </p:cNvSpPr>
              <p:nvPr userDrawn="1"/>
            </p:nvSpPr>
            <p:spPr bwMode="auto">
              <a:xfrm flipH="1">
                <a:off x="5378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47" name="Line 570"/>
              <p:cNvSpPr>
                <a:spLocks noChangeShapeType="1"/>
              </p:cNvSpPr>
              <p:nvPr userDrawn="1"/>
            </p:nvSpPr>
            <p:spPr bwMode="auto">
              <a:xfrm flipH="1">
                <a:off x="5378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48" name="Line 571"/>
              <p:cNvSpPr>
                <a:spLocks noChangeShapeType="1"/>
              </p:cNvSpPr>
              <p:nvPr userDrawn="1"/>
            </p:nvSpPr>
            <p:spPr bwMode="auto">
              <a:xfrm flipH="1">
                <a:off x="5378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49" name="Line 572"/>
              <p:cNvSpPr>
                <a:spLocks noChangeShapeType="1"/>
              </p:cNvSpPr>
              <p:nvPr userDrawn="1"/>
            </p:nvSpPr>
            <p:spPr bwMode="auto">
              <a:xfrm flipH="1">
                <a:off x="5378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50" name="Line 573"/>
              <p:cNvSpPr>
                <a:spLocks noChangeShapeType="1"/>
              </p:cNvSpPr>
              <p:nvPr userDrawn="1"/>
            </p:nvSpPr>
            <p:spPr bwMode="auto">
              <a:xfrm flipH="1">
                <a:off x="5378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51" name="Line 574"/>
              <p:cNvSpPr>
                <a:spLocks noChangeShapeType="1"/>
              </p:cNvSpPr>
              <p:nvPr userDrawn="1"/>
            </p:nvSpPr>
            <p:spPr bwMode="auto">
              <a:xfrm flipH="1">
                <a:off x="5632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52" name="Line 575"/>
              <p:cNvSpPr>
                <a:spLocks noChangeShapeType="1"/>
              </p:cNvSpPr>
              <p:nvPr userDrawn="1"/>
            </p:nvSpPr>
            <p:spPr bwMode="auto">
              <a:xfrm flipH="1">
                <a:off x="5632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53" name="Line 576"/>
              <p:cNvSpPr>
                <a:spLocks noChangeShapeType="1"/>
              </p:cNvSpPr>
              <p:nvPr userDrawn="1"/>
            </p:nvSpPr>
            <p:spPr bwMode="auto">
              <a:xfrm flipH="1">
                <a:off x="5632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54" name="Line 577"/>
              <p:cNvSpPr>
                <a:spLocks noChangeShapeType="1"/>
              </p:cNvSpPr>
              <p:nvPr userDrawn="1"/>
            </p:nvSpPr>
            <p:spPr bwMode="auto">
              <a:xfrm flipH="1">
                <a:off x="5632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55" name="Line 578"/>
              <p:cNvSpPr>
                <a:spLocks noChangeShapeType="1"/>
              </p:cNvSpPr>
              <p:nvPr userDrawn="1"/>
            </p:nvSpPr>
            <p:spPr bwMode="auto">
              <a:xfrm flipH="1">
                <a:off x="5632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56" name="Line 579"/>
              <p:cNvSpPr>
                <a:spLocks noChangeShapeType="1"/>
              </p:cNvSpPr>
              <p:nvPr userDrawn="1"/>
            </p:nvSpPr>
            <p:spPr bwMode="auto">
              <a:xfrm flipH="1">
                <a:off x="5632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57" name="Line 580"/>
              <p:cNvSpPr>
                <a:spLocks noChangeShapeType="1"/>
              </p:cNvSpPr>
              <p:nvPr userDrawn="1"/>
            </p:nvSpPr>
            <p:spPr bwMode="auto">
              <a:xfrm flipH="1">
                <a:off x="5632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58" name="Line 581"/>
              <p:cNvSpPr>
                <a:spLocks noChangeShapeType="1"/>
              </p:cNvSpPr>
              <p:nvPr userDrawn="1"/>
            </p:nvSpPr>
            <p:spPr bwMode="auto">
              <a:xfrm flipH="1">
                <a:off x="5632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59" name="Line 582"/>
              <p:cNvSpPr>
                <a:spLocks noChangeShapeType="1"/>
              </p:cNvSpPr>
              <p:nvPr userDrawn="1"/>
            </p:nvSpPr>
            <p:spPr bwMode="auto">
              <a:xfrm flipH="1">
                <a:off x="5632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60" name="Line 583"/>
              <p:cNvSpPr>
                <a:spLocks noChangeShapeType="1"/>
              </p:cNvSpPr>
              <p:nvPr userDrawn="1"/>
            </p:nvSpPr>
            <p:spPr bwMode="auto">
              <a:xfrm flipH="1">
                <a:off x="5632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61" name="Line 584"/>
              <p:cNvSpPr>
                <a:spLocks noChangeShapeType="1"/>
              </p:cNvSpPr>
              <p:nvPr userDrawn="1"/>
            </p:nvSpPr>
            <p:spPr bwMode="auto">
              <a:xfrm flipH="1">
                <a:off x="5632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62" name="Line 585"/>
              <p:cNvSpPr>
                <a:spLocks noChangeShapeType="1"/>
              </p:cNvSpPr>
              <p:nvPr userDrawn="1"/>
            </p:nvSpPr>
            <p:spPr bwMode="auto">
              <a:xfrm flipH="1">
                <a:off x="5632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63" name="Line 586"/>
              <p:cNvSpPr>
                <a:spLocks noChangeShapeType="1"/>
              </p:cNvSpPr>
              <p:nvPr userDrawn="1"/>
            </p:nvSpPr>
            <p:spPr bwMode="auto">
              <a:xfrm flipH="1">
                <a:off x="5632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64" name="Line 587"/>
              <p:cNvSpPr>
                <a:spLocks noChangeShapeType="1"/>
              </p:cNvSpPr>
              <p:nvPr userDrawn="1"/>
            </p:nvSpPr>
            <p:spPr bwMode="auto">
              <a:xfrm flipH="1">
                <a:off x="5886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65" name="Line 588"/>
              <p:cNvSpPr>
                <a:spLocks noChangeShapeType="1"/>
              </p:cNvSpPr>
              <p:nvPr userDrawn="1"/>
            </p:nvSpPr>
            <p:spPr bwMode="auto">
              <a:xfrm flipH="1">
                <a:off x="5886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66" name="Line 589"/>
              <p:cNvSpPr>
                <a:spLocks noChangeShapeType="1"/>
              </p:cNvSpPr>
              <p:nvPr userDrawn="1"/>
            </p:nvSpPr>
            <p:spPr bwMode="auto">
              <a:xfrm flipH="1">
                <a:off x="5886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67" name="Line 590"/>
              <p:cNvSpPr>
                <a:spLocks noChangeShapeType="1"/>
              </p:cNvSpPr>
              <p:nvPr userDrawn="1"/>
            </p:nvSpPr>
            <p:spPr bwMode="auto">
              <a:xfrm flipH="1">
                <a:off x="5886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68" name="Line 591"/>
              <p:cNvSpPr>
                <a:spLocks noChangeShapeType="1"/>
              </p:cNvSpPr>
              <p:nvPr userDrawn="1"/>
            </p:nvSpPr>
            <p:spPr bwMode="auto">
              <a:xfrm flipH="1">
                <a:off x="5886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69" name="Line 592"/>
              <p:cNvSpPr>
                <a:spLocks noChangeShapeType="1"/>
              </p:cNvSpPr>
              <p:nvPr userDrawn="1"/>
            </p:nvSpPr>
            <p:spPr bwMode="auto">
              <a:xfrm flipH="1">
                <a:off x="5886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70" name="Line 593"/>
              <p:cNvSpPr>
                <a:spLocks noChangeShapeType="1"/>
              </p:cNvSpPr>
              <p:nvPr userDrawn="1"/>
            </p:nvSpPr>
            <p:spPr bwMode="auto">
              <a:xfrm flipH="1">
                <a:off x="5886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71" name="Line 594"/>
              <p:cNvSpPr>
                <a:spLocks noChangeShapeType="1"/>
              </p:cNvSpPr>
              <p:nvPr userDrawn="1"/>
            </p:nvSpPr>
            <p:spPr bwMode="auto">
              <a:xfrm flipH="1">
                <a:off x="5886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72" name="Line 595"/>
              <p:cNvSpPr>
                <a:spLocks noChangeShapeType="1"/>
              </p:cNvSpPr>
              <p:nvPr userDrawn="1"/>
            </p:nvSpPr>
            <p:spPr bwMode="auto">
              <a:xfrm flipH="1">
                <a:off x="5886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73" name="Line 596"/>
              <p:cNvSpPr>
                <a:spLocks noChangeShapeType="1"/>
              </p:cNvSpPr>
              <p:nvPr userDrawn="1"/>
            </p:nvSpPr>
            <p:spPr bwMode="auto">
              <a:xfrm flipH="1">
                <a:off x="5886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74" name="Line 597"/>
              <p:cNvSpPr>
                <a:spLocks noChangeShapeType="1"/>
              </p:cNvSpPr>
              <p:nvPr userDrawn="1"/>
            </p:nvSpPr>
            <p:spPr bwMode="auto">
              <a:xfrm flipH="1">
                <a:off x="5886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75" name="Line 598"/>
              <p:cNvSpPr>
                <a:spLocks noChangeShapeType="1"/>
              </p:cNvSpPr>
              <p:nvPr userDrawn="1"/>
            </p:nvSpPr>
            <p:spPr bwMode="auto">
              <a:xfrm flipH="1">
                <a:off x="5886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76" name="Line 599"/>
              <p:cNvSpPr>
                <a:spLocks noChangeShapeType="1"/>
              </p:cNvSpPr>
              <p:nvPr userDrawn="1"/>
            </p:nvSpPr>
            <p:spPr bwMode="auto">
              <a:xfrm flipH="1">
                <a:off x="5886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77" name="Line 600"/>
              <p:cNvSpPr>
                <a:spLocks noChangeShapeType="1"/>
              </p:cNvSpPr>
              <p:nvPr userDrawn="1"/>
            </p:nvSpPr>
            <p:spPr bwMode="auto">
              <a:xfrm flipH="1">
                <a:off x="6140" y="261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78" name="Line 601"/>
              <p:cNvSpPr>
                <a:spLocks noChangeShapeType="1"/>
              </p:cNvSpPr>
              <p:nvPr userDrawn="1"/>
            </p:nvSpPr>
            <p:spPr bwMode="auto">
              <a:xfrm flipH="1">
                <a:off x="6140" y="515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79" name="Line 602"/>
              <p:cNvSpPr>
                <a:spLocks noChangeShapeType="1"/>
              </p:cNvSpPr>
              <p:nvPr userDrawn="1"/>
            </p:nvSpPr>
            <p:spPr bwMode="auto">
              <a:xfrm flipH="1">
                <a:off x="6140" y="769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80" name="Line 603"/>
              <p:cNvSpPr>
                <a:spLocks noChangeShapeType="1"/>
              </p:cNvSpPr>
              <p:nvPr userDrawn="1"/>
            </p:nvSpPr>
            <p:spPr bwMode="auto">
              <a:xfrm flipH="1">
                <a:off x="6140" y="1024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81" name="Line 604"/>
              <p:cNvSpPr>
                <a:spLocks noChangeShapeType="1"/>
              </p:cNvSpPr>
              <p:nvPr userDrawn="1"/>
            </p:nvSpPr>
            <p:spPr bwMode="auto">
              <a:xfrm flipH="1">
                <a:off x="6140" y="1278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82" name="Line 605"/>
              <p:cNvSpPr>
                <a:spLocks noChangeShapeType="1"/>
              </p:cNvSpPr>
              <p:nvPr userDrawn="1"/>
            </p:nvSpPr>
            <p:spPr bwMode="auto">
              <a:xfrm flipH="1">
                <a:off x="6140" y="1532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83" name="Line 606"/>
              <p:cNvSpPr>
                <a:spLocks noChangeShapeType="1"/>
              </p:cNvSpPr>
              <p:nvPr userDrawn="1"/>
            </p:nvSpPr>
            <p:spPr bwMode="auto">
              <a:xfrm flipH="1">
                <a:off x="6140" y="178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</p:grpSp>
        <p:sp>
          <p:nvSpPr>
            <p:cNvPr id="816" name="Line 608"/>
            <p:cNvSpPr>
              <a:spLocks noChangeShapeType="1"/>
            </p:cNvSpPr>
            <p:nvPr userDrawn="1"/>
          </p:nvSpPr>
          <p:spPr bwMode="auto">
            <a:xfrm flipH="1">
              <a:off x="6140" y="32385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17" name="Line 609"/>
            <p:cNvSpPr>
              <a:spLocks noChangeShapeType="1"/>
            </p:cNvSpPr>
            <p:nvPr userDrawn="1"/>
          </p:nvSpPr>
          <p:spPr bwMode="auto">
            <a:xfrm flipH="1">
              <a:off x="6140" y="36417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18" name="Line 610"/>
            <p:cNvSpPr>
              <a:spLocks noChangeShapeType="1"/>
            </p:cNvSpPr>
            <p:nvPr userDrawn="1"/>
          </p:nvSpPr>
          <p:spPr bwMode="auto">
            <a:xfrm flipH="1">
              <a:off x="6140" y="40449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19" name="Line 611"/>
            <p:cNvSpPr>
              <a:spLocks noChangeShapeType="1"/>
            </p:cNvSpPr>
            <p:nvPr userDrawn="1"/>
          </p:nvSpPr>
          <p:spPr bwMode="auto">
            <a:xfrm flipH="1">
              <a:off x="6140" y="44481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0" name="Line 612"/>
            <p:cNvSpPr>
              <a:spLocks noChangeShapeType="1"/>
            </p:cNvSpPr>
            <p:nvPr userDrawn="1"/>
          </p:nvSpPr>
          <p:spPr bwMode="auto">
            <a:xfrm flipH="1">
              <a:off x="6140" y="48514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1" name="Line 613"/>
            <p:cNvSpPr>
              <a:spLocks noChangeShapeType="1"/>
            </p:cNvSpPr>
            <p:nvPr userDrawn="1"/>
          </p:nvSpPr>
          <p:spPr bwMode="auto">
            <a:xfrm flipH="1">
              <a:off x="6140" y="52578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2" name="Line 614"/>
            <p:cNvSpPr>
              <a:spLocks noChangeShapeType="1"/>
            </p:cNvSpPr>
            <p:nvPr userDrawn="1"/>
          </p:nvSpPr>
          <p:spPr bwMode="auto">
            <a:xfrm flipH="1">
              <a:off x="6394" y="41433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3" name="Line 615"/>
            <p:cNvSpPr>
              <a:spLocks noChangeShapeType="1"/>
            </p:cNvSpPr>
            <p:nvPr userDrawn="1"/>
          </p:nvSpPr>
          <p:spPr bwMode="auto">
            <a:xfrm flipH="1">
              <a:off x="6394" y="817563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4" name="Line 616"/>
            <p:cNvSpPr>
              <a:spLocks noChangeShapeType="1"/>
            </p:cNvSpPr>
            <p:nvPr userDrawn="1"/>
          </p:nvSpPr>
          <p:spPr bwMode="auto">
            <a:xfrm flipH="1">
              <a:off x="6394" y="122078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5" name="Line 617"/>
            <p:cNvSpPr>
              <a:spLocks noChangeShapeType="1"/>
            </p:cNvSpPr>
            <p:nvPr userDrawn="1"/>
          </p:nvSpPr>
          <p:spPr bwMode="auto">
            <a:xfrm flipH="1">
              <a:off x="6394" y="16256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6" name="Line 618"/>
            <p:cNvSpPr>
              <a:spLocks noChangeShapeType="1"/>
            </p:cNvSpPr>
            <p:nvPr userDrawn="1"/>
          </p:nvSpPr>
          <p:spPr bwMode="auto">
            <a:xfrm flipH="1">
              <a:off x="6394" y="20288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7" name="Line 619"/>
            <p:cNvSpPr>
              <a:spLocks noChangeShapeType="1"/>
            </p:cNvSpPr>
            <p:nvPr userDrawn="1"/>
          </p:nvSpPr>
          <p:spPr bwMode="auto">
            <a:xfrm flipH="1">
              <a:off x="6394" y="24320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8" name="Line 620"/>
            <p:cNvSpPr>
              <a:spLocks noChangeShapeType="1"/>
            </p:cNvSpPr>
            <p:nvPr userDrawn="1"/>
          </p:nvSpPr>
          <p:spPr bwMode="auto">
            <a:xfrm flipH="1">
              <a:off x="6394" y="28352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9" name="Line 621"/>
            <p:cNvSpPr>
              <a:spLocks noChangeShapeType="1"/>
            </p:cNvSpPr>
            <p:nvPr userDrawn="1"/>
          </p:nvSpPr>
          <p:spPr bwMode="auto">
            <a:xfrm flipH="1">
              <a:off x="6394" y="32385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0" name="Line 622"/>
            <p:cNvSpPr>
              <a:spLocks noChangeShapeType="1"/>
            </p:cNvSpPr>
            <p:nvPr userDrawn="1"/>
          </p:nvSpPr>
          <p:spPr bwMode="auto">
            <a:xfrm flipH="1">
              <a:off x="6394" y="36417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1" name="Line 623"/>
            <p:cNvSpPr>
              <a:spLocks noChangeShapeType="1"/>
            </p:cNvSpPr>
            <p:nvPr userDrawn="1"/>
          </p:nvSpPr>
          <p:spPr bwMode="auto">
            <a:xfrm flipH="1">
              <a:off x="6394" y="40449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2" name="Line 624"/>
            <p:cNvSpPr>
              <a:spLocks noChangeShapeType="1"/>
            </p:cNvSpPr>
            <p:nvPr userDrawn="1"/>
          </p:nvSpPr>
          <p:spPr bwMode="auto">
            <a:xfrm flipH="1">
              <a:off x="6394" y="44481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3" name="Line 625"/>
            <p:cNvSpPr>
              <a:spLocks noChangeShapeType="1"/>
            </p:cNvSpPr>
            <p:nvPr userDrawn="1"/>
          </p:nvSpPr>
          <p:spPr bwMode="auto">
            <a:xfrm flipH="1">
              <a:off x="6394" y="48514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4" name="Line 626"/>
            <p:cNvSpPr>
              <a:spLocks noChangeShapeType="1"/>
            </p:cNvSpPr>
            <p:nvPr userDrawn="1"/>
          </p:nvSpPr>
          <p:spPr bwMode="auto">
            <a:xfrm flipH="1">
              <a:off x="6394" y="52578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5" name="Line 627"/>
            <p:cNvSpPr>
              <a:spLocks noChangeShapeType="1"/>
            </p:cNvSpPr>
            <p:nvPr userDrawn="1"/>
          </p:nvSpPr>
          <p:spPr bwMode="auto">
            <a:xfrm flipH="1">
              <a:off x="6648" y="41433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6" name="Line 628"/>
            <p:cNvSpPr>
              <a:spLocks noChangeShapeType="1"/>
            </p:cNvSpPr>
            <p:nvPr userDrawn="1"/>
          </p:nvSpPr>
          <p:spPr bwMode="auto">
            <a:xfrm flipH="1">
              <a:off x="6648" y="817563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7" name="Line 629"/>
            <p:cNvSpPr>
              <a:spLocks noChangeShapeType="1"/>
            </p:cNvSpPr>
            <p:nvPr userDrawn="1"/>
          </p:nvSpPr>
          <p:spPr bwMode="auto">
            <a:xfrm flipH="1">
              <a:off x="6648" y="122078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8" name="Line 630"/>
            <p:cNvSpPr>
              <a:spLocks noChangeShapeType="1"/>
            </p:cNvSpPr>
            <p:nvPr userDrawn="1"/>
          </p:nvSpPr>
          <p:spPr bwMode="auto">
            <a:xfrm flipH="1">
              <a:off x="6648" y="16256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9" name="Line 631"/>
            <p:cNvSpPr>
              <a:spLocks noChangeShapeType="1"/>
            </p:cNvSpPr>
            <p:nvPr userDrawn="1"/>
          </p:nvSpPr>
          <p:spPr bwMode="auto">
            <a:xfrm flipH="1">
              <a:off x="6648" y="20288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0" name="Line 632"/>
            <p:cNvSpPr>
              <a:spLocks noChangeShapeType="1"/>
            </p:cNvSpPr>
            <p:nvPr userDrawn="1"/>
          </p:nvSpPr>
          <p:spPr bwMode="auto">
            <a:xfrm flipH="1">
              <a:off x="6648" y="24320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1" name="Line 633"/>
            <p:cNvSpPr>
              <a:spLocks noChangeShapeType="1"/>
            </p:cNvSpPr>
            <p:nvPr userDrawn="1"/>
          </p:nvSpPr>
          <p:spPr bwMode="auto">
            <a:xfrm flipH="1">
              <a:off x="6648" y="28352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2" name="Line 634"/>
            <p:cNvSpPr>
              <a:spLocks noChangeShapeType="1"/>
            </p:cNvSpPr>
            <p:nvPr userDrawn="1"/>
          </p:nvSpPr>
          <p:spPr bwMode="auto">
            <a:xfrm flipH="1">
              <a:off x="6648" y="32385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3" name="Line 635"/>
            <p:cNvSpPr>
              <a:spLocks noChangeShapeType="1"/>
            </p:cNvSpPr>
            <p:nvPr userDrawn="1"/>
          </p:nvSpPr>
          <p:spPr bwMode="auto">
            <a:xfrm flipH="1">
              <a:off x="6648" y="36417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4" name="Line 636"/>
            <p:cNvSpPr>
              <a:spLocks noChangeShapeType="1"/>
            </p:cNvSpPr>
            <p:nvPr userDrawn="1"/>
          </p:nvSpPr>
          <p:spPr bwMode="auto">
            <a:xfrm flipH="1">
              <a:off x="6648" y="40449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5" name="Line 637"/>
            <p:cNvSpPr>
              <a:spLocks noChangeShapeType="1"/>
            </p:cNvSpPr>
            <p:nvPr userDrawn="1"/>
          </p:nvSpPr>
          <p:spPr bwMode="auto">
            <a:xfrm flipH="1">
              <a:off x="6648" y="44481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6" name="Line 638"/>
            <p:cNvSpPr>
              <a:spLocks noChangeShapeType="1"/>
            </p:cNvSpPr>
            <p:nvPr userDrawn="1"/>
          </p:nvSpPr>
          <p:spPr bwMode="auto">
            <a:xfrm flipH="1">
              <a:off x="6648" y="48514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7" name="Line 639"/>
            <p:cNvSpPr>
              <a:spLocks noChangeShapeType="1"/>
            </p:cNvSpPr>
            <p:nvPr userDrawn="1"/>
          </p:nvSpPr>
          <p:spPr bwMode="auto">
            <a:xfrm flipH="1">
              <a:off x="6648" y="52578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8" name="Line 640"/>
            <p:cNvSpPr>
              <a:spLocks noChangeShapeType="1"/>
            </p:cNvSpPr>
            <p:nvPr userDrawn="1"/>
          </p:nvSpPr>
          <p:spPr bwMode="auto">
            <a:xfrm flipH="1">
              <a:off x="6902" y="41433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9" name="Line 641"/>
            <p:cNvSpPr>
              <a:spLocks noChangeShapeType="1"/>
            </p:cNvSpPr>
            <p:nvPr userDrawn="1"/>
          </p:nvSpPr>
          <p:spPr bwMode="auto">
            <a:xfrm flipH="1">
              <a:off x="6902" y="817563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0" name="Line 642"/>
            <p:cNvSpPr>
              <a:spLocks noChangeShapeType="1"/>
            </p:cNvSpPr>
            <p:nvPr userDrawn="1"/>
          </p:nvSpPr>
          <p:spPr bwMode="auto">
            <a:xfrm flipH="1">
              <a:off x="6902" y="122078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1" name="Line 643"/>
            <p:cNvSpPr>
              <a:spLocks noChangeShapeType="1"/>
            </p:cNvSpPr>
            <p:nvPr userDrawn="1"/>
          </p:nvSpPr>
          <p:spPr bwMode="auto">
            <a:xfrm flipH="1">
              <a:off x="6902" y="16256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2" name="Line 644"/>
            <p:cNvSpPr>
              <a:spLocks noChangeShapeType="1"/>
            </p:cNvSpPr>
            <p:nvPr userDrawn="1"/>
          </p:nvSpPr>
          <p:spPr bwMode="auto">
            <a:xfrm flipH="1">
              <a:off x="6902" y="20288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3" name="Line 645"/>
            <p:cNvSpPr>
              <a:spLocks noChangeShapeType="1"/>
            </p:cNvSpPr>
            <p:nvPr userDrawn="1"/>
          </p:nvSpPr>
          <p:spPr bwMode="auto">
            <a:xfrm flipH="1">
              <a:off x="6902" y="24320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4" name="Line 646"/>
            <p:cNvSpPr>
              <a:spLocks noChangeShapeType="1"/>
            </p:cNvSpPr>
            <p:nvPr userDrawn="1"/>
          </p:nvSpPr>
          <p:spPr bwMode="auto">
            <a:xfrm flipH="1">
              <a:off x="6902" y="28352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5" name="Line 647"/>
            <p:cNvSpPr>
              <a:spLocks noChangeShapeType="1"/>
            </p:cNvSpPr>
            <p:nvPr userDrawn="1"/>
          </p:nvSpPr>
          <p:spPr bwMode="auto">
            <a:xfrm flipH="1">
              <a:off x="6902" y="32385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6" name="Line 648"/>
            <p:cNvSpPr>
              <a:spLocks noChangeShapeType="1"/>
            </p:cNvSpPr>
            <p:nvPr userDrawn="1"/>
          </p:nvSpPr>
          <p:spPr bwMode="auto">
            <a:xfrm flipH="1">
              <a:off x="6902" y="36417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7" name="Line 649"/>
            <p:cNvSpPr>
              <a:spLocks noChangeShapeType="1"/>
            </p:cNvSpPr>
            <p:nvPr userDrawn="1"/>
          </p:nvSpPr>
          <p:spPr bwMode="auto">
            <a:xfrm flipH="1">
              <a:off x="6902" y="40449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8" name="Line 650"/>
            <p:cNvSpPr>
              <a:spLocks noChangeShapeType="1"/>
            </p:cNvSpPr>
            <p:nvPr userDrawn="1"/>
          </p:nvSpPr>
          <p:spPr bwMode="auto">
            <a:xfrm flipH="1">
              <a:off x="6902" y="44481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9" name="Line 651"/>
            <p:cNvSpPr>
              <a:spLocks noChangeShapeType="1"/>
            </p:cNvSpPr>
            <p:nvPr userDrawn="1"/>
          </p:nvSpPr>
          <p:spPr bwMode="auto">
            <a:xfrm flipH="1">
              <a:off x="6902" y="48514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0" name="Line 652"/>
            <p:cNvSpPr>
              <a:spLocks noChangeShapeType="1"/>
            </p:cNvSpPr>
            <p:nvPr userDrawn="1"/>
          </p:nvSpPr>
          <p:spPr bwMode="auto">
            <a:xfrm flipH="1">
              <a:off x="6902" y="52578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1" name="Line 653"/>
            <p:cNvSpPr>
              <a:spLocks noChangeShapeType="1"/>
            </p:cNvSpPr>
            <p:nvPr userDrawn="1"/>
          </p:nvSpPr>
          <p:spPr bwMode="auto">
            <a:xfrm flipH="1">
              <a:off x="7156" y="41433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2" name="Line 654"/>
            <p:cNvSpPr>
              <a:spLocks noChangeShapeType="1"/>
            </p:cNvSpPr>
            <p:nvPr userDrawn="1"/>
          </p:nvSpPr>
          <p:spPr bwMode="auto">
            <a:xfrm flipH="1">
              <a:off x="7156" y="817563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3" name="Line 655"/>
            <p:cNvSpPr>
              <a:spLocks noChangeShapeType="1"/>
            </p:cNvSpPr>
            <p:nvPr userDrawn="1"/>
          </p:nvSpPr>
          <p:spPr bwMode="auto">
            <a:xfrm flipH="1">
              <a:off x="7156" y="122078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4" name="Line 656"/>
            <p:cNvSpPr>
              <a:spLocks noChangeShapeType="1"/>
            </p:cNvSpPr>
            <p:nvPr userDrawn="1"/>
          </p:nvSpPr>
          <p:spPr bwMode="auto">
            <a:xfrm flipH="1">
              <a:off x="7156" y="16256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5" name="Line 657"/>
            <p:cNvSpPr>
              <a:spLocks noChangeShapeType="1"/>
            </p:cNvSpPr>
            <p:nvPr userDrawn="1"/>
          </p:nvSpPr>
          <p:spPr bwMode="auto">
            <a:xfrm flipH="1">
              <a:off x="7156" y="20288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6" name="Line 658"/>
            <p:cNvSpPr>
              <a:spLocks noChangeShapeType="1"/>
            </p:cNvSpPr>
            <p:nvPr userDrawn="1"/>
          </p:nvSpPr>
          <p:spPr bwMode="auto">
            <a:xfrm flipH="1">
              <a:off x="7156" y="24320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7" name="Line 659"/>
            <p:cNvSpPr>
              <a:spLocks noChangeShapeType="1"/>
            </p:cNvSpPr>
            <p:nvPr userDrawn="1"/>
          </p:nvSpPr>
          <p:spPr bwMode="auto">
            <a:xfrm flipH="1">
              <a:off x="7156" y="28352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8" name="Line 660"/>
            <p:cNvSpPr>
              <a:spLocks noChangeShapeType="1"/>
            </p:cNvSpPr>
            <p:nvPr userDrawn="1"/>
          </p:nvSpPr>
          <p:spPr bwMode="auto">
            <a:xfrm flipH="1">
              <a:off x="7156" y="32385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9" name="Line 661"/>
            <p:cNvSpPr>
              <a:spLocks noChangeShapeType="1"/>
            </p:cNvSpPr>
            <p:nvPr userDrawn="1"/>
          </p:nvSpPr>
          <p:spPr bwMode="auto">
            <a:xfrm flipH="1">
              <a:off x="7156" y="36417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0" name="Line 662"/>
            <p:cNvSpPr>
              <a:spLocks noChangeShapeType="1"/>
            </p:cNvSpPr>
            <p:nvPr userDrawn="1"/>
          </p:nvSpPr>
          <p:spPr bwMode="auto">
            <a:xfrm flipH="1">
              <a:off x="7156" y="40449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1" name="Line 663"/>
            <p:cNvSpPr>
              <a:spLocks noChangeShapeType="1"/>
            </p:cNvSpPr>
            <p:nvPr userDrawn="1"/>
          </p:nvSpPr>
          <p:spPr bwMode="auto">
            <a:xfrm flipH="1">
              <a:off x="7156" y="44481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2" name="Line 664"/>
            <p:cNvSpPr>
              <a:spLocks noChangeShapeType="1"/>
            </p:cNvSpPr>
            <p:nvPr userDrawn="1"/>
          </p:nvSpPr>
          <p:spPr bwMode="auto">
            <a:xfrm flipH="1">
              <a:off x="7156" y="48514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3" name="Line 665"/>
            <p:cNvSpPr>
              <a:spLocks noChangeShapeType="1"/>
            </p:cNvSpPr>
            <p:nvPr userDrawn="1"/>
          </p:nvSpPr>
          <p:spPr bwMode="auto">
            <a:xfrm flipH="1">
              <a:off x="7156" y="52578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4" name="Line 666"/>
            <p:cNvSpPr>
              <a:spLocks noChangeShapeType="1"/>
            </p:cNvSpPr>
            <p:nvPr userDrawn="1"/>
          </p:nvSpPr>
          <p:spPr bwMode="auto">
            <a:xfrm flipH="1">
              <a:off x="7412" y="414338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5" name="Line 667"/>
            <p:cNvSpPr>
              <a:spLocks noChangeShapeType="1"/>
            </p:cNvSpPr>
            <p:nvPr userDrawn="1"/>
          </p:nvSpPr>
          <p:spPr bwMode="auto">
            <a:xfrm flipH="1">
              <a:off x="7412" y="817563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6" name="Line 668"/>
            <p:cNvSpPr>
              <a:spLocks noChangeShapeType="1"/>
            </p:cNvSpPr>
            <p:nvPr userDrawn="1"/>
          </p:nvSpPr>
          <p:spPr bwMode="auto">
            <a:xfrm flipH="1">
              <a:off x="7412" y="1220788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7" name="Line 669"/>
            <p:cNvSpPr>
              <a:spLocks noChangeShapeType="1"/>
            </p:cNvSpPr>
            <p:nvPr userDrawn="1"/>
          </p:nvSpPr>
          <p:spPr bwMode="auto">
            <a:xfrm flipH="1">
              <a:off x="7412" y="162560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8" name="Line 670"/>
            <p:cNvSpPr>
              <a:spLocks noChangeShapeType="1"/>
            </p:cNvSpPr>
            <p:nvPr userDrawn="1"/>
          </p:nvSpPr>
          <p:spPr bwMode="auto">
            <a:xfrm flipH="1">
              <a:off x="7412" y="202882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9" name="Line 671"/>
            <p:cNvSpPr>
              <a:spLocks noChangeShapeType="1"/>
            </p:cNvSpPr>
            <p:nvPr userDrawn="1"/>
          </p:nvSpPr>
          <p:spPr bwMode="auto">
            <a:xfrm flipH="1">
              <a:off x="7412" y="24320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0" name="Line 672"/>
            <p:cNvSpPr>
              <a:spLocks noChangeShapeType="1"/>
            </p:cNvSpPr>
            <p:nvPr userDrawn="1"/>
          </p:nvSpPr>
          <p:spPr bwMode="auto">
            <a:xfrm flipH="1">
              <a:off x="7412" y="28352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1" name="Line 673"/>
            <p:cNvSpPr>
              <a:spLocks noChangeShapeType="1"/>
            </p:cNvSpPr>
            <p:nvPr userDrawn="1"/>
          </p:nvSpPr>
          <p:spPr bwMode="auto">
            <a:xfrm flipH="1">
              <a:off x="7412" y="323850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2" name="Line 674"/>
            <p:cNvSpPr>
              <a:spLocks noChangeShapeType="1"/>
            </p:cNvSpPr>
            <p:nvPr userDrawn="1"/>
          </p:nvSpPr>
          <p:spPr bwMode="auto">
            <a:xfrm flipH="1">
              <a:off x="7412" y="364172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3" name="Line 675"/>
            <p:cNvSpPr>
              <a:spLocks noChangeShapeType="1"/>
            </p:cNvSpPr>
            <p:nvPr userDrawn="1"/>
          </p:nvSpPr>
          <p:spPr bwMode="auto">
            <a:xfrm flipH="1">
              <a:off x="7412" y="40449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4" name="Line 676"/>
            <p:cNvSpPr>
              <a:spLocks noChangeShapeType="1"/>
            </p:cNvSpPr>
            <p:nvPr userDrawn="1"/>
          </p:nvSpPr>
          <p:spPr bwMode="auto">
            <a:xfrm flipH="1">
              <a:off x="7412" y="44481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5" name="Line 677"/>
            <p:cNvSpPr>
              <a:spLocks noChangeShapeType="1"/>
            </p:cNvSpPr>
            <p:nvPr userDrawn="1"/>
          </p:nvSpPr>
          <p:spPr bwMode="auto">
            <a:xfrm flipH="1">
              <a:off x="7412" y="485140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6" name="Line 678"/>
            <p:cNvSpPr>
              <a:spLocks noChangeShapeType="1"/>
            </p:cNvSpPr>
            <p:nvPr userDrawn="1"/>
          </p:nvSpPr>
          <p:spPr bwMode="auto">
            <a:xfrm flipH="1">
              <a:off x="7412" y="525780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7" name="Line 679"/>
            <p:cNvSpPr>
              <a:spLocks noChangeShapeType="1"/>
            </p:cNvSpPr>
            <p:nvPr userDrawn="1"/>
          </p:nvSpPr>
          <p:spPr bwMode="auto">
            <a:xfrm>
              <a:off x="361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8" name="Line 680"/>
            <p:cNvSpPr>
              <a:spLocks noChangeShapeType="1"/>
            </p:cNvSpPr>
            <p:nvPr userDrawn="1"/>
          </p:nvSpPr>
          <p:spPr bwMode="auto">
            <a:xfrm>
              <a:off x="361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9" name="Line 681"/>
            <p:cNvSpPr>
              <a:spLocks noChangeShapeType="1"/>
            </p:cNvSpPr>
            <p:nvPr userDrawn="1"/>
          </p:nvSpPr>
          <p:spPr bwMode="auto">
            <a:xfrm>
              <a:off x="387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0" name="Line 682"/>
            <p:cNvSpPr>
              <a:spLocks noChangeShapeType="1"/>
            </p:cNvSpPr>
            <p:nvPr userDrawn="1"/>
          </p:nvSpPr>
          <p:spPr bwMode="auto">
            <a:xfrm>
              <a:off x="387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1" name="Line 683"/>
            <p:cNvSpPr>
              <a:spLocks noChangeShapeType="1"/>
            </p:cNvSpPr>
            <p:nvPr userDrawn="1"/>
          </p:nvSpPr>
          <p:spPr bwMode="auto">
            <a:xfrm>
              <a:off x="412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2" name="Line 684"/>
            <p:cNvSpPr>
              <a:spLocks noChangeShapeType="1"/>
            </p:cNvSpPr>
            <p:nvPr userDrawn="1"/>
          </p:nvSpPr>
          <p:spPr bwMode="auto">
            <a:xfrm>
              <a:off x="412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3" name="Line 685"/>
            <p:cNvSpPr>
              <a:spLocks noChangeShapeType="1"/>
            </p:cNvSpPr>
            <p:nvPr userDrawn="1"/>
          </p:nvSpPr>
          <p:spPr bwMode="auto">
            <a:xfrm>
              <a:off x="438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4" name="Line 686"/>
            <p:cNvSpPr>
              <a:spLocks noChangeShapeType="1"/>
            </p:cNvSpPr>
            <p:nvPr userDrawn="1"/>
          </p:nvSpPr>
          <p:spPr bwMode="auto">
            <a:xfrm>
              <a:off x="438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5" name="Line 687"/>
            <p:cNvSpPr>
              <a:spLocks noChangeShapeType="1"/>
            </p:cNvSpPr>
            <p:nvPr userDrawn="1"/>
          </p:nvSpPr>
          <p:spPr bwMode="auto">
            <a:xfrm>
              <a:off x="4634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6" name="Line 688"/>
            <p:cNvSpPr>
              <a:spLocks noChangeShapeType="1"/>
            </p:cNvSpPr>
            <p:nvPr userDrawn="1"/>
          </p:nvSpPr>
          <p:spPr bwMode="auto">
            <a:xfrm>
              <a:off x="4634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7" name="Line 689"/>
            <p:cNvSpPr>
              <a:spLocks noChangeShapeType="1"/>
            </p:cNvSpPr>
            <p:nvPr userDrawn="1"/>
          </p:nvSpPr>
          <p:spPr bwMode="auto">
            <a:xfrm>
              <a:off x="488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8" name="Line 690"/>
            <p:cNvSpPr>
              <a:spLocks noChangeShapeType="1"/>
            </p:cNvSpPr>
            <p:nvPr userDrawn="1"/>
          </p:nvSpPr>
          <p:spPr bwMode="auto">
            <a:xfrm>
              <a:off x="488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9" name="Line 691"/>
            <p:cNvSpPr>
              <a:spLocks noChangeShapeType="1"/>
            </p:cNvSpPr>
            <p:nvPr userDrawn="1"/>
          </p:nvSpPr>
          <p:spPr bwMode="auto">
            <a:xfrm>
              <a:off x="514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0" name="Line 692"/>
            <p:cNvSpPr>
              <a:spLocks noChangeShapeType="1"/>
            </p:cNvSpPr>
            <p:nvPr userDrawn="1"/>
          </p:nvSpPr>
          <p:spPr bwMode="auto">
            <a:xfrm>
              <a:off x="514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1" name="Line 693"/>
            <p:cNvSpPr>
              <a:spLocks noChangeShapeType="1"/>
            </p:cNvSpPr>
            <p:nvPr userDrawn="1"/>
          </p:nvSpPr>
          <p:spPr bwMode="auto">
            <a:xfrm>
              <a:off x="539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2" name="Line 694"/>
            <p:cNvSpPr>
              <a:spLocks noChangeShapeType="1"/>
            </p:cNvSpPr>
            <p:nvPr userDrawn="1"/>
          </p:nvSpPr>
          <p:spPr bwMode="auto">
            <a:xfrm>
              <a:off x="539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3" name="Line 695"/>
            <p:cNvSpPr>
              <a:spLocks noChangeShapeType="1"/>
            </p:cNvSpPr>
            <p:nvPr userDrawn="1"/>
          </p:nvSpPr>
          <p:spPr bwMode="auto">
            <a:xfrm>
              <a:off x="565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4" name="Line 696"/>
            <p:cNvSpPr>
              <a:spLocks noChangeShapeType="1"/>
            </p:cNvSpPr>
            <p:nvPr userDrawn="1"/>
          </p:nvSpPr>
          <p:spPr bwMode="auto">
            <a:xfrm>
              <a:off x="565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5" name="Line 697"/>
            <p:cNvSpPr>
              <a:spLocks noChangeShapeType="1"/>
            </p:cNvSpPr>
            <p:nvPr userDrawn="1"/>
          </p:nvSpPr>
          <p:spPr bwMode="auto">
            <a:xfrm>
              <a:off x="5904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6" name="Line 698"/>
            <p:cNvSpPr>
              <a:spLocks noChangeShapeType="1"/>
            </p:cNvSpPr>
            <p:nvPr userDrawn="1"/>
          </p:nvSpPr>
          <p:spPr bwMode="auto">
            <a:xfrm>
              <a:off x="5904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7" name="Line 699"/>
            <p:cNvSpPr>
              <a:spLocks noChangeShapeType="1"/>
            </p:cNvSpPr>
            <p:nvPr userDrawn="1"/>
          </p:nvSpPr>
          <p:spPr bwMode="auto">
            <a:xfrm>
              <a:off x="615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8" name="Line 700"/>
            <p:cNvSpPr>
              <a:spLocks noChangeShapeType="1"/>
            </p:cNvSpPr>
            <p:nvPr userDrawn="1"/>
          </p:nvSpPr>
          <p:spPr bwMode="auto">
            <a:xfrm>
              <a:off x="615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9" name="Line 701"/>
            <p:cNvSpPr>
              <a:spLocks noChangeShapeType="1"/>
            </p:cNvSpPr>
            <p:nvPr userDrawn="1"/>
          </p:nvSpPr>
          <p:spPr bwMode="auto">
            <a:xfrm>
              <a:off x="641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0" name="Line 702"/>
            <p:cNvSpPr>
              <a:spLocks noChangeShapeType="1"/>
            </p:cNvSpPr>
            <p:nvPr userDrawn="1"/>
          </p:nvSpPr>
          <p:spPr bwMode="auto">
            <a:xfrm>
              <a:off x="641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1" name="Line 703"/>
            <p:cNvSpPr>
              <a:spLocks noChangeShapeType="1"/>
            </p:cNvSpPr>
            <p:nvPr userDrawn="1"/>
          </p:nvSpPr>
          <p:spPr bwMode="auto">
            <a:xfrm>
              <a:off x="666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2" name="Line 704"/>
            <p:cNvSpPr>
              <a:spLocks noChangeShapeType="1"/>
            </p:cNvSpPr>
            <p:nvPr userDrawn="1"/>
          </p:nvSpPr>
          <p:spPr bwMode="auto">
            <a:xfrm>
              <a:off x="666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3" name="Line 705"/>
            <p:cNvSpPr>
              <a:spLocks noChangeShapeType="1"/>
            </p:cNvSpPr>
            <p:nvPr userDrawn="1"/>
          </p:nvSpPr>
          <p:spPr bwMode="auto">
            <a:xfrm>
              <a:off x="692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4" name="Line 706"/>
            <p:cNvSpPr>
              <a:spLocks noChangeShapeType="1"/>
            </p:cNvSpPr>
            <p:nvPr userDrawn="1"/>
          </p:nvSpPr>
          <p:spPr bwMode="auto">
            <a:xfrm>
              <a:off x="692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5" name="Line 707"/>
            <p:cNvSpPr>
              <a:spLocks noChangeShapeType="1"/>
            </p:cNvSpPr>
            <p:nvPr userDrawn="1"/>
          </p:nvSpPr>
          <p:spPr bwMode="auto">
            <a:xfrm>
              <a:off x="717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6" name="Line 708"/>
            <p:cNvSpPr>
              <a:spLocks noChangeShapeType="1"/>
            </p:cNvSpPr>
            <p:nvPr userDrawn="1"/>
          </p:nvSpPr>
          <p:spPr bwMode="auto">
            <a:xfrm>
              <a:off x="717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7" name="Line 709"/>
            <p:cNvSpPr>
              <a:spLocks noChangeShapeType="1"/>
            </p:cNvSpPr>
            <p:nvPr userDrawn="1"/>
          </p:nvSpPr>
          <p:spPr bwMode="auto">
            <a:xfrm>
              <a:off x="743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8" name="Line 710"/>
            <p:cNvSpPr>
              <a:spLocks noChangeShapeType="1"/>
            </p:cNvSpPr>
            <p:nvPr userDrawn="1"/>
          </p:nvSpPr>
          <p:spPr bwMode="auto">
            <a:xfrm>
              <a:off x="743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9" name="Line 711"/>
            <p:cNvSpPr>
              <a:spLocks noChangeShapeType="1"/>
            </p:cNvSpPr>
            <p:nvPr userDrawn="1"/>
          </p:nvSpPr>
          <p:spPr bwMode="auto">
            <a:xfrm>
              <a:off x="361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0" name="Line 712"/>
            <p:cNvSpPr>
              <a:spLocks noChangeShapeType="1"/>
            </p:cNvSpPr>
            <p:nvPr userDrawn="1"/>
          </p:nvSpPr>
          <p:spPr bwMode="auto">
            <a:xfrm>
              <a:off x="361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1" name="Line 713"/>
            <p:cNvSpPr>
              <a:spLocks noChangeShapeType="1"/>
            </p:cNvSpPr>
            <p:nvPr userDrawn="1"/>
          </p:nvSpPr>
          <p:spPr bwMode="auto">
            <a:xfrm>
              <a:off x="387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2" name="Line 714"/>
            <p:cNvSpPr>
              <a:spLocks noChangeShapeType="1"/>
            </p:cNvSpPr>
            <p:nvPr userDrawn="1"/>
          </p:nvSpPr>
          <p:spPr bwMode="auto">
            <a:xfrm>
              <a:off x="387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3" name="Line 715"/>
            <p:cNvSpPr>
              <a:spLocks noChangeShapeType="1"/>
            </p:cNvSpPr>
            <p:nvPr userDrawn="1"/>
          </p:nvSpPr>
          <p:spPr bwMode="auto">
            <a:xfrm>
              <a:off x="412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4" name="Line 716"/>
            <p:cNvSpPr>
              <a:spLocks noChangeShapeType="1"/>
            </p:cNvSpPr>
            <p:nvPr userDrawn="1"/>
          </p:nvSpPr>
          <p:spPr bwMode="auto">
            <a:xfrm>
              <a:off x="412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5" name="Line 717"/>
            <p:cNvSpPr>
              <a:spLocks noChangeShapeType="1"/>
            </p:cNvSpPr>
            <p:nvPr userDrawn="1"/>
          </p:nvSpPr>
          <p:spPr bwMode="auto">
            <a:xfrm>
              <a:off x="438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6" name="Line 718"/>
            <p:cNvSpPr>
              <a:spLocks noChangeShapeType="1"/>
            </p:cNvSpPr>
            <p:nvPr userDrawn="1"/>
          </p:nvSpPr>
          <p:spPr bwMode="auto">
            <a:xfrm>
              <a:off x="438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7" name="Line 719"/>
            <p:cNvSpPr>
              <a:spLocks noChangeShapeType="1"/>
            </p:cNvSpPr>
            <p:nvPr userDrawn="1"/>
          </p:nvSpPr>
          <p:spPr bwMode="auto">
            <a:xfrm>
              <a:off x="4634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8" name="Line 720"/>
            <p:cNvSpPr>
              <a:spLocks noChangeShapeType="1"/>
            </p:cNvSpPr>
            <p:nvPr userDrawn="1"/>
          </p:nvSpPr>
          <p:spPr bwMode="auto">
            <a:xfrm>
              <a:off x="4634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9" name="Line 721"/>
            <p:cNvSpPr>
              <a:spLocks noChangeShapeType="1"/>
            </p:cNvSpPr>
            <p:nvPr userDrawn="1"/>
          </p:nvSpPr>
          <p:spPr bwMode="auto">
            <a:xfrm>
              <a:off x="488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0" name="Line 722"/>
            <p:cNvSpPr>
              <a:spLocks noChangeShapeType="1"/>
            </p:cNvSpPr>
            <p:nvPr userDrawn="1"/>
          </p:nvSpPr>
          <p:spPr bwMode="auto">
            <a:xfrm>
              <a:off x="488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1" name="Line 723"/>
            <p:cNvSpPr>
              <a:spLocks noChangeShapeType="1"/>
            </p:cNvSpPr>
            <p:nvPr userDrawn="1"/>
          </p:nvSpPr>
          <p:spPr bwMode="auto">
            <a:xfrm>
              <a:off x="514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2" name="Line 724"/>
            <p:cNvSpPr>
              <a:spLocks noChangeShapeType="1"/>
            </p:cNvSpPr>
            <p:nvPr userDrawn="1"/>
          </p:nvSpPr>
          <p:spPr bwMode="auto">
            <a:xfrm>
              <a:off x="514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3" name="Line 725"/>
            <p:cNvSpPr>
              <a:spLocks noChangeShapeType="1"/>
            </p:cNvSpPr>
            <p:nvPr userDrawn="1"/>
          </p:nvSpPr>
          <p:spPr bwMode="auto">
            <a:xfrm>
              <a:off x="539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4" name="Line 726"/>
            <p:cNvSpPr>
              <a:spLocks noChangeShapeType="1"/>
            </p:cNvSpPr>
            <p:nvPr userDrawn="1"/>
          </p:nvSpPr>
          <p:spPr bwMode="auto">
            <a:xfrm>
              <a:off x="539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5" name="Line 727"/>
            <p:cNvSpPr>
              <a:spLocks noChangeShapeType="1"/>
            </p:cNvSpPr>
            <p:nvPr userDrawn="1"/>
          </p:nvSpPr>
          <p:spPr bwMode="auto">
            <a:xfrm>
              <a:off x="565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6" name="Line 728"/>
            <p:cNvSpPr>
              <a:spLocks noChangeShapeType="1"/>
            </p:cNvSpPr>
            <p:nvPr userDrawn="1"/>
          </p:nvSpPr>
          <p:spPr bwMode="auto">
            <a:xfrm>
              <a:off x="565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7" name="Line 729"/>
            <p:cNvSpPr>
              <a:spLocks noChangeShapeType="1"/>
            </p:cNvSpPr>
            <p:nvPr userDrawn="1"/>
          </p:nvSpPr>
          <p:spPr bwMode="auto">
            <a:xfrm>
              <a:off x="5904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8" name="Line 730"/>
            <p:cNvSpPr>
              <a:spLocks noChangeShapeType="1"/>
            </p:cNvSpPr>
            <p:nvPr userDrawn="1"/>
          </p:nvSpPr>
          <p:spPr bwMode="auto">
            <a:xfrm>
              <a:off x="5904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9" name="Line 731"/>
            <p:cNvSpPr>
              <a:spLocks noChangeShapeType="1"/>
            </p:cNvSpPr>
            <p:nvPr userDrawn="1"/>
          </p:nvSpPr>
          <p:spPr bwMode="auto">
            <a:xfrm>
              <a:off x="615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0" name="Line 732"/>
            <p:cNvSpPr>
              <a:spLocks noChangeShapeType="1"/>
            </p:cNvSpPr>
            <p:nvPr userDrawn="1"/>
          </p:nvSpPr>
          <p:spPr bwMode="auto">
            <a:xfrm>
              <a:off x="615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1" name="Line 733"/>
            <p:cNvSpPr>
              <a:spLocks noChangeShapeType="1"/>
            </p:cNvSpPr>
            <p:nvPr userDrawn="1"/>
          </p:nvSpPr>
          <p:spPr bwMode="auto">
            <a:xfrm>
              <a:off x="641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2" name="Line 734"/>
            <p:cNvSpPr>
              <a:spLocks noChangeShapeType="1"/>
            </p:cNvSpPr>
            <p:nvPr userDrawn="1"/>
          </p:nvSpPr>
          <p:spPr bwMode="auto">
            <a:xfrm>
              <a:off x="641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3" name="Line 735"/>
            <p:cNvSpPr>
              <a:spLocks noChangeShapeType="1"/>
            </p:cNvSpPr>
            <p:nvPr userDrawn="1"/>
          </p:nvSpPr>
          <p:spPr bwMode="auto">
            <a:xfrm>
              <a:off x="666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4" name="Line 736"/>
            <p:cNvSpPr>
              <a:spLocks noChangeShapeType="1"/>
            </p:cNvSpPr>
            <p:nvPr userDrawn="1"/>
          </p:nvSpPr>
          <p:spPr bwMode="auto">
            <a:xfrm>
              <a:off x="666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5" name="Line 737"/>
            <p:cNvSpPr>
              <a:spLocks noChangeShapeType="1"/>
            </p:cNvSpPr>
            <p:nvPr userDrawn="1"/>
          </p:nvSpPr>
          <p:spPr bwMode="auto">
            <a:xfrm>
              <a:off x="692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6" name="Line 738"/>
            <p:cNvSpPr>
              <a:spLocks noChangeShapeType="1"/>
            </p:cNvSpPr>
            <p:nvPr userDrawn="1"/>
          </p:nvSpPr>
          <p:spPr bwMode="auto">
            <a:xfrm>
              <a:off x="692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7" name="Line 739"/>
            <p:cNvSpPr>
              <a:spLocks noChangeShapeType="1"/>
            </p:cNvSpPr>
            <p:nvPr userDrawn="1"/>
          </p:nvSpPr>
          <p:spPr bwMode="auto">
            <a:xfrm>
              <a:off x="717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8" name="Line 740"/>
            <p:cNvSpPr>
              <a:spLocks noChangeShapeType="1"/>
            </p:cNvSpPr>
            <p:nvPr userDrawn="1"/>
          </p:nvSpPr>
          <p:spPr bwMode="auto">
            <a:xfrm>
              <a:off x="717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9" name="Line 741"/>
            <p:cNvSpPr>
              <a:spLocks noChangeShapeType="1"/>
            </p:cNvSpPr>
            <p:nvPr userDrawn="1"/>
          </p:nvSpPr>
          <p:spPr bwMode="auto">
            <a:xfrm>
              <a:off x="743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0" name="Line 742"/>
            <p:cNvSpPr>
              <a:spLocks noChangeShapeType="1"/>
            </p:cNvSpPr>
            <p:nvPr userDrawn="1"/>
          </p:nvSpPr>
          <p:spPr bwMode="auto">
            <a:xfrm>
              <a:off x="743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1" name="Line 743"/>
            <p:cNvSpPr>
              <a:spLocks noChangeShapeType="1"/>
            </p:cNvSpPr>
            <p:nvPr userDrawn="1"/>
          </p:nvSpPr>
          <p:spPr bwMode="auto">
            <a:xfrm flipH="1">
              <a:off x="3598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2" name="Line 744"/>
            <p:cNvSpPr>
              <a:spLocks noChangeShapeType="1"/>
            </p:cNvSpPr>
            <p:nvPr userDrawn="1"/>
          </p:nvSpPr>
          <p:spPr bwMode="auto">
            <a:xfrm flipH="1">
              <a:off x="3598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3" name="Line 745"/>
            <p:cNvSpPr>
              <a:spLocks noChangeShapeType="1"/>
            </p:cNvSpPr>
            <p:nvPr userDrawn="1"/>
          </p:nvSpPr>
          <p:spPr bwMode="auto">
            <a:xfrm flipH="1">
              <a:off x="3854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4" name="Line 746"/>
            <p:cNvSpPr>
              <a:spLocks noChangeShapeType="1"/>
            </p:cNvSpPr>
            <p:nvPr userDrawn="1"/>
          </p:nvSpPr>
          <p:spPr bwMode="auto">
            <a:xfrm flipH="1">
              <a:off x="3854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5" name="Line 747"/>
            <p:cNvSpPr>
              <a:spLocks noChangeShapeType="1"/>
            </p:cNvSpPr>
            <p:nvPr userDrawn="1"/>
          </p:nvSpPr>
          <p:spPr bwMode="auto">
            <a:xfrm flipH="1">
              <a:off x="4108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6" name="Line 748"/>
            <p:cNvSpPr>
              <a:spLocks noChangeShapeType="1"/>
            </p:cNvSpPr>
            <p:nvPr userDrawn="1"/>
          </p:nvSpPr>
          <p:spPr bwMode="auto">
            <a:xfrm flipH="1">
              <a:off x="4108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7" name="Line 749"/>
            <p:cNvSpPr>
              <a:spLocks noChangeShapeType="1"/>
            </p:cNvSpPr>
            <p:nvPr userDrawn="1"/>
          </p:nvSpPr>
          <p:spPr bwMode="auto">
            <a:xfrm flipH="1">
              <a:off x="4362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8" name="Line 750"/>
            <p:cNvSpPr>
              <a:spLocks noChangeShapeType="1"/>
            </p:cNvSpPr>
            <p:nvPr userDrawn="1"/>
          </p:nvSpPr>
          <p:spPr bwMode="auto">
            <a:xfrm flipH="1">
              <a:off x="4362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9" name="Line 751"/>
            <p:cNvSpPr>
              <a:spLocks noChangeShapeType="1"/>
            </p:cNvSpPr>
            <p:nvPr userDrawn="1"/>
          </p:nvSpPr>
          <p:spPr bwMode="auto">
            <a:xfrm flipH="1">
              <a:off x="4616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0" name="Line 752"/>
            <p:cNvSpPr>
              <a:spLocks noChangeShapeType="1"/>
            </p:cNvSpPr>
            <p:nvPr userDrawn="1"/>
          </p:nvSpPr>
          <p:spPr bwMode="auto">
            <a:xfrm flipH="1">
              <a:off x="4616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1" name="Line 753"/>
            <p:cNvSpPr>
              <a:spLocks noChangeShapeType="1"/>
            </p:cNvSpPr>
            <p:nvPr userDrawn="1"/>
          </p:nvSpPr>
          <p:spPr bwMode="auto">
            <a:xfrm flipH="1">
              <a:off x="4870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2" name="Line 754"/>
            <p:cNvSpPr>
              <a:spLocks noChangeShapeType="1"/>
            </p:cNvSpPr>
            <p:nvPr userDrawn="1"/>
          </p:nvSpPr>
          <p:spPr bwMode="auto">
            <a:xfrm flipH="1">
              <a:off x="4870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3" name="Line 755"/>
            <p:cNvSpPr>
              <a:spLocks noChangeShapeType="1"/>
            </p:cNvSpPr>
            <p:nvPr userDrawn="1"/>
          </p:nvSpPr>
          <p:spPr bwMode="auto">
            <a:xfrm flipH="1">
              <a:off x="5124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4" name="Line 756"/>
            <p:cNvSpPr>
              <a:spLocks noChangeShapeType="1"/>
            </p:cNvSpPr>
            <p:nvPr userDrawn="1"/>
          </p:nvSpPr>
          <p:spPr bwMode="auto">
            <a:xfrm flipH="1">
              <a:off x="5124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5" name="Line 757"/>
            <p:cNvSpPr>
              <a:spLocks noChangeShapeType="1"/>
            </p:cNvSpPr>
            <p:nvPr userDrawn="1"/>
          </p:nvSpPr>
          <p:spPr bwMode="auto">
            <a:xfrm flipH="1">
              <a:off x="5378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6" name="Line 758"/>
            <p:cNvSpPr>
              <a:spLocks noChangeShapeType="1"/>
            </p:cNvSpPr>
            <p:nvPr userDrawn="1"/>
          </p:nvSpPr>
          <p:spPr bwMode="auto">
            <a:xfrm flipH="1">
              <a:off x="5378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7" name="Line 759"/>
            <p:cNvSpPr>
              <a:spLocks noChangeShapeType="1"/>
            </p:cNvSpPr>
            <p:nvPr userDrawn="1"/>
          </p:nvSpPr>
          <p:spPr bwMode="auto">
            <a:xfrm flipH="1">
              <a:off x="5632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8" name="Line 760"/>
            <p:cNvSpPr>
              <a:spLocks noChangeShapeType="1"/>
            </p:cNvSpPr>
            <p:nvPr userDrawn="1"/>
          </p:nvSpPr>
          <p:spPr bwMode="auto">
            <a:xfrm flipH="1">
              <a:off x="5632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9" name="Line 761"/>
            <p:cNvSpPr>
              <a:spLocks noChangeShapeType="1"/>
            </p:cNvSpPr>
            <p:nvPr userDrawn="1"/>
          </p:nvSpPr>
          <p:spPr bwMode="auto">
            <a:xfrm flipH="1">
              <a:off x="5886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70" name="Line 762"/>
            <p:cNvSpPr>
              <a:spLocks noChangeShapeType="1"/>
            </p:cNvSpPr>
            <p:nvPr userDrawn="1"/>
          </p:nvSpPr>
          <p:spPr bwMode="auto">
            <a:xfrm flipH="1">
              <a:off x="5886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71" name="Line 763"/>
            <p:cNvSpPr>
              <a:spLocks noChangeShapeType="1"/>
            </p:cNvSpPr>
            <p:nvPr userDrawn="1"/>
          </p:nvSpPr>
          <p:spPr bwMode="auto">
            <a:xfrm flipH="1">
              <a:off x="6140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72" name="Line 764"/>
            <p:cNvSpPr>
              <a:spLocks noChangeShapeType="1"/>
            </p:cNvSpPr>
            <p:nvPr userDrawn="1"/>
          </p:nvSpPr>
          <p:spPr bwMode="auto">
            <a:xfrm flipH="1">
              <a:off x="6140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73" name="Line 765"/>
            <p:cNvSpPr>
              <a:spLocks noChangeShapeType="1"/>
            </p:cNvSpPr>
            <p:nvPr userDrawn="1"/>
          </p:nvSpPr>
          <p:spPr bwMode="auto">
            <a:xfrm flipH="1">
              <a:off x="6394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74" name="Line 766"/>
            <p:cNvSpPr>
              <a:spLocks noChangeShapeType="1"/>
            </p:cNvSpPr>
            <p:nvPr userDrawn="1"/>
          </p:nvSpPr>
          <p:spPr bwMode="auto">
            <a:xfrm flipH="1">
              <a:off x="6394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75" name="Line 767"/>
            <p:cNvSpPr>
              <a:spLocks noChangeShapeType="1"/>
            </p:cNvSpPr>
            <p:nvPr userDrawn="1"/>
          </p:nvSpPr>
          <p:spPr bwMode="auto">
            <a:xfrm flipH="1">
              <a:off x="6648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76" name="Line 768"/>
            <p:cNvSpPr>
              <a:spLocks noChangeShapeType="1"/>
            </p:cNvSpPr>
            <p:nvPr userDrawn="1"/>
          </p:nvSpPr>
          <p:spPr bwMode="auto">
            <a:xfrm flipH="1">
              <a:off x="6648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77" name="Line 769"/>
            <p:cNvSpPr>
              <a:spLocks noChangeShapeType="1"/>
            </p:cNvSpPr>
            <p:nvPr userDrawn="1"/>
          </p:nvSpPr>
          <p:spPr bwMode="auto">
            <a:xfrm flipH="1">
              <a:off x="6902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78" name="Line 770"/>
            <p:cNvSpPr>
              <a:spLocks noChangeShapeType="1"/>
            </p:cNvSpPr>
            <p:nvPr userDrawn="1"/>
          </p:nvSpPr>
          <p:spPr bwMode="auto">
            <a:xfrm flipH="1">
              <a:off x="6902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79" name="Line 771"/>
            <p:cNvSpPr>
              <a:spLocks noChangeShapeType="1"/>
            </p:cNvSpPr>
            <p:nvPr userDrawn="1"/>
          </p:nvSpPr>
          <p:spPr bwMode="auto">
            <a:xfrm flipH="1">
              <a:off x="7156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80" name="Line 772"/>
            <p:cNvSpPr>
              <a:spLocks noChangeShapeType="1"/>
            </p:cNvSpPr>
            <p:nvPr userDrawn="1"/>
          </p:nvSpPr>
          <p:spPr bwMode="auto">
            <a:xfrm flipH="1">
              <a:off x="7156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81" name="Line 773"/>
            <p:cNvSpPr>
              <a:spLocks noChangeShapeType="1"/>
            </p:cNvSpPr>
            <p:nvPr userDrawn="1"/>
          </p:nvSpPr>
          <p:spPr bwMode="auto">
            <a:xfrm flipH="1">
              <a:off x="7410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82" name="Line 774"/>
            <p:cNvSpPr>
              <a:spLocks noChangeShapeType="1"/>
            </p:cNvSpPr>
            <p:nvPr userDrawn="1"/>
          </p:nvSpPr>
          <p:spPr bwMode="auto">
            <a:xfrm flipH="1">
              <a:off x="7410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83" name="Line 775"/>
            <p:cNvSpPr>
              <a:spLocks noChangeShapeType="1"/>
            </p:cNvSpPr>
            <p:nvPr userDrawn="1"/>
          </p:nvSpPr>
          <p:spPr bwMode="auto">
            <a:xfrm flipH="1">
              <a:off x="7412" y="3566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</p:grpSp>
      <p:pic>
        <p:nvPicPr>
          <p:cNvPr id="1584" name="Picture 158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hidden">
          <a:xfrm>
            <a:off x="5623200" y="316801"/>
            <a:ext cx="6282000" cy="6273371"/>
          </a:xfrm>
          <a:prstGeom prst="rect">
            <a:avLst/>
          </a:prstGeom>
        </p:spPr>
      </p:pic>
      <p:pic>
        <p:nvPicPr>
          <p:cNvPr id="1585" name="Picture 1584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053138"/>
            <a:ext cx="1919288" cy="41633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86" name="Group 1585"/>
          <p:cNvGrpSpPr/>
          <p:nvPr userDrawn="1"/>
        </p:nvGrpSpPr>
        <p:grpSpPr bwMode="ltGray">
          <a:xfrm>
            <a:off x="6941903" y="2444859"/>
            <a:ext cx="3642791" cy="3642791"/>
            <a:chOff x="5076825" y="4543426"/>
            <a:chExt cx="542925" cy="542925"/>
          </a:xfrm>
          <a:solidFill>
            <a:schemeClr val="tx2"/>
          </a:solidFill>
        </p:grpSpPr>
        <p:sp>
          <p:nvSpPr>
            <p:cNvPr id="1587" name="Freeform 105"/>
            <p:cNvSpPr>
              <a:spLocks/>
            </p:cNvSpPr>
            <p:nvPr userDrawn="1"/>
          </p:nvSpPr>
          <p:spPr bwMode="ltGray">
            <a:xfrm>
              <a:off x="5076825" y="4603751"/>
              <a:ext cx="60325" cy="301625"/>
            </a:xfrm>
            <a:custGeom>
              <a:avLst/>
              <a:gdLst>
                <a:gd name="T0" fmla="*/ 38 w 38"/>
                <a:gd name="T1" fmla="*/ 0 h 190"/>
                <a:gd name="T2" fmla="*/ 0 w 38"/>
                <a:gd name="T3" fmla="*/ 38 h 190"/>
                <a:gd name="T4" fmla="*/ 0 w 38"/>
                <a:gd name="T5" fmla="*/ 152 h 190"/>
                <a:gd name="T6" fmla="*/ 38 w 38"/>
                <a:gd name="T7" fmla="*/ 190 h 190"/>
                <a:gd name="T8" fmla="*/ 38 w 38"/>
                <a:gd name="T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90">
                  <a:moveTo>
                    <a:pt x="38" y="0"/>
                  </a:moveTo>
                  <a:lnTo>
                    <a:pt x="0" y="38"/>
                  </a:lnTo>
                  <a:lnTo>
                    <a:pt x="0" y="152"/>
                  </a:lnTo>
                  <a:lnTo>
                    <a:pt x="38" y="190"/>
                  </a:lnTo>
                  <a:lnTo>
                    <a:pt x="3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88" name="Freeform 106"/>
            <p:cNvSpPr>
              <a:spLocks/>
            </p:cNvSpPr>
            <p:nvPr userDrawn="1"/>
          </p:nvSpPr>
          <p:spPr bwMode="ltGray">
            <a:xfrm>
              <a:off x="5076825" y="4603751"/>
              <a:ext cx="60325" cy="301625"/>
            </a:xfrm>
            <a:custGeom>
              <a:avLst/>
              <a:gdLst>
                <a:gd name="T0" fmla="*/ 38 w 38"/>
                <a:gd name="T1" fmla="*/ 0 h 190"/>
                <a:gd name="T2" fmla="*/ 0 w 38"/>
                <a:gd name="T3" fmla="*/ 38 h 190"/>
                <a:gd name="T4" fmla="*/ 0 w 38"/>
                <a:gd name="T5" fmla="*/ 152 h 190"/>
                <a:gd name="T6" fmla="*/ 38 w 38"/>
                <a:gd name="T7" fmla="*/ 190 h 190"/>
                <a:gd name="T8" fmla="*/ 38 w 38"/>
                <a:gd name="T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90">
                  <a:moveTo>
                    <a:pt x="38" y="0"/>
                  </a:moveTo>
                  <a:lnTo>
                    <a:pt x="0" y="38"/>
                  </a:lnTo>
                  <a:lnTo>
                    <a:pt x="0" y="152"/>
                  </a:lnTo>
                  <a:lnTo>
                    <a:pt x="38" y="190"/>
                  </a:lnTo>
                  <a:lnTo>
                    <a:pt x="38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89" name="Freeform 107"/>
            <p:cNvSpPr>
              <a:spLocks/>
            </p:cNvSpPr>
            <p:nvPr userDrawn="1"/>
          </p:nvSpPr>
          <p:spPr bwMode="ltGray">
            <a:xfrm>
              <a:off x="5137150" y="4543426"/>
              <a:ext cx="301625" cy="60325"/>
            </a:xfrm>
            <a:custGeom>
              <a:avLst/>
              <a:gdLst>
                <a:gd name="T0" fmla="*/ 152 w 190"/>
                <a:gd name="T1" fmla="*/ 0 h 38"/>
                <a:gd name="T2" fmla="*/ 38 w 190"/>
                <a:gd name="T3" fmla="*/ 0 h 38"/>
                <a:gd name="T4" fmla="*/ 0 w 190"/>
                <a:gd name="T5" fmla="*/ 38 h 38"/>
                <a:gd name="T6" fmla="*/ 190 w 190"/>
                <a:gd name="T7" fmla="*/ 38 h 38"/>
                <a:gd name="T8" fmla="*/ 152 w 190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38">
                  <a:moveTo>
                    <a:pt x="152" y="0"/>
                  </a:moveTo>
                  <a:lnTo>
                    <a:pt x="38" y="0"/>
                  </a:lnTo>
                  <a:lnTo>
                    <a:pt x="0" y="38"/>
                  </a:lnTo>
                  <a:lnTo>
                    <a:pt x="190" y="38"/>
                  </a:lnTo>
                  <a:lnTo>
                    <a:pt x="15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90" name="Freeform 108"/>
            <p:cNvSpPr>
              <a:spLocks/>
            </p:cNvSpPr>
            <p:nvPr userDrawn="1"/>
          </p:nvSpPr>
          <p:spPr bwMode="ltGray">
            <a:xfrm>
              <a:off x="5137150" y="4543426"/>
              <a:ext cx="301625" cy="60325"/>
            </a:xfrm>
            <a:custGeom>
              <a:avLst/>
              <a:gdLst>
                <a:gd name="T0" fmla="*/ 152 w 190"/>
                <a:gd name="T1" fmla="*/ 0 h 38"/>
                <a:gd name="T2" fmla="*/ 38 w 190"/>
                <a:gd name="T3" fmla="*/ 0 h 38"/>
                <a:gd name="T4" fmla="*/ 0 w 190"/>
                <a:gd name="T5" fmla="*/ 38 h 38"/>
                <a:gd name="T6" fmla="*/ 190 w 190"/>
                <a:gd name="T7" fmla="*/ 38 h 38"/>
                <a:gd name="T8" fmla="*/ 152 w 190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38">
                  <a:moveTo>
                    <a:pt x="152" y="0"/>
                  </a:moveTo>
                  <a:lnTo>
                    <a:pt x="38" y="0"/>
                  </a:lnTo>
                  <a:lnTo>
                    <a:pt x="0" y="38"/>
                  </a:lnTo>
                  <a:lnTo>
                    <a:pt x="190" y="38"/>
                  </a:lnTo>
                  <a:lnTo>
                    <a:pt x="152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91" name="Freeform 109"/>
            <p:cNvSpPr>
              <a:spLocks/>
            </p:cNvSpPr>
            <p:nvPr userDrawn="1"/>
          </p:nvSpPr>
          <p:spPr bwMode="ltGray">
            <a:xfrm>
              <a:off x="5137150" y="4603751"/>
              <a:ext cx="482600" cy="482600"/>
            </a:xfrm>
            <a:custGeom>
              <a:avLst/>
              <a:gdLst>
                <a:gd name="T0" fmla="*/ 190 w 304"/>
                <a:gd name="T1" fmla="*/ 0 h 304"/>
                <a:gd name="T2" fmla="*/ 190 w 304"/>
                <a:gd name="T3" fmla="*/ 190 h 304"/>
                <a:gd name="T4" fmla="*/ 0 w 304"/>
                <a:gd name="T5" fmla="*/ 190 h 304"/>
                <a:gd name="T6" fmla="*/ 38 w 304"/>
                <a:gd name="T7" fmla="*/ 228 h 304"/>
                <a:gd name="T8" fmla="*/ 190 w 304"/>
                <a:gd name="T9" fmla="*/ 228 h 304"/>
                <a:gd name="T10" fmla="*/ 266 w 304"/>
                <a:gd name="T11" fmla="*/ 304 h 304"/>
                <a:gd name="T12" fmla="*/ 304 w 304"/>
                <a:gd name="T13" fmla="*/ 304 h 304"/>
                <a:gd name="T14" fmla="*/ 304 w 304"/>
                <a:gd name="T15" fmla="*/ 266 h 304"/>
                <a:gd name="T16" fmla="*/ 228 w 304"/>
                <a:gd name="T17" fmla="*/ 190 h 304"/>
                <a:gd name="T18" fmla="*/ 228 w 304"/>
                <a:gd name="T19" fmla="*/ 38 h 304"/>
                <a:gd name="T20" fmla="*/ 190 w 304"/>
                <a:gd name="T21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4" h="304">
                  <a:moveTo>
                    <a:pt x="190" y="0"/>
                  </a:moveTo>
                  <a:lnTo>
                    <a:pt x="190" y="190"/>
                  </a:lnTo>
                  <a:lnTo>
                    <a:pt x="0" y="190"/>
                  </a:lnTo>
                  <a:lnTo>
                    <a:pt x="38" y="228"/>
                  </a:lnTo>
                  <a:lnTo>
                    <a:pt x="190" y="228"/>
                  </a:lnTo>
                  <a:lnTo>
                    <a:pt x="266" y="304"/>
                  </a:lnTo>
                  <a:lnTo>
                    <a:pt x="304" y="304"/>
                  </a:lnTo>
                  <a:lnTo>
                    <a:pt x="304" y="266"/>
                  </a:lnTo>
                  <a:lnTo>
                    <a:pt x="228" y="190"/>
                  </a:lnTo>
                  <a:lnTo>
                    <a:pt x="228" y="38"/>
                  </a:lnTo>
                  <a:lnTo>
                    <a:pt x="19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92" name="Freeform 110"/>
            <p:cNvSpPr>
              <a:spLocks/>
            </p:cNvSpPr>
            <p:nvPr userDrawn="1"/>
          </p:nvSpPr>
          <p:spPr bwMode="ltGray">
            <a:xfrm>
              <a:off x="5137150" y="4603751"/>
              <a:ext cx="482600" cy="482600"/>
            </a:xfrm>
            <a:custGeom>
              <a:avLst/>
              <a:gdLst>
                <a:gd name="T0" fmla="*/ 190 w 304"/>
                <a:gd name="T1" fmla="*/ 0 h 304"/>
                <a:gd name="T2" fmla="*/ 190 w 304"/>
                <a:gd name="T3" fmla="*/ 190 h 304"/>
                <a:gd name="T4" fmla="*/ 0 w 304"/>
                <a:gd name="T5" fmla="*/ 190 h 304"/>
                <a:gd name="T6" fmla="*/ 38 w 304"/>
                <a:gd name="T7" fmla="*/ 228 h 304"/>
                <a:gd name="T8" fmla="*/ 190 w 304"/>
                <a:gd name="T9" fmla="*/ 228 h 304"/>
                <a:gd name="T10" fmla="*/ 266 w 304"/>
                <a:gd name="T11" fmla="*/ 304 h 304"/>
                <a:gd name="T12" fmla="*/ 304 w 304"/>
                <a:gd name="T13" fmla="*/ 304 h 304"/>
                <a:gd name="T14" fmla="*/ 304 w 304"/>
                <a:gd name="T15" fmla="*/ 266 h 304"/>
                <a:gd name="T16" fmla="*/ 228 w 304"/>
                <a:gd name="T17" fmla="*/ 190 h 304"/>
                <a:gd name="T18" fmla="*/ 228 w 304"/>
                <a:gd name="T19" fmla="*/ 38 h 304"/>
                <a:gd name="T20" fmla="*/ 190 w 304"/>
                <a:gd name="T21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4" h="304">
                  <a:moveTo>
                    <a:pt x="190" y="0"/>
                  </a:moveTo>
                  <a:lnTo>
                    <a:pt x="190" y="190"/>
                  </a:lnTo>
                  <a:lnTo>
                    <a:pt x="0" y="190"/>
                  </a:lnTo>
                  <a:lnTo>
                    <a:pt x="38" y="228"/>
                  </a:lnTo>
                  <a:lnTo>
                    <a:pt x="190" y="228"/>
                  </a:lnTo>
                  <a:lnTo>
                    <a:pt x="266" y="304"/>
                  </a:lnTo>
                  <a:lnTo>
                    <a:pt x="304" y="304"/>
                  </a:lnTo>
                  <a:lnTo>
                    <a:pt x="304" y="266"/>
                  </a:lnTo>
                  <a:lnTo>
                    <a:pt x="228" y="190"/>
                  </a:lnTo>
                  <a:lnTo>
                    <a:pt x="228" y="38"/>
                  </a:lnTo>
                  <a:lnTo>
                    <a:pt x="190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</p:grpSp>
      <p:grpSp>
        <p:nvGrpSpPr>
          <p:cNvPr id="1593" name="Group 1592"/>
          <p:cNvGrpSpPr/>
          <p:nvPr userDrawn="1"/>
        </p:nvGrpSpPr>
        <p:grpSpPr bwMode="ltGray">
          <a:xfrm>
            <a:off x="7676250" y="826720"/>
            <a:ext cx="3960431" cy="2034881"/>
            <a:chOff x="4586292" y="461060"/>
            <a:chExt cx="474663" cy="246063"/>
          </a:xfrm>
        </p:grpSpPr>
        <p:sp>
          <p:nvSpPr>
            <p:cNvPr id="1594" name="Freeform 76"/>
            <p:cNvSpPr>
              <a:spLocks noEditPoints="1"/>
            </p:cNvSpPr>
            <p:nvPr userDrawn="1"/>
          </p:nvSpPr>
          <p:spPr bwMode="ltGray">
            <a:xfrm>
              <a:off x="4751392" y="503923"/>
              <a:ext cx="174625" cy="160338"/>
            </a:xfrm>
            <a:custGeom>
              <a:avLst/>
              <a:gdLst>
                <a:gd name="T0" fmla="*/ 122 w 311"/>
                <a:gd name="T1" fmla="*/ 263 h 285"/>
                <a:gd name="T2" fmla="*/ 62 w 311"/>
                <a:gd name="T3" fmla="*/ 234 h 285"/>
                <a:gd name="T4" fmla="*/ 52 w 311"/>
                <a:gd name="T5" fmla="*/ 219 h 285"/>
                <a:gd name="T6" fmla="*/ 49 w 311"/>
                <a:gd name="T7" fmla="*/ 210 h 285"/>
                <a:gd name="T8" fmla="*/ 36 w 311"/>
                <a:gd name="T9" fmla="*/ 178 h 285"/>
                <a:gd name="T10" fmla="*/ 33 w 311"/>
                <a:gd name="T11" fmla="*/ 128 h 285"/>
                <a:gd name="T12" fmla="*/ 35 w 311"/>
                <a:gd name="T13" fmla="*/ 119 h 285"/>
                <a:gd name="T14" fmla="*/ 39 w 311"/>
                <a:gd name="T15" fmla="*/ 105 h 285"/>
                <a:gd name="T16" fmla="*/ 40 w 311"/>
                <a:gd name="T17" fmla="*/ 101 h 285"/>
                <a:gd name="T18" fmla="*/ 44 w 311"/>
                <a:gd name="T19" fmla="*/ 92 h 285"/>
                <a:gd name="T20" fmla="*/ 49 w 311"/>
                <a:gd name="T21" fmla="*/ 84 h 285"/>
                <a:gd name="T22" fmla="*/ 67 w 311"/>
                <a:gd name="T23" fmla="*/ 62 h 285"/>
                <a:gd name="T24" fmla="*/ 78 w 311"/>
                <a:gd name="T25" fmla="*/ 53 h 285"/>
                <a:gd name="T26" fmla="*/ 87 w 311"/>
                <a:gd name="T27" fmla="*/ 48 h 285"/>
                <a:gd name="T28" fmla="*/ 95 w 311"/>
                <a:gd name="T29" fmla="*/ 43 h 285"/>
                <a:gd name="T30" fmla="*/ 105 w 311"/>
                <a:gd name="T31" fmla="*/ 39 h 285"/>
                <a:gd name="T32" fmla="*/ 121 w 311"/>
                <a:gd name="T33" fmla="*/ 35 h 285"/>
                <a:gd name="T34" fmla="*/ 147 w 311"/>
                <a:gd name="T35" fmla="*/ 32 h 285"/>
                <a:gd name="T36" fmla="*/ 191 w 311"/>
                <a:gd name="T37" fmla="*/ 38 h 285"/>
                <a:gd name="T38" fmla="*/ 276 w 311"/>
                <a:gd name="T39" fmla="*/ 114 h 285"/>
                <a:gd name="T40" fmla="*/ 280 w 311"/>
                <a:gd name="T41" fmla="*/ 154 h 285"/>
                <a:gd name="T42" fmla="*/ 278 w 311"/>
                <a:gd name="T43" fmla="*/ 168 h 285"/>
                <a:gd name="T44" fmla="*/ 247 w 311"/>
                <a:gd name="T45" fmla="*/ 224 h 285"/>
                <a:gd name="T46" fmla="*/ 149 w 311"/>
                <a:gd name="T47" fmla="*/ 266 h 285"/>
                <a:gd name="T48" fmla="*/ 147 w 311"/>
                <a:gd name="T49" fmla="*/ 0 h 285"/>
                <a:gd name="T50" fmla="*/ 140 w 311"/>
                <a:gd name="T51" fmla="*/ 1 h 285"/>
                <a:gd name="T52" fmla="*/ 121 w 311"/>
                <a:gd name="T53" fmla="*/ 3 h 285"/>
                <a:gd name="T54" fmla="*/ 51 w 311"/>
                <a:gd name="T55" fmla="*/ 34 h 285"/>
                <a:gd name="T56" fmla="*/ 41 w 311"/>
                <a:gd name="T57" fmla="*/ 42 h 285"/>
                <a:gd name="T58" fmla="*/ 37 w 311"/>
                <a:gd name="T59" fmla="*/ 47 h 285"/>
                <a:gd name="T60" fmla="*/ 18 w 311"/>
                <a:gd name="T61" fmla="*/ 73 h 285"/>
                <a:gd name="T62" fmla="*/ 1 w 311"/>
                <a:gd name="T63" fmla="*/ 124 h 285"/>
                <a:gd name="T64" fmla="*/ 0 w 311"/>
                <a:gd name="T65" fmla="*/ 134 h 285"/>
                <a:gd name="T66" fmla="*/ 3 w 311"/>
                <a:gd name="T67" fmla="*/ 171 h 285"/>
                <a:gd name="T68" fmla="*/ 24 w 311"/>
                <a:gd name="T69" fmla="*/ 221 h 285"/>
                <a:gd name="T70" fmla="*/ 38 w 311"/>
                <a:gd name="T71" fmla="*/ 231 h 285"/>
                <a:gd name="T72" fmla="*/ 70 w 311"/>
                <a:gd name="T73" fmla="*/ 263 h 285"/>
                <a:gd name="T74" fmla="*/ 150 w 311"/>
                <a:gd name="T75" fmla="*/ 285 h 285"/>
                <a:gd name="T76" fmla="*/ 197 w 311"/>
                <a:gd name="T77" fmla="*/ 279 h 285"/>
                <a:gd name="T78" fmla="*/ 251 w 311"/>
                <a:gd name="T79" fmla="*/ 254 h 285"/>
                <a:gd name="T80" fmla="*/ 308 w 311"/>
                <a:gd name="T81" fmla="*/ 168 h 285"/>
                <a:gd name="T82" fmla="*/ 302 w 311"/>
                <a:gd name="T83" fmla="*/ 92 h 285"/>
                <a:gd name="T84" fmla="*/ 254 w 311"/>
                <a:gd name="T85" fmla="*/ 33 h 285"/>
                <a:gd name="T86" fmla="*/ 151 w 311"/>
                <a:gd name="T87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11" h="285">
                  <a:moveTo>
                    <a:pt x="149" y="266"/>
                  </a:moveTo>
                  <a:cubicBezTo>
                    <a:pt x="140" y="266"/>
                    <a:pt x="131" y="265"/>
                    <a:pt x="122" y="263"/>
                  </a:cubicBezTo>
                  <a:cubicBezTo>
                    <a:pt x="111" y="261"/>
                    <a:pt x="100" y="258"/>
                    <a:pt x="90" y="253"/>
                  </a:cubicBezTo>
                  <a:cubicBezTo>
                    <a:pt x="80" y="249"/>
                    <a:pt x="70" y="242"/>
                    <a:pt x="62" y="234"/>
                  </a:cubicBezTo>
                  <a:cubicBezTo>
                    <a:pt x="59" y="231"/>
                    <a:pt x="56" y="227"/>
                    <a:pt x="53" y="223"/>
                  </a:cubicBezTo>
                  <a:cubicBezTo>
                    <a:pt x="53" y="222"/>
                    <a:pt x="53" y="220"/>
                    <a:pt x="52" y="219"/>
                  </a:cubicBezTo>
                  <a:cubicBezTo>
                    <a:pt x="52" y="218"/>
                    <a:pt x="51" y="216"/>
                    <a:pt x="51" y="215"/>
                  </a:cubicBezTo>
                  <a:cubicBezTo>
                    <a:pt x="50" y="213"/>
                    <a:pt x="49" y="212"/>
                    <a:pt x="49" y="210"/>
                  </a:cubicBezTo>
                  <a:cubicBezTo>
                    <a:pt x="48" y="207"/>
                    <a:pt x="46" y="205"/>
                    <a:pt x="45" y="202"/>
                  </a:cubicBezTo>
                  <a:cubicBezTo>
                    <a:pt x="41" y="194"/>
                    <a:pt x="38" y="186"/>
                    <a:pt x="36" y="178"/>
                  </a:cubicBezTo>
                  <a:cubicBezTo>
                    <a:pt x="34" y="170"/>
                    <a:pt x="33" y="162"/>
                    <a:pt x="33" y="153"/>
                  </a:cubicBezTo>
                  <a:cubicBezTo>
                    <a:pt x="32" y="145"/>
                    <a:pt x="32" y="136"/>
                    <a:pt x="33" y="128"/>
                  </a:cubicBezTo>
                  <a:cubicBezTo>
                    <a:pt x="34" y="123"/>
                    <a:pt x="34" y="123"/>
                    <a:pt x="34" y="123"/>
                  </a:cubicBezTo>
                  <a:cubicBezTo>
                    <a:pt x="34" y="122"/>
                    <a:pt x="35" y="120"/>
                    <a:pt x="35" y="119"/>
                  </a:cubicBezTo>
                  <a:cubicBezTo>
                    <a:pt x="35" y="116"/>
                    <a:pt x="36" y="113"/>
                    <a:pt x="37" y="110"/>
                  </a:cubicBezTo>
                  <a:cubicBezTo>
                    <a:pt x="39" y="105"/>
                    <a:pt x="39" y="105"/>
                    <a:pt x="39" y="105"/>
                  </a:cubicBezTo>
                  <a:cubicBezTo>
                    <a:pt x="39" y="103"/>
                    <a:pt x="39" y="103"/>
                    <a:pt x="39" y="103"/>
                  </a:cubicBezTo>
                  <a:cubicBezTo>
                    <a:pt x="40" y="101"/>
                    <a:pt x="40" y="101"/>
                    <a:pt x="40" y="101"/>
                  </a:cubicBezTo>
                  <a:cubicBezTo>
                    <a:pt x="42" y="96"/>
                    <a:pt x="42" y="96"/>
                    <a:pt x="42" y="96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45" y="91"/>
                    <a:pt x="46" y="89"/>
                    <a:pt x="46" y="88"/>
                  </a:cubicBezTo>
                  <a:cubicBezTo>
                    <a:pt x="47" y="86"/>
                    <a:pt x="48" y="85"/>
                    <a:pt x="49" y="84"/>
                  </a:cubicBezTo>
                  <a:cubicBezTo>
                    <a:pt x="51" y="81"/>
                    <a:pt x="52" y="78"/>
                    <a:pt x="54" y="76"/>
                  </a:cubicBezTo>
                  <a:cubicBezTo>
                    <a:pt x="58" y="71"/>
                    <a:pt x="62" y="66"/>
                    <a:pt x="67" y="62"/>
                  </a:cubicBezTo>
                  <a:cubicBezTo>
                    <a:pt x="70" y="60"/>
                    <a:pt x="72" y="57"/>
                    <a:pt x="74" y="56"/>
                  </a:cubicBezTo>
                  <a:cubicBezTo>
                    <a:pt x="76" y="55"/>
                    <a:pt x="77" y="54"/>
                    <a:pt x="78" y="53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4" y="49"/>
                    <a:pt x="85" y="48"/>
                    <a:pt x="87" y="48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7" y="43"/>
                    <a:pt x="98" y="42"/>
                    <a:pt x="100" y="41"/>
                  </a:cubicBezTo>
                  <a:cubicBezTo>
                    <a:pt x="105" y="39"/>
                    <a:pt x="105" y="39"/>
                    <a:pt x="105" y="39"/>
                  </a:cubicBezTo>
                  <a:cubicBezTo>
                    <a:pt x="107" y="39"/>
                    <a:pt x="109" y="38"/>
                    <a:pt x="110" y="38"/>
                  </a:cubicBezTo>
                  <a:cubicBezTo>
                    <a:pt x="114" y="36"/>
                    <a:pt x="118" y="36"/>
                    <a:pt x="121" y="35"/>
                  </a:cubicBezTo>
                  <a:cubicBezTo>
                    <a:pt x="129" y="33"/>
                    <a:pt x="137" y="32"/>
                    <a:pt x="144" y="32"/>
                  </a:cubicBezTo>
                  <a:cubicBezTo>
                    <a:pt x="145" y="32"/>
                    <a:pt x="146" y="32"/>
                    <a:pt x="147" y="32"/>
                  </a:cubicBezTo>
                  <a:cubicBezTo>
                    <a:pt x="154" y="32"/>
                    <a:pt x="161" y="33"/>
                    <a:pt x="168" y="33"/>
                  </a:cubicBezTo>
                  <a:cubicBezTo>
                    <a:pt x="176" y="34"/>
                    <a:pt x="183" y="36"/>
                    <a:pt x="191" y="38"/>
                  </a:cubicBezTo>
                  <a:cubicBezTo>
                    <a:pt x="210" y="44"/>
                    <a:pt x="229" y="53"/>
                    <a:pt x="244" y="66"/>
                  </a:cubicBezTo>
                  <a:cubicBezTo>
                    <a:pt x="259" y="78"/>
                    <a:pt x="271" y="95"/>
                    <a:pt x="276" y="114"/>
                  </a:cubicBezTo>
                  <a:cubicBezTo>
                    <a:pt x="279" y="122"/>
                    <a:pt x="280" y="131"/>
                    <a:pt x="280" y="140"/>
                  </a:cubicBezTo>
                  <a:cubicBezTo>
                    <a:pt x="281" y="145"/>
                    <a:pt x="280" y="149"/>
                    <a:pt x="280" y="154"/>
                  </a:cubicBezTo>
                  <a:cubicBezTo>
                    <a:pt x="279" y="161"/>
                    <a:pt x="279" y="161"/>
                    <a:pt x="279" y="161"/>
                  </a:cubicBezTo>
                  <a:cubicBezTo>
                    <a:pt x="279" y="163"/>
                    <a:pt x="279" y="166"/>
                    <a:pt x="278" y="168"/>
                  </a:cubicBezTo>
                  <a:cubicBezTo>
                    <a:pt x="276" y="178"/>
                    <a:pt x="272" y="189"/>
                    <a:pt x="267" y="198"/>
                  </a:cubicBezTo>
                  <a:cubicBezTo>
                    <a:pt x="262" y="207"/>
                    <a:pt x="255" y="216"/>
                    <a:pt x="247" y="224"/>
                  </a:cubicBezTo>
                  <a:cubicBezTo>
                    <a:pt x="232" y="240"/>
                    <a:pt x="212" y="252"/>
                    <a:pt x="190" y="260"/>
                  </a:cubicBezTo>
                  <a:cubicBezTo>
                    <a:pt x="177" y="264"/>
                    <a:pt x="163" y="266"/>
                    <a:pt x="149" y="266"/>
                  </a:cubicBezTo>
                  <a:moveTo>
                    <a:pt x="151" y="0"/>
                  </a:moveTo>
                  <a:cubicBezTo>
                    <a:pt x="149" y="0"/>
                    <a:pt x="148" y="0"/>
                    <a:pt x="147" y="0"/>
                  </a:cubicBezTo>
                  <a:cubicBezTo>
                    <a:pt x="147" y="0"/>
                    <a:pt x="146" y="0"/>
                    <a:pt x="146" y="0"/>
                  </a:cubicBezTo>
                  <a:cubicBezTo>
                    <a:pt x="144" y="0"/>
                    <a:pt x="142" y="1"/>
                    <a:pt x="140" y="1"/>
                  </a:cubicBezTo>
                  <a:cubicBezTo>
                    <a:pt x="138" y="1"/>
                    <a:pt x="136" y="1"/>
                    <a:pt x="134" y="1"/>
                  </a:cubicBezTo>
                  <a:cubicBezTo>
                    <a:pt x="130" y="2"/>
                    <a:pt x="126" y="2"/>
                    <a:pt x="121" y="3"/>
                  </a:cubicBezTo>
                  <a:cubicBezTo>
                    <a:pt x="113" y="4"/>
                    <a:pt x="105" y="6"/>
                    <a:pt x="96" y="9"/>
                  </a:cubicBezTo>
                  <a:cubicBezTo>
                    <a:pt x="80" y="14"/>
                    <a:pt x="65" y="23"/>
                    <a:pt x="51" y="34"/>
                  </a:cubicBezTo>
                  <a:cubicBezTo>
                    <a:pt x="46" y="38"/>
                    <a:pt x="46" y="38"/>
                    <a:pt x="46" y="38"/>
                  </a:cubicBezTo>
                  <a:cubicBezTo>
                    <a:pt x="45" y="39"/>
                    <a:pt x="43" y="41"/>
                    <a:pt x="41" y="42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8" y="45"/>
                    <a:pt x="38" y="46"/>
                    <a:pt x="37" y="47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27" y="59"/>
                    <a:pt x="22" y="66"/>
                    <a:pt x="18" y="73"/>
                  </a:cubicBezTo>
                  <a:cubicBezTo>
                    <a:pt x="10" y="88"/>
                    <a:pt x="4" y="105"/>
                    <a:pt x="2" y="121"/>
                  </a:cubicBezTo>
                  <a:cubicBezTo>
                    <a:pt x="1" y="124"/>
                    <a:pt x="1" y="124"/>
                    <a:pt x="1" y="124"/>
                  </a:cubicBezTo>
                  <a:cubicBezTo>
                    <a:pt x="1" y="128"/>
                    <a:pt x="1" y="128"/>
                    <a:pt x="1" y="128"/>
                  </a:cubicBezTo>
                  <a:cubicBezTo>
                    <a:pt x="1" y="130"/>
                    <a:pt x="1" y="132"/>
                    <a:pt x="0" y="134"/>
                  </a:cubicBezTo>
                  <a:cubicBezTo>
                    <a:pt x="0" y="138"/>
                    <a:pt x="0" y="142"/>
                    <a:pt x="0" y="146"/>
                  </a:cubicBezTo>
                  <a:cubicBezTo>
                    <a:pt x="0" y="155"/>
                    <a:pt x="1" y="163"/>
                    <a:pt x="3" y="171"/>
                  </a:cubicBezTo>
                  <a:cubicBezTo>
                    <a:pt x="4" y="180"/>
                    <a:pt x="7" y="189"/>
                    <a:pt x="10" y="197"/>
                  </a:cubicBezTo>
                  <a:cubicBezTo>
                    <a:pt x="14" y="206"/>
                    <a:pt x="18" y="214"/>
                    <a:pt x="24" y="221"/>
                  </a:cubicBezTo>
                  <a:cubicBezTo>
                    <a:pt x="27" y="225"/>
                    <a:pt x="31" y="230"/>
                    <a:pt x="36" y="231"/>
                  </a:cubicBezTo>
                  <a:cubicBezTo>
                    <a:pt x="37" y="231"/>
                    <a:pt x="38" y="231"/>
                    <a:pt x="38" y="231"/>
                  </a:cubicBezTo>
                  <a:cubicBezTo>
                    <a:pt x="40" y="233"/>
                    <a:pt x="41" y="235"/>
                    <a:pt x="43" y="237"/>
                  </a:cubicBezTo>
                  <a:cubicBezTo>
                    <a:pt x="50" y="247"/>
                    <a:pt x="60" y="256"/>
                    <a:pt x="70" y="263"/>
                  </a:cubicBezTo>
                  <a:cubicBezTo>
                    <a:pt x="91" y="277"/>
                    <a:pt x="116" y="283"/>
                    <a:pt x="140" y="285"/>
                  </a:cubicBezTo>
                  <a:cubicBezTo>
                    <a:pt x="143" y="285"/>
                    <a:pt x="147" y="285"/>
                    <a:pt x="150" y="285"/>
                  </a:cubicBezTo>
                  <a:cubicBezTo>
                    <a:pt x="159" y="285"/>
                    <a:pt x="168" y="284"/>
                    <a:pt x="176" y="283"/>
                  </a:cubicBezTo>
                  <a:cubicBezTo>
                    <a:pt x="182" y="282"/>
                    <a:pt x="189" y="281"/>
                    <a:pt x="197" y="279"/>
                  </a:cubicBezTo>
                  <a:cubicBezTo>
                    <a:pt x="205" y="277"/>
                    <a:pt x="213" y="274"/>
                    <a:pt x="220" y="271"/>
                  </a:cubicBezTo>
                  <a:cubicBezTo>
                    <a:pt x="232" y="266"/>
                    <a:pt x="242" y="260"/>
                    <a:pt x="251" y="254"/>
                  </a:cubicBezTo>
                  <a:cubicBezTo>
                    <a:pt x="260" y="247"/>
                    <a:pt x="269" y="239"/>
                    <a:pt x="276" y="231"/>
                  </a:cubicBezTo>
                  <a:cubicBezTo>
                    <a:pt x="291" y="214"/>
                    <a:pt x="302" y="193"/>
                    <a:pt x="308" y="168"/>
                  </a:cubicBezTo>
                  <a:cubicBezTo>
                    <a:pt x="310" y="156"/>
                    <a:pt x="311" y="143"/>
                    <a:pt x="310" y="130"/>
                  </a:cubicBezTo>
                  <a:cubicBezTo>
                    <a:pt x="309" y="117"/>
                    <a:pt x="306" y="104"/>
                    <a:pt x="302" y="92"/>
                  </a:cubicBezTo>
                  <a:cubicBezTo>
                    <a:pt x="297" y="80"/>
                    <a:pt x="290" y="69"/>
                    <a:pt x="282" y="59"/>
                  </a:cubicBezTo>
                  <a:cubicBezTo>
                    <a:pt x="274" y="49"/>
                    <a:pt x="264" y="40"/>
                    <a:pt x="254" y="33"/>
                  </a:cubicBezTo>
                  <a:cubicBezTo>
                    <a:pt x="238" y="22"/>
                    <a:pt x="221" y="13"/>
                    <a:pt x="203" y="8"/>
                  </a:cubicBezTo>
                  <a:cubicBezTo>
                    <a:pt x="186" y="3"/>
                    <a:pt x="168" y="0"/>
                    <a:pt x="151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95" name="Freeform 77"/>
            <p:cNvSpPr>
              <a:spLocks noEditPoints="1"/>
            </p:cNvSpPr>
            <p:nvPr userDrawn="1"/>
          </p:nvSpPr>
          <p:spPr bwMode="ltGray">
            <a:xfrm>
              <a:off x="4818067" y="561073"/>
              <a:ext cx="46038" cy="46038"/>
            </a:xfrm>
            <a:custGeom>
              <a:avLst/>
              <a:gdLst>
                <a:gd name="T0" fmla="*/ 41 w 81"/>
                <a:gd name="T1" fmla="*/ 59 h 83"/>
                <a:gd name="T2" fmla="*/ 38 w 81"/>
                <a:gd name="T3" fmla="*/ 58 h 83"/>
                <a:gd name="T4" fmla="*/ 35 w 81"/>
                <a:gd name="T5" fmla="*/ 58 h 83"/>
                <a:gd name="T6" fmla="*/ 34 w 81"/>
                <a:gd name="T7" fmla="*/ 56 h 83"/>
                <a:gd name="T8" fmla="*/ 33 w 81"/>
                <a:gd name="T9" fmla="*/ 52 h 83"/>
                <a:gd name="T10" fmla="*/ 32 w 81"/>
                <a:gd name="T11" fmla="*/ 46 h 83"/>
                <a:gd name="T12" fmla="*/ 35 w 81"/>
                <a:gd name="T13" fmla="*/ 36 h 83"/>
                <a:gd name="T14" fmla="*/ 35 w 81"/>
                <a:gd name="T15" fmla="*/ 34 h 83"/>
                <a:gd name="T16" fmla="*/ 36 w 81"/>
                <a:gd name="T17" fmla="*/ 33 h 83"/>
                <a:gd name="T18" fmla="*/ 37 w 81"/>
                <a:gd name="T19" fmla="*/ 32 h 83"/>
                <a:gd name="T20" fmla="*/ 40 w 81"/>
                <a:gd name="T21" fmla="*/ 31 h 83"/>
                <a:gd name="T22" fmla="*/ 40 w 81"/>
                <a:gd name="T23" fmla="*/ 32 h 83"/>
                <a:gd name="T24" fmla="*/ 39 w 81"/>
                <a:gd name="T25" fmla="*/ 36 h 83"/>
                <a:gd name="T26" fmla="*/ 50 w 81"/>
                <a:gd name="T27" fmla="*/ 40 h 83"/>
                <a:gd name="T28" fmla="*/ 52 w 81"/>
                <a:gd name="T29" fmla="*/ 41 h 83"/>
                <a:gd name="T30" fmla="*/ 53 w 81"/>
                <a:gd name="T31" fmla="*/ 42 h 83"/>
                <a:gd name="T32" fmla="*/ 55 w 81"/>
                <a:gd name="T33" fmla="*/ 44 h 83"/>
                <a:gd name="T34" fmla="*/ 55 w 81"/>
                <a:gd name="T35" fmla="*/ 47 h 83"/>
                <a:gd name="T36" fmla="*/ 55 w 81"/>
                <a:gd name="T37" fmla="*/ 49 h 83"/>
                <a:gd name="T38" fmla="*/ 54 w 81"/>
                <a:gd name="T39" fmla="*/ 51 h 83"/>
                <a:gd name="T40" fmla="*/ 53 w 81"/>
                <a:gd name="T41" fmla="*/ 52 h 83"/>
                <a:gd name="T42" fmla="*/ 52 w 81"/>
                <a:gd name="T43" fmla="*/ 53 h 83"/>
                <a:gd name="T44" fmla="*/ 45 w 81"/>
                <a:gd name="T45" fmla="*/ 58 h 83"/>
                <a:gd name="T46" fmla="*/ 45 w 81"/>
                <a:gd name="T47" fmla="*/ 58 h 83"/>
                <a:gd name="T48" fmla="*/ 44 w 81"/>
                <a:gd name="T49" fmla="*/ 58 h 83"/>
                <a:gd name="T50" fmla="*/ 42 w 81"/>
                <a:gd name="T51" fmla="*/ 59 h 83"/>
                <a:gd name="T52" fmla="*/ 41 w 81"/>
                <a:gd name="T53" fmla="*/ 59 h 83"/>
                <a:gd name="T54" fmla="*/ 42 w 81"/>
                <a:gd name="T55" fmla="*/ 0 h 83"/>
                <a:gd name="T56" fmla="*/ 35 w 81"/>
                <a:gd name="T57" fmla="*/ 0 h 83"/>
                <a:gd name="T58" fmla="*/ 21 w 81"/>
                <a:gd name="T59" fmla="*/ 5 h 83"/>
                <a:gd name="T60" fmla="*/ 14 w 81"/>
                <a:gd name="T61" fmla="*/ 11 h 83"/>
                <a:gd name="T62" fmla="*/ 12 w 81"/>
                <a:gd name="T63" fmla="*/ 14 h 83"/>
                <a:gd name="T64" fmla="*/ 9 w 81"/>
                <a:gd name="T65" fmla="*/ 17 h 83"/>
                <a:gd name="T66" fmla="*/ 8 w 81"/>
                <a:gd name="T67" fmla="*/ 20 h 83"/>
                <a:gd name="T68" fmla="*/ 6 w 81"/>
                <a:gd name="T69" fmla="*/ 23 h 83"/>
                <a:gd name="T70" fmla="*/ 4 w 81"/>
                <a:gd name="T71" fmla="*/ 26 h 83"/>
                <a:gd name="T72" fmla="*/ 3 w 81"/>
                <a:gd name="T73" fmla="*/ 29 h 83"/>
                <a:gd name="T74" fmla="*/ 0 w 81"/>
                <a:gd name="T75" fmla="*/ 46 h 83"/>
                <a:gd name="T76" fmla="*/ 3 w 81"/>
                <a:gd name="T77" fmla="*/ 63 h 83"/>
                <a:gd name="T78" fmla="*/ 5 w 81"/>
                <a:gd name="T79" fmla="*/ 66 h 83"/>
                <a:gd name="T80" fmla="*/ 7 w 81"/>
                <a:gd name="T81" fmla="*/ 70 h 83"/>
                <a:gd name="T82" fmla="*/ 10 w 81"/>
                <a:gd name="T83" fmla="*/ 73 h 83"/>
                <a:gd name="T84" fmla="*/ 11 w 81"/>
                <a:gd name="T85" fmla="*/ 75 h 83"/>
                <a:gd name="T86" fmla="*/ 13 w 81"/>
                <a:gd name="T87" fmla="*/ 76 h 83"/>
                <a:gd name="T88" fmla="*/ 30 w 81"/>
                <a:gd name="T89" fmla="*/ 83 h 83"/>
                <a:gd name="T90" fmla="*/ 31 w 81"/>
                <a:gd name="T91" fmla="*/ 83 h 83"/>
                <a:gd name="T92" fmla="*/ 47 w 81"/>
                <a:gd name="T93" fmla="*/ 78 h 83"/>
                <a:gd name="T94" fmla="*/ 60 w 81"/>
                <a:gd name="T95" fmla="*/ 71 h 83"/>
                <a:gd name="T96" fmla="*/ 65 w 81"/>
                <a:gd name="T97" fmla="*/ 65 h 83"/>
                <a:gd name="T98" fmla="*/ 67 w 81"/>
                <a:gd name="T99" fmla="*/ 62 h 83"/>
                <a:gd name="T100" fmla="*/ 69 w 81"/>
                <a:gd name="T101" fmla="*/ 58 h 83"/>
                <a:gd name="T102" fmla="*/ 71 w 81"/>
                <a:gd name="T103" fmla="*/ 51 h 83"/>
                <a:gd name="T104" fmla="*/ 71 w 81"/>
                <a:gd name="T105" fmla="*/ 43 h 83"/>
                <a:gd name="T106" fmla="*/ 71 w 81"/>
                <a:gd name="T107" fmla="*/ 42 h 83"/>
                <a:gd name="T108" fmla="*/ 73 w 81"/>
                <a:gd name="T109" fmla="*/ 42 h 83"/>
                <a:gd name="T110" fmla="*/ 73 w 81"/>
                <a:gd name="T111" fmla="*/ 42 h 83"/>
                <a:gd name="T112" fmla="*/ 79 w 81"/>
                <a:gd name="T113" fmla="*/ 40 h 83"/>
                <a:gd name="T114" fmla="*/ 81 w 81"/>
                <a:gd name="T115" fmla="*/ 32 h 83"/>
                <a:gd name="T116" fmla="*/ 72 w 81"/>
                <a:gd name="T117" fmla="*/ 12 h 83"/>
                <a:gd name="T118" fmla="*/ 64 w 81"/>
                <a:gd name="T119" fmla="*/ 6 h 83"/>
                <a:gd name="T120" fmla="*/ 50 w 81"/>
                <a:gd name="T121" fmla="*/ 1 h 83"/>
                <a:gd name="T122" fmla="*/ 42 w 81"/>
                <a:gd name="T12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1" h="83">
                  <a:moveTo>
                    <a:pt x="41" y="59"/>
                  </a:moveTo>
                  <a:cubicBezTo>
                    <a:pt x="40" y="59"/>
                    <a:pt x="39" y="59"/>
                    <a:pt x="38" y="58"/>
                  </a:cubicBezTo>
                  <a:cubicBezTo>
                    <a:pt x="36" y="58"/>
                    <a:pt x="36" y="58"/>
                    <a:pt x="35" y="58"/>
                  </a:cubicBezTo>
                  <a:cubicBezTo>
                    <a:pt x="34" y="57"/>
                    <a:pt x="34" y="57"/>
                    <a:pt x="34" y="56"/>
                  </a:cubicBezTo>
                  <a:cubicBezTo>
                    <a:pt x="33" y="55"/>
                    <a:pt x="33" y="54"/>
                    <a:pt x="33" y="52"/>
                  </a:cubicBezTo>
                  <a:cubicBezTo>
                    <a:pt x="32" y="51"/>
                    <a:pt x="32" y="49"/>
                    <a:pt x="32" y="46"/>
                  </a:cubicBezTo>
                  <a:cubicBezTo>
                    <a:pt x="33" y="43"/>
                    <a:pt x="33" y="39"/>
                    <a:pt x="35" y="36"/>
                  </a:cubicBezTo>
                  <a:cubicBezTo>
                    <a:pt x="35" y="35"/>
                    <a:pt x="35" y="35"/>
                    <a:pt x="35" y="34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6" y="33"/>
                    <a:pt x="36" y="32"/>
                    <a:pt x="37" y="32"/>
                  </a:cubicBezTo>
                  <a:cubicBezTo>
                    <a:pt x="37" y="32"/>
                    <a:pt x="39" y="31"/>
                    <a:pt x="40" y="31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39" y="34"/>
                    <a:pt x="39" y="36"/>
                    <a:pt x="39" y="36"/>
                  </a:cubicBezTo>
                  <a:cubicBezTo>
                    <a:pt x="43" y="37"/>
                    <a:pt x="47" y="38"/>
                    <a:pt x="50" y="40"/>
                  </a:cubicBezTo>
                  <a:cubicBezTo>
                    <a:pt x="51" y="40"/>
                    <a:pt x="51" y="40"/>
                    <a:pt x="52" y="41"/>
                  </a:cubicBezTo>
                  <a:cubicBezTo>
                    <a:pt x="53" y="41"/>
                    <a:pt x="53" y="41"/>
                    <a:pt x="53" y="42"/>
                  </a:cubicBezTo>
                  <a:cubicBezTo>
                    <a:pt x="54" y="42"/>
                    <a:pt x="55" y="43"/>
                    <a:pt x="55" y="44"/>
                  </a:cubicBezTo>
                  <a:cubicBezTo>
                    <a:pt x="55" y="45"/>
                    <a:pt x="55" y="46"/>
                    <a:pt x="55" y="47"/>
                  </a:cubicBezTo>
                  <a:cubicBezTo>
                    <a:pt x="55" y="47"/>
                    <a:pt x="55" y="48"/>
                    <a:pt x="55" y="49"/>
                  </a:cubicBezTo>
                  <a:cubicBezTo>
                    <a:pt x="54" y="50"/>
                    <a:pt x="54" y="50"/>
                    <a:pt x="54" y="51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3" y="52"/>
                    <a:pt x="53" y="52"/>
                    <a:pt x="52" y="53"/>
                  </a:cubicBezTo>
                  <a:cubicBezTo>
                    <a:pt x="50" y="55"/>
                    <a:pt x="48" y="57"/>
                    <a:pt x="45" y="58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3" y="59"/>
                    <a:pt x="42" y="59"/>
                    <a:pt x="42" y="59"/>
                  </a:cubicBezTo>
                  <a:cubicBezTo>
                    <a:pt x="42" y="59"/>
                    <a:pt x="41" y="59"/>
                    <a:pt x="41" y="59"/>
                  </a:cubicBezTo>
                  <a:moveTo>
                    <a:pt x="42" y="0"/>
                  </a:moveTo>
                  <a:cubicBezTo>
                    <a:pt x="40" y="0"/>
                    <a:pt x="37" y="0"/>
                    <a:pt x="35" y="0"/>
                  </a:cubicBezTo>
                  <a:cubicBezTo>
                    <a:pt x="30" y="1"/>
                    <a:pt x="26" y="3"/>
                    <a:pt x="21" y="5"/>
                  </a:cubicBezTo>
                  <a:cubicBezTo>
                    <a:pt x="19" y="7"/>
                    <a:pt x="16" y="9"/>
                    <a:pt x="14" y="11"/>
                  </a:cubicBezTo>
                  <a:cubicBezTo>
                    <a:pt x="13" y="12"/>
                    <a:pt x="13" y="13"/>
                    <a:pt x="12" y="14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8" y="19"/>
                    <a:pt x="8" y="20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5" y="24"/>
                    <a:pt x="5" y="25"/>
                    <a:pt x="4" y="26"/>
                  </a:cubicBezTo>
                  <a:cubicBezTo>
                    <a:pt x="4" y="27"/>
                    <a:pt x="3" y="28"/>
                    <a:pt x="3" y="29"/>
                  </a:cubicBezTo>
                  <a:cubicBezTo>
                    <a:pt x="1" y="34"/>
                    <a:pt x="0" y="40"/>
                    <a:pt x="0" y="46"/>
                  </a:cubicBezTo>
                  <a:cubicBezTo>
                    <a:pt x="0" y="51"/>
                    <a:pt x="1" y="57"/>
                    <a:pt x="3" y="63"/>
                  </a:cubicBezTo>
                  <a:cubicBezTo>
                    <a:pt x="4" y="64"/>
                    <a:pt x="4" y="65"/>
                    <a:pt x="5" y="66"/>
                  </a:cubicBezTo>
                  <a:cubicBezTo>
                    <a:pt x="6" y="68"/>
                    <a:pt x="6" y="69"/>
                    <a:pt x="7" y="70"/>
                  </a:cubicBezTo>
                  <a:cubicBezTo>
                    <a:pt x="8" y="71"/>
                    <a:pt x="9" y="72"/>
                    <a:pt x="10" y="73"/>
                  </a:cubicBezTo>
                  <a:cubicBezTo>
                    <a:pt x="10" y="74"/>
                    <a:pt x="11" y="74"/>
                    <a:pt x="11" y="75"/>
                  </a:cubicBezTo>
                  <a:cubicBezTo>
                    <a:pt x="13" y="76"/>
                    <a:pt x="13" y="76"/>
                    <a:pt x="13" y="76"/>
                  </a:cubicBezTo>
                  <a:cubicBezTo>
                    <a:pt x="18" y="80"/>
                    <a:pt x="24" y="83"/>
                    <a:pt x="30" y="83"/>
                  </a:cubicBezTo>
                  <a:cubicBezTo>
                    <a:pt x="31" y="83"/>
                    <a:pt x="31" y="83"/>
                    <a:pt x="31" y="83"/>
                  </a:cubicBezTo>
                  <a:cubicBezTo>
                    <a:pt x="37" y="83"/>
                    <a:pt x="42" y="81"/>
                    <a:pt x="47" y="78"/>
                  </a:cubicBezTo>
                  <a:cubicBezTo>
                    <a:pt x="51" y="76"/>
                    <a:pt x="56" y="74"/>
                    <a:pt x="60" y="71"/>
                  </a:cubicBezTo>
                  <a:cubicBezTo>
                    <a:pt x="62" y="69"/>
                    <a:pt x="64" y="67"/>
                    <a:pt x="65" y="65"/>
                  </a:cubicBezTo>
                  <a:cubicBezTo>
                    <a:pt x="66" y="64"/>
                    <a:pt x="67" y="63"/>
                    <a:pt x="67" y="62"/>
                  </a:cubicBezTo>
                  <a:cubicBezTo>
                    <a:pt x="68" y="61"/>
                    <a:pt x="68" y="59"/>
                    <a:pt x="69" y="58"/>
                  </a:cubicBezTo>
                  <a:cubicBezTo>
                    <a:pt x="70" y="56"/>
                    <a:pt x="71" y="53"/>
                    <a:pt x="71" y="51"/>
                  </a:cubicBezTo>
                  <a:cubicBezTo>
                    <a:pt x="72" y="48"/>
                    <a:pt x="72" y="45"/>
                    <a:pt x="71" y="43"/>
                  </a:cubicBezTo>
                  <a:cubicBezTo>
                    <a:pt x="71" y="42"/>
                    <a:pt x="71" y="42"/>
                    <a:pt x="71" y="42"/>
                  </a:cubicBezTo>
                  <a:cubicBezTo>
                    <a:pt x="71" y="42"/>
                    <a:pt x="72" y="42"/>
                    <a:pt x="73" y="42"/>
                  </a:cubicBezTo>
                  <a:cubicBezTo>
                    <a:pt x="73" y="42"/>
                    <a:pt x="73" y="42"/>
                    <a:pt x="73" y="42"/>
                  </a:cubicBezTo>
                  <a:cubicBezTo>
                    <a:pt x="76" y="42"/>
                    <a:pt x="78" y="41"/>
                    <a:pt x="79" y="40"/>
                  </a:cubicBezTo>
                  <a:cubicBezTo>
                    <a:pt x="81" y="38"/>
                    <a:pt x="81" y="35"/>
                    <a:pt x="81" y="32"/>
                  </a:cubicBezTo>
                  <a:cubicBezTo>
                    <a:pt x="80" y="25"/>
                    <a:pt x="77" y="17"/>
                    <a:pt x="72" y="12"/>
                  </a:cubicBezTo>
                  <a:cubicBezTo>
                    <a:pt x="70" y="10"/>
                    <a:pt x="67" y="7"/>
                    <a:pt x="64" y="6"/>
                  </a:cubicBezTo>
                  <a:cubicBezTo>
                    <a:pt x="59" y="3"/>
                    <a:pt x="55" y="2"/>
                    <a:pt x="50" y="1"/>
                  </a:cubicBezTo>
                  <a:cubicBezTo>
                    <a:pt x="47" y="0"/>
                    <a:pt x="45" y="0"/>
                    <a:pt x="4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96" name="Freeform 78"/>
            <p:cNvSpPr>
              <a:spLocks/>
            </p:cNvSpPr>
            <p:nvPr userDrawn="1"/>
          </p:nvSpPr>
          <p:spPr bwMode="ltGray">
            <a:xfrm>
              <a:off x="4586292" y="461060"/>
              <a:ext cx="474663" cy="246063"/>
            </a:xfrm>
            <a:custGeom>
              <a:avLst/>
              <a:gdLst>
                <a:gd name="T0" fmla="*/ 355 w 842"/>
                <a:gd name="T1" fmla="*/ 4 h 436"/>
                <a:gd name="T2" fmla="*/ 264 w 842"/>
                <a:gd name="T3" fmla="*/ 28 h 436"/>
                <a:gd name="T4" fmla="*/ 210 w 842"/>
                <a:gd name="T5" fmla="*/ 56 h 436"/>
                <a:gd name="T6" fmla="*/ 67 w 842"/>
                <a:gd name="T7" fmla="*/ 163 h 436"/>
                <a:gd name="T8" fmla="*/ 14 w 842"/>
                <a:gd name="T9" fmla="*/ 205 h 436"/>
                <a:gd name="T10" fmla="*/ 7 w 842"/>
                <a:gd name="T11" fmla="*/ 211 h 436"/>
                <a:gd name="T12" fmla="*/ 4 w 842"/>
                <a:gd name="T13" fmla="*/ 239 h 436"/>
                <a:gd name="T14" fmla="*/ 15 w 842"/>
                <a:gd name="T15" fmla="*/ 253 h 436"/>
                <a:gd name="T16" fmla="*/ 39 w 842"/>
                <a:gd name="T17" fmla="*/ 274 h 436"/>
                <a:gd name="T18" fmla="*/ 115 w 842"/>
                <a:gd name="T19" fmla="*/ 330 h 436"/>
                <a:gd name="T20" fmla="*/ 287 w 842"/>
                <a:gd name="T21" fmla="*/ 411 h 436"/>
                <a:gd name="T22" fmla="*/ 411 w 842"/>
                <a:gd name="T23" fmla="*/ 436 h 436"/>
                <a:gd name="T24" fmla="*/ 474 w 842"/>
                <a:gd name="T25" fmla="*/ 435 h 436"/>
                <a:gd name="T26" fmla="*/ 716 w 842"/>
                <a:gd name="T27" fmla="*/ 363 h 436"/>
                <a:gd name="T28" fmla="*/ 808 w 842"/>
                <a:gd name="T29" fmla="*/ 278 h 436"/>
                <a:gd name="T30" fmla="*/ 816 w 842"/>
                <a:gd name="T31" fmla="*/ 265 h 436"/>
                <a:gd name="T32" fmla="*/ 826 w 842"/>
                <a:gd name="T33" fmla="*/ 249 h 436"/>
                <a:gd name="T34" fmla="*/ 832 w 842"/>
                <a:gd name="T35" fmla="*/ 239 h 436"/>
                <a:gd name="T36" fmla="*/ 829 w 842"/>
                <a:gd name="T37" fmla="*/ 235 h 436"/>
                <a:gd name="T38" fmla="*/ 658 w 842"/>
                <a:gd name="T39" fmla="*/ 380 h 436"/>
                <a:gd name="T40" fmla="*/ 548 w 842"/>
                <a:gd name="T41" fmla="*/ 410 h 436"/>
                <a:gd name="T42" fmla="*/ 433 w 842"/>
                <a:gd name="T43" fmla="*/ 419 h 436"/>
                <a:gd name="T44" fmla="*/ 320 w 842"/>
                <a:gd name="T45" fmla="*/ 402 h 436"/>
                <a:gd name="T46" fmla="*/ 250 w 842"/>
                <a:gd name="T47" fmla="*/ 376 h 436"/>
                <a:gd name="T48" fmla="*/ 225 w 842"/>
                <a:gd name="T49" fmla="*/ 365 h 436"/>
                <a:gd name="T50" fmla="*/ 208 w 842"/>
                <a:gd name="T51" fmla="*/ 356 h 436"/>
                <a:gd name="T52" fmla="*/ 109 w 842"/>
                <a:gd name="T53" fmla="*/ 295 h 436"/>
                <a:gd name="T54" fmla="*/ 57 w 842"/>
                <a:gd name="T55" fmla="*/ 253 h 436"/>
                <a:gd name="T56" fmla="*/ 37 w 842"/>
                <a:gd name="T57" fmla="*/ 236 h 436"/>
                <a:gd name="T58" fmla="*/ 33 w 842"/>
                <a:gd name="T59" fmla="*/ 230 h 436"/>
                <a:gd name="T60" fmla="*/ 32 w 842"/>
                <a:gd name="T61" fmla="*/ 230 h 436"/>
                <a:gd name="T62" fmla="*/ 32 w 842"/>
                <a:gd name="T63" fmla="*/ 229 h 436"/>
                <a:gd name="T64" fmla="*/ 32 w 842"/>
                <a:gd name="T65" fmla="*/ 229 h 436"/>
                <a:gd name="T66" fmla="*/ 32 w 842"/>
                <a:gd name="T67" fmla="*/ 228 h 436"/>
                <a:gd name="T68" fmla="*/ 39 w 842"/>
                <a:gd name="T69" fmla="*/ 224 h 436"/>
                <a:gd name="T70" fmla="*/ 56 w 842"/>
                <a:gd name="T71" fmla="*/ 210 h 436"/>
                <a:gd name="T72" fmla="*/ 195 w 842"/>
                <a:gd name="T73" fmla="*/ 103 h 436"/>
                <a:gd name="T74" fmla="*/ 312 w 842"/>
                <a:gd name="T75" fmla="*/ 45 h 436"/>
                <a:gd name="T76" fmla="*/ 333 w 842"/>
                <a:gd name="T77" fmla="*/ 39 h 436"/>
                <a:gd name="T78" fmla="*/ 354 w 842"/>
                <a:gd name="T79" fmla="*/ 36 h 436"/>
                <a:gd name="T80" fmla="*/ 514 w 842"/>
                <a:gd name="T81" fmla="*/ 38 h 436"/>
                <a:gd name="T82" fmla="*/ 668 w 842"/>
                <a:gd name="T83" fmla="*/ 85 h 436"/>
                <a:gd name="T84" fmla="*/ 741 w 842"/>
                <a:gd name="T85" fmla="*/ 122 h 436"/>
                <a:gd name="T86" fmla="*/ 803 w 842"/>
                <a:gd name="T87" fmla="*/ 180 h 436"/>
                <a:gd name="T88" fmla="*/ 832 w 842"/>
                <a:gd name="T89" fmla="*/ 205 h 436"/>
                <a:gd name="T90" fmla="*/ 840 w 842"/>
                <a:gd name="T91" fmla="*/ 205 h 436"/>
                <a:gd name="T92" fmla="*/ 819 w 842"/>
                <a:gd name="T93" fmla="*/ 154 h 436"/>
                <a:gd name="T94" fmla="*/ 780 w 842"/>
                <a:gd name="T95" fmla="*/ 111 h 436"/>
                <a:gd name="T96" fmla="*/ 684 w 842"/>
                <a:gd name="T97" fmla="*/ 57 h 436"/>
                <a:gd name="T98" fmla="*/ 569 w 842"/>
                <a:gd name="T99" fmla="*/ 15 h 436"/>
                <a:gd name="T100" fmla="*/ 448 w 842"/>
                <a:gd name="T101" fmla="*/ 1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42" h="436">
                  <a:moveTo>
                    <a:pt x="417" y="0"/>
                  </a:moveTo>
                  <a:cubicBezTo>
                    <a:pt x="396" y="0"/>
                    <a:pt x="376" y="1"/>
                    <a:pt x="355" y="4"/>
                  </a:cubicBezTo>
                  <a:cubicBezTo>
                    <a:pt x="339" y="5"/>
                    <a:pt x="324" y="8"/>
                    <a:pt x="308" y="13"/>
                  </a:cubicBezTo>
                  <a:cubicBezTo>
                    <a:pt x="293" y="17"/>
                    <a:pt x="278" y="22"/>
                    <a:pt x="264" y="28"/>
                  </a:cubicBezTo>
                  <a:cubicBezTo>
                    <a:pt x="254" y="32"/>
                    <a:pt x="245" y="36"/>
                    <a:pt x="236" y="41"/>
                  </a:cubicBezTo>
                  <a:cubicBezTo>
                    <a:pt x="227" y="46"/>
                    <a:pt x="218" y="50"/>
                    <a:pt x="210" y="56"/>
                  </a:cubicBezTo>
                  <a:cubicBezTo>
                    <a:pt x="192" y="66"/>
                    <a:pt x="176" y="77"/>
                    <a:pt x="160" y="89"/>
                  </a:cubicBezTo>
                  <a:cubicBezTo>
                    <a:pt x="128" y="113"/>
                    <a:pt x="97" y="138"/>
                    <a:pt x="67" y="163"/>
                  </a:cubicBezTo>
                  <a:cubicBezTo>
                    <a:pt x="53" y="174"/>
                    <a:pt x="39" y="185"/>
                    <a:pt x="25" y="196"/>
                  </a:cubicBezTo>
                  <a:cubicBezTo>
                    <a:pt x="21" y="199"/>
                    <a:pt x="17" y="202"/>
                    <a:pt x="14" y="205"/>
                  </a:cubicBezTo>
                  <a:cubicBezTo>
                    <a:pt x="10" y="208"/>
                    <a:pt x="10" y="208"/>
                    <a:pt x="10" y="208"/>
                  </a:cubicBezTo>
                  <a:cubicBezTo>
                    <a:pt x="9" y="209"/>
                    <a:pt x="8" y="210"/>
                    <a:pt x="7" y="211"/>
                  </a:cubicBezTo>
                  <a:cubicBezTo>
                    <a:pt x="5" y="214"/>
                    <a:pt x="3" y="217"/>
                    <a:pt x="2" y="220"/>
                  </a:cubicBezTo>
                  <a:cubicBezTo>
                    <a:pt x="0" y="226"/>
                    <a:pt x="1" y="233"/>
                    <a:pt x="4" y="239"/>
                  </a:cubicBezTo>
                  <a:cubicBezTo>
                    <a:pt x="6" y="242"/>
                    <a:pt x="8" y="245"/>
                    <a:pt x="10" y="247"/>
                  </a:cubicBezTo>
                  <a:cubicBezTo>
                    <a:pt x="11" y="249"/>
                    <a:pt x="13" y="251"/>
                    <a:pt x="15" y="253"/>
                  </a:cubicBezTo>
                  <a:cubicBezTo>
                    <a:pt x="19" y="257"/>
                    <a:pt x="23" y="261"/>
                    <a:pt x="27" y="264"/>
                  </a:cubicBezTo>
                  <a:cubicBezTo>
                    <a:pt x="39" y="274"/>
                    <a:pt x="39" y="274"/>
                    <a:pt x="39" y="274"/>
                  </a:cubicBezTo>
                  <a:cubicBezTo>
                    <a:pt x="47" y="281"/>
                    <a:pt x="55" y="287"/>
                    <a:pt x="64" y="294"/>
                  </a:cubicBezTo>
                  <a:cubicBezTo>
                    <a:pt x="80" y="307"/>
                    <a:pt x="97" y="319"/>
                    <a:pt x="115" y="330"/>
                  </a:cubicBezTo>
                  <a:cubicBezTo>
                    <a:pt x="151" y="353"/>
                    <a:pt x="189" y="373"/>
                    <a:pt x="228" y="389"/>
                  </a:cubicBezTo>
                  <a:cubicBezTo>
                    <a:pt x="248" y="397"/>
                    <a:pt x="268" y="404"/>
                    <a:pt x="287" y="411"/>
                  </a:cubicBezTo>
                  <a:cubicBezTo>
                    <a:pt x="307" y="418"/>
                    <a:pt x="328" y="424"/>
                    <a:pt x="348" y="429"/>
                  </a:cubicBezTo>
                  <a:cubicBezTo>
                    <a:pt x="369" y="433"/>
                    <a:pt x="390" y="436"/>
                    <a:pt x="411" y="436"/>
                  </a:cubicBezTo>
                  <a:cubicBezTo>
                    <a:pt x="417" y="436"/>
                    <a:pt x="422" y="436"/>
                    <a:pt x="427" y="436"/>
                  </a:cubicBezTo>
                  <a:cubicBezTo>
                    <a:pt x="443" y="436"/>
                    <a:pt x="459" y="436"/>
                    <a:pt x="474" y="435"/>
                  </a:cubicBezTo>
                  <a:cubicBezTo>
                    <a:pt x="517" y="432"/>
                    <a:pt x="559" y="426"/>
                    <a:pt x="600" y="414"/>
                  </a:cubicBezTo>
                  <a:cubicBezTo>
                    <a:pt x="641" y="403"/>
                    <a:pt x="681" y="386"/>
                    <a:pt x="716" y="363"/>
                  </a:cubicBezTo>
                  <a:cubicBezTo>
                    <a:pt x="734" y="352"/>
                    <a:pt x="751" y="339"/>
                    <a:pt x="766" y="325"/>
                  </a:cubicBezTo>
                  <a:cubicBezTo>
                    <a:pt x="782" y="310"/>
                    <a:pt x="796" y="295"/>
                    <a:pt x="808" y="278"/>
                  </a:cubicBezTo>
                  <a:cubicBezTo>
                    <a:pt x="812" y="272"/>
                    <a:pt x="812" y="272"/>
                    <a:pt x="812" y="272"/>
                  </a:cubicBezTo>
                  <a:cubicBezTo>
                    <a:pt x="816" y="265"/>
                    <a:pt x="816" y="265"/>
                    <a:pt x="816" y="265"/>
                  </a:cubicBezTo>
                  <a:cubicBezTo>
                    <a:pt x="819" y="261"/>
                    <a:pt x="822" y="257"/>
                    <a:pt x="824" y="253"/>
                  </a:cubicBezTo>
                  <a:cubicBezTo>
                    <a:pt x="826" y="249"/>
                    <a:pt x="826" y="249"/>
                    <a:pt x="826" y="249"/>
                  </a:cubicBezTo>
                  <a:cubicBezTo>
                    <a:pt x="827" y="248"/>
                    <a:pt x="828" y="247"/>
                    <a:pt x="828" y="246"/>
                  </a:cubicBezTo>
                  <a:cubicBezTo>
                    <a:pt x="829" y="244"/>
                    <a:pt x="831" y="241"/>
                    <a:pt x="832" y="239"/>
                  </a:cubicBezTo>
                  <a:cubicBezTo>
                    <a:pt x="832" y="238"/>
                    <a:pt x="832" y="237"/>
                    <a:pt x="831" y="236"/>
                  </a:cubicBezTo>
                  <a:cubicBezTo>
                    <a:pt x="830" y="235"/>
                    <a:pt x="830" y="235"/>
                    <a:pt x="829" y="235"/>
                  </a:cubicBezTo>
                  <a:cubicBezTo>
                    <a:pt x="827" y="235"/>
                    <a:pt x="825" y="236"/>
                    <a:pt x="824" y="239"/>
                  </a:cubicBezTo>
                  <a:cubicBezTo>
                    <a:pt x="787" y="302"/>
                    <a:pt x="726" y="352"/>
                    <a:pt x="658" y="380"/>
                  </a:cubicBezTo>
                  <a:cubicBezTo>
                    <a:pt x="640" y="387"/>
                    <a:pt x="622" y="392"/>
                    <a:pt x="604" y="398"/>
                  </a:cubicBezTo>
                  <a:cubicBezTo>
                    <a:pt x="585" y="403"/>
                    <a:pt x="567" y="407"/>
                    <a:pt x="548" y="410"/>
                  </a:cubicBezTo>
                  <a:cubicBezTo>
                    <a:pt x="512" y="416"/>
                    <a:pt x="476" y="419"/>
                    <a:pt x="440" y="419"/>
                  </a:cubicBezTo>
                  <a:cubicBezTo>
                    <a:pt x="437" y="419"/>
                    <a:pt x="435" y="419"/>
                    <a:pt x="433" y="419"/>
                  </a:cubicBezTo>
                  <a:cubicBezTo>
                    <a:pt x="414" y="418"/>
                    <a:pt x="395" y="417"/>
                    <a:pt x="376" y="414"/>
                  </a:cubicBezTo>
                  <a:cubicBezTo>
                    <a:pt x="357" y="411"/>
                    <a:pt x="338" y="407"/>
                    <a:pt x="320" y="402"/>
                  </a:cubicBezTo>
                  <a:cubicBezTo>
                    <a:pt x="301" y="396"/>
                    <a:pt x="283" y="389"/>
                    <a:pt x="265" y="382"/>
                  </a:cubicBezTo>
                  <a:cubicBezTo>
                    <a:pt x="261" y="381"/>
                    <a:pt x="256" y="379"/>
                    <a:pt x="250" y="376"/>
                  </a:cubicBezTo>
                  <a:cubicBezTo>
                    <a:pt x="245" y="374"/>
                    <a:pt x="240" y="372"/>
                    <a:pt x="234" y="369"/>
                  </a:cubicBezTo>
                  <a:cubicBezTo>
                    <a:pt x="231" y="368"/>
                    <a:pt x="228" y="366"/>
                    <a:pt x="225" y="365"/>
                  </a:cubicBezTo>
                  <a:cubicBezTo>
                    <a:pt x="222" y="363"/>
                    <a:pt x="219" y="362"/>
                    <a:pt x="216" y="361"/>
                  </a:cubicBezTo>
                  <a:cubicBezTo>
                    <a:pt x="214" y="359"/>
                    <a:pt x="211" y="358"/>
                    <a:pt x="208" y="356"/>
                  </a:cubicBezTo>
                  <a:cubicBezTo>
                    <a:pt x="205" y="355"/>
                    <a:pt x="202" y="353"/>
                    <a:pt x="199" y="352"/>
                  </a:cubicBezTo>
                  <a:cubicBezTo>
                    <a:pt x="165" y="334"/>
                    <a:pt x="136" y="315"/>
                    <a:pt x="109" y="295"/>
                  </a:cubicBezTo>
                  <a:cubicBezTo>
                    <a:pt x="95" y="284"/>
                    <a:pt x="81" y="274"/>
                    <a:pt x="67" y="262"/>
                  </a:cubicBezTo>
                  <a:cubicBezTo>
                    <a:pt x="64" y="259"/>
                    <a:pt x="61" y="256"/>
                    <a:pt x="57" y="253"/>
                  </a:cubicBezTo>
                  <a:cubicBezTo>
                    <a:pt x="54" y="250"/>
                    <a:pt x="50" y="247"/>
                    <a:pt x="47" y="244"/>
                  </a:cubicBezTo>
                  <a:cubicBezTo>
                    <a:pt x="43" y="241"/>
                    <a:pt x="40" y="238"/>
                    <a:pt x="37" y="236"/>
                  </a:cubicBezTo>
                  <a:cubicBezTo>
                    <a:pt x="36" y="234"/>
                    <a:pt x="35" y="233"/>
                    <a:pt x="34" y="231"/>
                  </a:cubicBezTo>
                  <a:cubicBezTo>
                    <a:pt x="33" y="230"/>
                    <a:pt x="33" y="230"/>
                    <a:pt x="33" y="230"/>
                  </a:cubicBezTo>
                  <a:cubicBezTo>
                    <a:pt x="33" y="230"/>
                    <a:pt x="33" y="230"/>
                    <a:pt x="33" y="230"/>
                  </a:cubicBezTo>
                  <a:cubicBezTo>
                    <a:pt x="32" y="230"/>
                    <a:pt x="32" y="230"/>
                    <a:pt x="32" y="230"/>
                  </a:cubicBezTo>
                  <a:cubicBezTo>
                    <a:pt x="32" y="229"/>
                    <a:pt x="32" y="229"/>
                    <a:pt x="32" y="229"/>
                  </a:cubicBezTo>
                  <a:cubicBezTo>
                    <a:pt x="32" y="229"/>
                    <a:pt x="32" y="229"/>
                    <a:pt x="32" y="229"/>
                  </a:cubicBezTo>
                  <a:cubicBezTo>
                    <a:pt x="32" y="229"/>
                    <a:pt x="32" y="229"/>
                    <a:pt x="32" y="229"/>
                  </a:cubicBezTo>
                  <a:cubicBezTo>
                    <a:pt x="32" y="229"/>
                    <a:pt x="32" y="229"/>
                    <a:pt x="32" y="229"/>
                  </a:cubicBezTo>
                  <a:cubicBezTo>
                    <a:pt x="32" y="228"/>
                    <a:pt x="32" y="228"/>
                    <a:pt x="32" y="228"/>
                  </a:cubicBezTo>
                  <a:cubicBezTo>
                    <a:pt x="32" y="228"/>
                    <a:pt x="32" y="228"/>
                    <a:pt x="32" y="228"/>
                  </a:cubicBezTo>
                  <a:cubicBezTo>
                    <a:pt x="34" y="227"/>
                    <a:pt x="34" y="227"/>
                    <a:pt x="34" y="227"/>
                  </a:cubicBezTo>
                  <a:cubicBezTo>
                    <a:pt x="39" y="224"/>
                    <a:pt x="39" y="224"/>
                    <a:pt x="39" y="224"/>
                  </a:cubicBezTo>
                  <a:cubicBezTo>
                    <a:pt x="44" y="220"/>
                    <a:pt x="44" y="220"/>
                    <a:pt x="44" y="220"/>
                  </a:cubicBezTo>
                  <a:cubicBezTo>
                    <a:pt x="48" y="217"/>
                    <a:pt x="52" y="214"/>
                    <a:pt x="56" y="210"/>
                  </a:cubicBezTo>
                  <a:cubicBezTo>
                    <a:pt x="72" y="198"/>
                    <a:pt x="88" y="186"/>
                    <a:pt x="103" y="174"/>
                  </a:cubicBezTo>
                  <a:cubicBezTo>
                    <a:pt x="134" y="149"/>
                    <a:pt x="164" y="125"/>
                    <a:pt x="195" y="103"/>
                  </a:cubicBezTo>
                  <a:cubicBezTo>
                    <a:pt x="220" y="86"/>
                    <a:pt x="245" y="71"/>
                    <a:pt x="272" y="60"/>
                  </a:cubicBezTo>
                  <a:cubicBezTo>
                    <a:pt x="285" y="54"/>
                    <a:pt x="298" y="49"/>
                    <a:pt x="312" y="45"/>
                  </a:cubicBezTo>
                  <a:cubicBezTo>
                    <a:pt x="323" y="42"/>
                    <a:pt x="323" y="42"/>
                    <a:pt x="323" y="42"/>
                  </a:cubicBezTo>
                  <a:cubicBezTo>
                    <a:pt x="326" y="41"/>
                    <a:pt x="330" y="40"/>
                    <a:pt x="333" y="39"/>
                  </a:cubicBezTo>
                  <a:cubicBezTo>
                    <a:pt x="336" y="39"/>
                    <a:pt x="340" y="38"/>
                    <a:pt x="344" y="37"/>
                  </a:cubicBezTo>
                  <a:cubicBezTo>
                    <a:pt x="347" y="37"/>
                    <a:pt x="351" y="36"/>
                    <a:pt x="354" y="36"/>
                  </a:cubicBezTo>
                  <a:cubicBezTo>
                    <a:pt x="375" y="33"/>
                    <a:pt x="397" y="32"/>
                    <a:pt x="418" y="32"/>
                  </a:cubicBezTo>
                  <a:cubicBezTo>
                    <a:pt x="450" y="32"/>
                    <a:pt x="482" y="34"/>
                    <a:pt x="514" y="38"/>
                  </a:cubicBezTo>
                  <a:cubicBezTo>
                    <a:pt x="541" y="42"/>
                    <a:pt x="567" y="47"/>
                    <a:pt x="593" y="55"/>
                  </a:cubicBezTo>
                  <a:cubicBezTo>
                    <a:pt x="618" y="63"/>
                    <a:pt x="643" y="73"/>
                    <a:pt x="668" y="85"/>
                  </a:cubicBezTo>
                  <a:cubicBezTo>
                    <a:pt x="680" y="91"/>
                    <a:pt x="692" y="97"/>
                    <a:pt x="705" y="103"/>
                  </a:cubicBezTo>
                  <a:cubicBezTo>
                    <a:pt x="717" y="109"/>
                    <a:pt x="729" y="115"/>
                    <a:pt x="741" y="122"/>
                  </a:cubicBezTo>
                  <a:cubicBezTo>
                    <a:pt x="753" y="129"/>
                    <a:pt x="765" y="137"/>
                    <a:pt x="775" y="147"/>
                  </a:cubicBezTo>
                  <a:cubicBezTo>
                    <a:pt x="785" y="157"/>
                    <a:pt x="795" y="168"/>
                    <a:pt x="803" y="180"/>
                  </a:cubicBezTo>
                  <a:cubicBezTo>
                    <a:pt x="808" y="187"/>
                    <a:pt x="814" y="195"/>
                    <a:pt x="820" y="199"/>
                  </a:cubicBezTo>
                  <a:cubicBezTo>
                    <a:pt x="824" y="201"/>
                    <a:pt x="828" y="204"/>
                    <a:pt x="832" y="205"/>
                  </a:cubicBezTo>
                  <a:cubicBezTo>
                    <a:pt x="833" y="206"/>
                    <a:pt x="835" y="207"/>
                    <a:pt x="837" y="207"/>
                  </a:cubicBezTo>
                  <a:cubicBezTo>
                    <a:pt x="838" y="207"/>
                    <a:pt x="839" y="206"/>
                    <a:pt x="840" y="205"/>
                  </a:cubicBezTo>
                  <a:cubicBezTo>
                    <a:pt x="842" y="202"/>
                    <a:pt x="840" y="195"/>
                    <a:pt x="838" y="190"/>
                  </a:cubicBezTo>
                  <a:cubicBezTo>
                    <a:pt x="834" y="178"/>
                    <a:pt x="827" y="166"/>
                    <a:pt x="819" y="154"/>
                  </a:cubicBezTo>
                  <a:cubicBezTo>
                    <a:pt x="814" y="146"/>
                    <a:pt x="808" y="139"/>
                    <a:pt x="802" y="131"/>
                  </a:cubicBezTo>
                  <a:cubicBezTo>
                    <a:pt x="795" y="124"/>
                    <a:pt x="788" y="117"/>
                    <a:pt x="780" y="111"/>
                  </a:cubicBezTo>
                  <a:cubicBezTo>
                    <a:pt x="764" y="98"/>
                    <a:pt x="748" y="89"/>
                    <a:pt x="732" y="81"/>
                  </a:cubicBezTo>
                  <a:cubicBezTo>
                    <a:pt x="716" y="73"/>
                    <a:pt x="700" y="65"/>
                    <a:pt x="684" y="57"/>
                  </a:cubicBezTo>
                  <a:cubicBezTo>
                    <a:pt x="660" y="46"/>
                    <a:pt x="635" y="35"/>
                    <a:pt x="609" y="27"/>
                  </a:cubicBezTo>
                  <a:cubicBezTo>
                    <a:pt x="596" y="22"/>
                    <a:pt x="582" y="19"/>
                    <a:pt x="569" y="15"/>
                  </a:cubicBezTo>
                  <a:cubicBezTo>
                    <a:pt x="555" y="12"/>
                    <a:pt x="542" y="10"/>
                    <a:pt x="528" y="8"/>
                  </a:cubicBezTo>
                  <a:cubicBezTo>
                    <a:pt x="502" y="4"/>
                    <a:pt x="475" y="2"/>
                    <a:pt x="448" y="1"/>
                  </a:cubicBezTo>
                  <a:cubicBezTo>
                    <a:pt x="438" y="0"/>
                    <a:pt x="427" y="0"/>
                    <a:pt x="41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</p:grpSp>
    </p:spTree>
    <p:extLst>
      <p:ext uri="{BB962C8B-B14F-4D97-AF65-F5344CB8AC3E}">
        <p14:creationId xmlns:p14="http://schemas.microsoft.com/office/powerpoint/2010/main" val="2231481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Option 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4"/>
          <p:cNvGrpSpPr>
            <a:grpSpLocks noChangeAspect="1"/>
          </p:cNvGrpSpPr>
          <p:nvPr/>
        </p:nvGrpSpPr>
        <p:grpSpPr bwMode="auto">
          <a:xfrm>
            <a:off x="5622925" y="3567"/>
            <a:ext cx="6281739" cy="6584559"/>
            <a:chOff x="3542" y="3566"/>
            <a:chExt cx="3957" cy="6584559"/>
          </a:xfrm>
        </p:grpSpPr>
        <p:sp>
          <p:nvSpPr>
            <p:cNvPr id="27" name="AutoShape 3"/>
            <p:cNvSpPr>
              <a:spLocks noChangeAspect="1" noChangeArrowheads="1" noTextEdit="1"/>
            </p:cNvSpPr>
            <p:nvPr/>
          </p:nvSpPr>
          <p:spPr bwMode="auto">
            <a:xfrm>
              <a:off x="3542" y="314325"/>
              <a:ext cx="3957" cy="6273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grpSp>
          <p:nvGrpSpPr>
            <p:cNvPr id="28" name="Group 205"/>
            <p:cNvGrpSpPr>
              <a:grpSpLocks/>
            </p:cNvGrpSpPr>
            <p:nvPr/>
          </p:nvGrpSpPr>
          <p:grpSpPr bwMode="auto">
            <a:xfrm>
              <a:off x="3600" y="385763"/>
              <a:ext cx="3830" cy="5303838"/>
              <a:chOff x="3600" y="243"/>
              <a:chExt cx="3830" cy="3341"/>
            </a:xfrm>
          </p:grpSpPr>
          <p:sp>
            <p:nvSpPr>
              <p:cNvPr id="599" name="Line 5"/>
              <p:cNvSpPr>
                <a:spLocks noChangeShapeType="1"/>
              </p:cNvSpPr>
              <p:nvPr/>
            </p:nvSpPr>
            <p:spPr bwMode="auto">
              <a:xfrm>
                <a:off x="361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00" name="Line 6"/>
              <p:cNvSpPr>
                <a:spLocks noChangeShapeType="1"/>
              </p:cNvSpPr>
              <p:nvPr/>
            </p:nvSpPr>
            <p:spPr bwMode="auto">
              <a:xfrm>
                <a:off x="387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01" name="Line 7"/>
              <p:cNvSpPr>
                <a:spLocks noChangeShapeType="1"/>
              </p:cNvSpPr>
              <p:nvPr/>
            </p:nvSpPr>
            <p:spPr bwMode="auto">
              <a:xfrm>
                <a:off x="412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02" name="Line 8"/>
              <p:cNvSpPr>
                <a:spLocks noChangeShapeType="1"/>
              </p:cNvSpPr>
              <p:nvPr/>
            </p:nvSpPr>
            <p:spPr bwMode="auto">
              <a:xfrm>
                <a:off x="438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03" name="Line 9"/>
              <p:cNvSpPr>
                <a:spLocks noChangeShapeType="1"/>
              </p:cNvSpPr>
              <p:nvPr/>
            </p:nvSpPr>
            <p:spPr bwMode="auto">
              <a:xfrm>
                <a:off x="4634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04" name="Line 10"/>
              <p:cNvSpPr>
                <a:spLocks noChangeShapeType="1"/>
              </p:cNvSpPr>
              <p:nvPr/>
            </p:nvSpPr>
            <p:spPr bwMode="auto">
              <a:xfrm>
                <a:off x="488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05" name="Line 11"/>
              <p:cNvSpPr>
                <a:spLocks noChangeShapeType="1"/>
              </p:cNvSpPr>
              <p:nvPr/>
            </p:nvSpPr>
            <p:spPr bwMode="auto">
              <a:xfrm>
                <a:off x="514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06" name="Line 12"/>
              <p:cNvSpPr>
                <a:spLocks noChangeShapeType="1"/>
              </p:cNvSpPr>
              <p:nvPr/>
            </p:nvSpPr>
            <p:spPr bwMode="auto">
              <a:xfrm>
                <a:off x="539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07" name="Line 13"/>
              <p:cNvSpPr>
                <a:spLocks noChangeShapeType="1"/>
              </p:cNvSpPr>
              <p:nvPr/>
            </p:nvSpPr>
            <p:spPr bwMode="auto">
              <a:xfrm>
                <a:off x="565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08" name="Line 14"/>
              <p:cNvSpPr>
                <a:spLocks noChangeShapeType="1"/>
              </p:cNvSpPr>
              <p:nvPr/>
            </p:nvSpPr>
            <p:spPr bwMode="auto">
              <a:xfrm>
                <a:off x="5904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09" name="Line 15"/>
              <p:cNvSpPr>
                <a:spLocks noChangeShapeType="1"/>
              </p:cNvSpPr>
              <p:nvPr/>
            </p:nvSpPr>
            <p:spPr bwMode="auto">
              <a:xfrm>
                <a:off x="615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10" name="Line 16"/>
              <p:cNvSpPr>
                <a:spLocks noChangeShapeType="1"/>
              </p:cNvSpPr>
              <p:nvPr/>
            </p:nvSpPr>
            <p:spPr bwMode="auto">
              <a:xfrm>
                <a:off x="641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11" name="Line 17"/>
              <p:cNvSpPr>
                <a:spLocks noChangeShapeType="1"/>
              </p:cNvSpPr>
              <p:nvPr/>
            </p:nvSpPr>
            <p:spPr bwMode="auto">
              <a:xfrm>
                <a:off x="666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12" name="Line 18"/>
              <p:cNvSpPr>
                <a:spLocks noChangeShapeType="1"/>
              </p:cNvSpPr>
              <p:nvPr/>
            </p:nvSpPr>
            <p:spPr bwMode="auto">
              <a:xfrm>
                <a:off x="692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13" name="Line 19"/>
              <p:cNvSpPr>
                <a:spLocks noChangeShapeType="1"/>
              </p:cNvSpPr>
              <p:nvPr/>
            </p:nvSpPr>
            <p:spPr bwMode="auto">
              <a:xfrm>
                <a:off x="717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14" name="Line 20"/>
              <p:cNvSpPr>
                <a:spLocks noChangeShapeType="1"/>
              </p:cNvSpPr>
              <p:nvPr/>
            </p:nvSpPr>
            <p:spPr bwMode="auto">
              <a:xfrm>
                <a:off x="743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15" name="Line 21"/>
              <p:cNvSpPr>
                <a:spLocks noChangeShapeType="1"/>
              </p:cNvSpPr>
              <p:nvPr/>
            </p:nvSpPr>
            <p:spPr bwMode="auto">
              <a:xfrm>
                <a:off x="361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16" name="Line 22"/>
              <p:cNvSpPr>
                <a:spLocks noChangeShapeType="1"/>
              </p:cNvSpPr>
              <p:nvPr/>
            </p:nvSpPr>
            <p:spPr bwMode="auto">
              <a:xfrm>
                <a:off x="387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17" name="Line 23"/>
              <p:cNvSpPr>
                <a:spLocks noChangeShapeType="1"/>
              </p:cNvSpPr>
              <p:nvPr/>
            </p:nvSpPr>
            <p:spPr bwMode="auto">
              <a:xfrm>
                <a:off x="412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18" name="Line 24"/>
              <p:cNvSpPr>
                <a:spLocks noChangeShapeType="1"/>
              </p:cNvSpPr>
              <p:nvPr/>
            </p:nvSpPr>
            <p:spPr bwMode="auto">
              <a:xfrm>
                <a:off x="438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19" name="Line 25"/>
              <p:cNvSpPr>
                <a:spLocks noChangeShapeType="1"/>
              </p:cNvSpPr>
              <p:nvPr/>
            </p:nvSpPr>
            <p:spPr bwMode="auto">
              <a:xfrm>
                <a:off x="4634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20" name="Line 26"/>
              <p:cNvSpPr>
                <a:spLocks noChangeShapeType="1"/>
              </p:cNvSpPr>
              <p:nvPr/>
            </p:nvSpPr>
            <p:spPr bwMode="auto">
              <a:xfrm>
                <a:off x="488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21" name="Line 27"/>
              <p:cNvSpPr>
                <a:spLocks noChangeShapeType="1"/>
              </p:cNvSpPr>
              <p:nvPr/>
            </p:nvSpPr>
            <p:spPr bwMode="auto">
              <a:xfrm>
                <a:off x="514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22" name="Line 28"/>
              <p:cNvSpPr>
                <a:spLocks noChangeShapeType="1"/>
              </p:cNvSpPr>
              <p:nvPr/>
            </p:nvSpPr>
            <p:spPr bwMode="auto">
              <a:xfrm>
                <a:off x="539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23" name="Line 29"/>
              <p:cNvSpPr>
                <a:spLocks noChangeShapeType="1"/>
              </p:cNvSpPr>
              <p:nvPr/>
            </p:nvSpPr>
            <p:spPr bwMode="auto">
              <a:xfrm>
                <a:off x="565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24" name="Line 30"/>
              <p:cNvSpPr>
                <a:spLocks noChangeShapeType="1"/>
              </p:cNvSpPr>
              <p:nvPr/>
            </p:nvSpPr>
            <p:spPr bwMode="auto">
              <a:xfrm>
                <a:off x="5904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25" name="Line 31"/>
              <p:cNvSpPr>
                <a:spLocks noChangeShapeType="1"/>
              </p:cNvSpPr>
              <p:nvPr/>
            </p:nvSpPr>
            <p:spPr bwMode="auto">
              <a:xfrm>
                <a:off x="615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26" name="Line 32"/>
              <p:cNvSpPr>
                <a:spLocks noChangeShapeType="1"/>
              </p:cNvSpPr>
              <p:nvPr/>
            </p:nvSpPr>
            <p:spPr bwMode="auto">
              <a:xfrm>
                <a:off x="641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27" name="Line 33"/>
              <p:cNvSpPr>
                <a:spLocks noChangeShapeType="1"/>
              </p:cNvSpPr>
              <p:nvPr/>
            </p:nvSpPr>
            <p:spPr bwMode="auto">
              <a:xfrm>
                <a:off x="666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28" name="Line 34"/>
              <p:cNvSpPr>
                <a:spLocks noChangeShapeType="1"/>
              </p:cNvSpPr>
              <p:nvPr/>
            </p:nvSpPr>
            <p:spPr bwMode="auto">
              <a:xfrm>
                <a:off x="692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29" name="Line 35"/>
              <p:cNvSpPr>
                <a:spLocks noChangeShapeType="1"/>
              </p:cNvSpPr>
              <p:nvPr/>
            </p:nvSpPr>
            <p:spPr bwMode="auto">
              <a:xfrm>
                <a:off x="717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30" name="Line 36"/>
              <p:cNvSpPr>
                <a:spLocks noChangeShapeType="1"/>
              </p:cNvSpPr>
              <p:nvPr/>
            </p:nvSpPr>
            <p:spPr bwMode="auto">
              <a:xfrm>
                <a:off x="743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31" name="Line 37"/>
              <p:cNvSpPr>
                <a:spLocks noChangeShapeType="1"/>
              </p:cNvSpPr>
              <p:nvPr/>
            </p:nvSpPr>
            <p:spPr bwMode="auto">
              <a:xfrm flipH="1">
                <a:off x="3600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32" name="Line 38"/>
              <p:cNvSpPr>
                <a:spLocks noChangeShapeType="1"/>
              </p:cNvSpPr>
              <p:nvPr/>
            </p:nvSpPr>
            <p:spPr bwMode="auto">
              <a:xfrm flipH="1">
                <a:off x="3854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33" name="Line 39"/>
              <p:cNvSpPr>
                <a:spLocks noChangeShapeType="1"/>
              </p:cNvSpPr>
              <p:nvPr/>
            </p:nvSpPr>
            <p:spPr bwMode="auto">
              <a:xfrm flipH="1">
                <a:off x="4108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34" name="Line 40"/>
              <p:cNvSpPr>
                <a:spLocks noChangeShapeType="1"/>
              </p:cNvSpPr>
              <p:nvPr/>
            </p:nvSpPr>
            <p:spPr bwMode="auto">
              <a:xfrm flipH="1">
                <a:off x="4362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35" name="Line 41"/>
              <p:cNvSpPr>
                <a:spLocks noChangeShapeType="1"/>
              </p:cNvSpPr>
              <p:nvPr/>
            </p:nvSpPr>
            <p:spPr bwMode="auto">
              <a:xfrm flipH="1">
                <a:off x="4616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36" name="Line 42"/>
              <p:cNvSpPr>
                <a:spLocks noChangeShapeType="1"/>
              </p:cNvSpPr>
              <p:nvPr/>
            </p:nvSpPr>
            <p:spPr bwMode="auto">
              <a:xfrm flipH="1">
                <a:off x="4870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37" name="Line 43"/>
              <p:cNvSpPr>
                <a:spLocks noChangeShapeType="1"/>
              </p:cNvSpPr>
              <p:nvPr/>
            </p:nvSpPr>
            <p:spPr bwMode="auto">
              <a:xfrm flipH="1">
                <a:off x="5124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38" name="Line 44"/>
              <p:cNvSpPr>
                <a:spLocks noChangeShapeType="1"/>
              </p:cNvSpPr>
              <p:nvPr/>
            </p:nvSpPr>
            <p:spPr bwMode="auto">
              <a:xfrm flipH="1">
                <a:off x="5378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39" name="Line 45"/>
              <p:cNvSpPr>
                <a:spLocks noChangeShapeType="1"/>
              </p:cNvSpPr>
              <p:nvPr/>
            </p:nvSpPr>
            <p:spPr bwMode="auto">
              <a:xfrm flipH="1">
                <a:off x="5632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40" name="Line 46"/>
              <p:cNvSpPr>
                <a:spLocks noChangeShapeType="1"/>
              </p:cNvSpPr>
              <p:nvPr/>
            </p:nvSpPr>
            <p:spPr bwMode="auto">
              <a:xfrm flipH="1">
                <a:off x="5886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41" name="Line 47"/>
              <p:cNvSpPr>
                <a:spLocks noChangeShapeType="1"/>
              </p:cNvSpPr>
              <p:nvPr/>
            </p:nvSpPr>
            <p:spPr bwMode="auto">
              <a:xfrm flipH="1">
                <a:off x="6140" y="356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42" name="Line 48"/>
              <p:cNvSpPr>
                <a:spLocks noChangeShapeType="1"/>
              </p:cNvSpPr>
              <p:nvPr/>
            </p:nvSpPr>
            <p:spPr bwMode="auto">
              <a:xfrm flipH="1">
                <a:off x="6394" y="356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43" name="Line 49"/>
              <p:cNvSpPr>
                <a:spLocks noChangeShapeType="1"/>
              </p:cNvSpPr>
              <p:nvPr/>
            </p:nvSpPr>
            <p:spPr bwMode="auto">
              <a:xfrm flipH="1">
                <a:off x="6648" y="356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44" name="Line 50"/>
              <p:cNvSpPr>
                <a:spLocks noChangeShapeType="1"/>
              </p:cNvSpPr>
              <p:nvPr/>
            </p:nvSpPr>
            <p:spPr bwMode="auto">
              <a:xfrm flipH="1">
                <a:off x="6902" y="356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45" name="Line 51"/>
              <p:cNvSpPr>
                <a:spLocks noChangeShapeType="1"/>
              </p:cNvSpPr>
              <p:nvPr/>
            </p:nvSpPr>
            <p:spPr bwMode="auto">
              <a:xfrm flipH="1">
                <a:off x="7156" y="356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46" name="Line 52"/>
              <p:cNvSpPr>
                <a:spLocks noChangeShapeType="1"/>
              </p:cNvSpPr>
              <p:nvPr/>
            </p:nvSpPr>
            <p:spPr bwMode="auto">
              <a:xfrm>
                <a:off x="361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47" name="Line 53"/>
              <p:cNvSpPr>
                <a:spLocks noChangeShapeType="1"/>
              </p:cNvSpPr>
              <p:nvPr/>
            </p:nvSpPr>
            <p:spPr bwMode="auto">
              <a:xfrm>
                <a:off x="361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48" name="Line 54"/>
              <p:cNvSpPr>
                <a:spLocks noChangeShapeType="1"/>
              </p:cNvSpPr>
              <p:nvPr/>
            </p:nvSpPr>
            <p:spPr bwMode="auto">
              <a:xfrm>
                <a:off x="361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49" name="Line 55"/>
              <p:cNvSpPr>
                <a:spLocks noChangeShapeType="1"/>
              </p:cNvSpPr>
              <p:nvPr/>
            </p:nvSpPr>
            <p:spPr bwMode="auto">
              <a:xfrm>
                <a:off x="361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50" name="Line 56"/>
              <p:cNvSpPr>
                <a:spLocks noChangeShapeType="1"/>
              </p:cNvSpPr>
              <p:nvPr/>
            </p:nvSpPr>
            <p:spPr bwMode="auto">
              <a:xfrm>
                <a:off x="361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51" name="Line 57"/>
              <p:cNvSpPr>
                <a:spLocks noChangeShapeType="1"/>
              </p:cNvSpPr>
              <p:nvPr/>
            </p:nvSpPr>
            <p:spPr bwMode="auto">
              <a:xfrm>
                <a:off x="361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52" name="Line 58"/>
              <p:cNvSpPr>
                <a:spLocks noChangeShapeType="1"/>
              </p:cNvSpPr>
              <p:nvPr/>
            </p:nvSpPr>
            <p:spPr bwMode="auto">
              <a:xfrm>
                <a:off x="361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53" name="Line 59"/>
              <p:cNvSpPr>
                <a:spLocks noChangeShapeType="1"/>
              </p:cNvSpPr>
              <p:nvPr/>
            </p:nvSpPr>
            <p:spPr bwMode="auto">
              <a:xfrm>
                <a:off x="361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54" name="Line 60"/>
              <p:cNvSpPr>
                <a:spLocks noChangeShapeType="1"/>
              </p:cNvSpPr>
              <p:nvPr/>
            </p:nvSpPr>
            <p:spPr bwMode="auto">
              <a:xfrm>
                <a:off x="361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55" name="Line 61"/>
              <p:cNvSpPr>
                <a:spLocks noChangeShapeType="1"/>
              </p:cNvSpPr>
              <p:nvPr/>
            </p:nvSpPr>
            <p:spPr bwMode="auto">
              <a:xfrm>
                <a:off x="361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56" name="Line 62"/>
              <p:cNvSpPr>
                <a:spLocks noChangeShapeType="1"/>
              </p:cNvSpPr>
              <p:nvPr/>
            </p:nvSpPr>
            <p:spPr bwMode="auto">
              <a:xfrm>
                <a:off x="361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57" name="Line 63"/>
              <p:cNvSpPr>
                <a:spLocks noChangeShapeType="1"/>
              </p:cNvSpPr>
              <p:nvPr/>
            </p:nvSpPr>
            <p:spPr bwMode="auto">
              <a:xfrm>
                <a:off x="361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58" name="Line 64"/>
              <p:cNvSpPr>
                <a:spLocks noChangeShapeType="1"/>
              </p:cNvSpPr>
              <p:nvPr/>
            </p:nvSpPr>
            <p:spPr bwMode="auto">
              <a:xfrm>
                <a:off x="361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59" name="Line 65"/>
              <p:cNvSpPr>
                <a:spLocks noChangeShapeType="1"/>
              </p:cNvSpPr>
              <p:nvPr/>
            </p:nvSpPr>
            <p:spPr bwMode="auto">
              <a:xfrm>
                <a:off x="387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60" name="Line 66"/>
              <p:cNvSpPr>
                <a:spLocks noChangeShapeType="1"/>
              </p:cNvSpPr>
              <p:nvPr/>
            </p:nvSpPr>
            <p:spPr bwMode="auto">
              <a:xfrm>
                <a:off x="387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61" name="Line 67"/>
              <p:cNvSpPr>
                <a:spLocks noChangeShapeType="1"/>
              </p:cNvSpPr>
              <p:nvPr/>
            </p:nvSpPr>
            <p:spPr bwMode="auto">
              <a:xfrm>
                <a:off x="387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62" name="Line 68"/>
              <p:cNvSpPr>
                <a:spLocks noChangeShapeType="1"/>
              </p:cNvSpPr>
              <p:nvPr/>
            </p:nvSpPr>
            <p:spPr bwMode="auto">
              <a:xfrm>
                <a:off x="387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63" name="Line 69"/>
              <p:cNvSpPr>
                <a:spLocks noChangeShapeType="1"/>
              </p:cNvSpPr>
              <p:nvPr/>
            </p:nvSpPr>
            <p:spPr bwMode="auto">
              <a:xfrm>
                <a:off x="387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64" name="Line 70"/>
              <p:cNvSpPr>
                <a:spLocks noChangeShapeType="1"/>
              </p:cNvSpPr>
              <p:nvPr/>
            </p:nvSpPr>
            <p:spPr bwMode="auto">
              <a:xfrm>
                <a:off x="387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65" name="Line 71"/>
              <p:cNvSpPr>
                <a:spLocks noChangeShapeType="1"/>
              </p:cNvSpPr>
              <p:nvPr/>
            </p:nvSpPr>
            <p:spPr bwMode="auto">
              <a:xfrm>
                <a:off x="387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66" name="Line 72"/>
              <p:cNvSpPr>
                <a:spLocks noChangeShapeType="1"/>
              </p:cNvSpPr>
              <p:nvPr/>
            </p:nvSpPr>
            <p:spPr bwMode="auto">
              <a:xfrm>
                <a:off x="387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67" name="Line 73"/>
              <p:cNvSpPr>
                <a:spLocks noChangeShapeType="1"/>
              </p:cNvSpPr>
              <p:nvPr/>
            </p:nvSpPr>
            <p:spPr bwMode="auto">
              <a:xfrm>
                <a:off x="387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68" name="Line 74"/>
              <p:cNvSpPr>
                <a:spLocks noChangeShapeType="1"/>
              </p:cNvSpPr>
              <p:nvPr/>
            </p:nvSpPr>
            <p:spPr bwMode="auto">
              <a:xfrm>
                <a:off x="387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69" name="Line 75"/>
              <p:cNvSpPr>
                <a:spLocks noChangeShapeType="1"/>
              </p:cNvSpPr>
              <p:nvPr/>
            </p:nvSpPr>
            <p:spPr bwMode="auto">
              <a:xfrm>
                <a:off x="387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70" name="Line 76"/>
              <p:cNvSpPr>
                <a:spLocks noChangeShapeType="1"/>
              </p:cNvSpPr>
              <p:nvPr/>
            </p:nvSpPr>
            <p:spPr bwMode="auto">
              <a:xfrm>
                <a:off x="387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71" name="Line 77"/>
              <p:cNvSpPr>
                <a:spLocks noChangeShapeType="1"/>
              </p:cNvSpPr>
              <p:nvPr/>
            </p:nvSpPr>
            <p:spPr bwMode="auto">
              <a:xfrm>
                <a:off x="387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72" name="Line 78"/>
              <p:cNvSpPr>
                <a:spLocks noChangeShapeType="1"/>
              </p:cNvSpPr>
              <p:nvPr/>
            </p:nvSpPr>
            <p:spPr bwMode="auto">
              <a:xfrm>
                <a:off x="412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73" name="Line 79"/>
              <p:cNvSpPr>
                <a:spLocks noChangeShapeType="1"/>
              </p:cNvSpPr>
              <p:nvPr/>
            </p:nvSpPr>
            <p:spPr bwMode="auto">
              <a:xfrm>
                <a:off x="412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74" name="Line 80"/>
              <p:cNvSpPr>
                <a:spLocks noChangeShapeType="1"/>
              </p:cNvSpPr>
              <p:nvPr/>
            </p:nvSpPr>
            <p:spPr bwMode="auto">
              <a:xfrm>
                <a:off x="412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75" name="Line 81"/>
              <p:cNvSpPr>
                <a:spLocks noChangeShapeType="1"/>
              </p:cNvSpPr>
              <p:nvPr/>
            </p:nvSpPr>
            <p:spPr bwMode="auto">
              <a:xfrm>
                <a:off x="412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76" name="Line 82"/>
              <p:cNvSpPr>
                <a:spLocks noChangeShapeType="1"/>
              </p:cNvSpPr>
              <p:nvPr/>
            </p:nvSpPr>
            <p:spPr bwMode="auto">
              <a:xfrm>
                <a:off x="412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77" name="Line 83"/>
              <p:cNvSpPr>
                <a:spLocks noChangeShapeType="1"/>
              </p:cNvSpPr>
              <p:nvPr/>
            </p:nvSpPr>
            <p:spPr bwMode="auto">
              <a:xfrm>
                <a:off x="412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78" name="Line 84"/>
              <p:cNvSpPr>
                <a:spLocks noChangeShapeType="1"/>
              </p:cNvSpPr>
              <p:nvPr/>
            </p:nvSpPr>
            <p:spPr bwMode="auto">
              <a:xfrm>
                <a:off x="412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79" name="Line 85"/>
              <p:cNvSpPr>
                <a:spLocks noChangeShapeType="1"/>
              </p:cNvSpPr>
              <p:nvPr/>
            </p:nvSpPr>
            <p:spPr bwMode="auto">
              <a:xfrm>
                <a:off x="412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80" name="Line 86"/>
              <p:cNvSpPr>
                <a:spLocks noChangeShapeType="1"/>
              </p:cNvSpPr>
              <p:nvPr/>
            </p:nvSpPr>
            <p:spPr bwMode="auto">
              <a:xfrm>
                <a:off x="412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81" name="Line 87"/>
              <p:cNvSpPr>
                <a:spLocks noChangeShapeType="1"/>
              </p:cNvSpPr>
              <p:nvPr/>
            </p:nvSpPr>
            <p:spPr bwMode="auto">
              <a:xfrm>
                <a:off x="412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82" name="Line 88"/>
              <p:cNvSpPr>
                <a:spLocks noChangeShapeType="1"/>
              </p:cNvSpPr>
              <p:nvPr/>
            </p:nvSpPr>
            <p:spPr bwMode="auto">
              <a:xfrm>
                <a:off x="412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83" name="Line 89"/>
              <p:cNvSpPr>
                <a:spLocks noChangeShapeType="1"/>
              </p:cNvSpPr>
              <p:nvPr/>
            </p:nvSpPr>
            <p:spPr bwMode="auto">
              <a:xfrm>
                <a:off x="412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84" name="Line 90"/>
              <p:cNvSpPr>
                <a:spLocks noChangeShapeType="1"/>
              </p:cNvSpPr>
              <p:nvPr/>
            </p:nvSpPr>
            <p:spPr bwMode="auto">
              <a:xfrm>
                <a:off x="412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85" name="Line 91"/>
              <p:cNvSpPr>
                <a:spLocks noChangeShapeType="1"/>
              </p:cNvSpPr>
              <p:nvPr/>
            </p:nvSpPr>
            <p:spPr bwMode="auto">
              <a:xfrm>
                <a:off x="438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86" name="Line 92"/>
              <p:cNvSpPr>
                <a:spLocks noChangeShapeType="1"/>
              </p:cNvSpPr>
              <p:nvPr/>
            </p:nvSpPr>
            <p:spPr bwMode="auto">
              <a:xfrm>
                <a:off x="438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87" name="Line 93"/>
              <p:cNvSpPr>
                <a:spLocks noChangeShapeType="1"/>
              </p:cNvSpPr>
              <p:nvPr/>
            </p:nvSpPr>
            <p:spPr bwMode="auto">
              <a:xfrm>
                <a:off x="438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88" name="Line 94"/>
              <p:cNvSpPr>
                <a:spLocks noChangeShapeType="1"/>
              </p:cNvSpPr>
              <p:nvPr/>
            </p:nvSpPr>
            <p:spPr bwMode="auto">
              <a:xfrm>
                <a:off x="438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89" name="Line 95"/>
              <p:cNvSpPr>
                <a:spLocks noChangeShapeType="1"/>
              </p:cNvSpPr>
              <p:nvPr/>
            </p:nvSpPr>
            <p:spPr bwMode="auto">
              <a:xfrm>
                <a:off x="438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90" name="Line 96"/>
              <p:cNvSpPr>
                <a:spLocks noChangeShapeType="1"/>
              </p:cNvSpPr>
              <p:nvPr/>
            </p:nvSpPr>
            <p:spPr bwMode="auto">
              <a:xfrm>
                <a:off x="438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91" name="Line 97"/>
              <p:cNvSpPr>
                <a:spLocks noChangeShapeType="1"/>
              </p:cNvSpPr>
              <p:nvPr/>
            </p:nvSpPr>
            <p:spPr bwMode="auto">
              <a:xfrm>
                <a:off x="438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92" name="Line 98"/>
              <p:cNvSpPr>
                <a:spLocks noChangeShapeType="1"/>
              </p:cNvSpPr>
              <p:nvPr/>
            </p:nvSpPr>
            <p:spPr bwMode="auto">
              <a:xfrm>
                <a:off x="438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93" name="Line 99"/>
              <p:cNvSpPr>
                <a:spLocks noChangeShapeType="1"/>
              </p:cNvSpPr>
              <p:nvPr/>
            </p:nvSpPr>
            <p:spPr bwMode="auto">
              <a:xfrm>
                <a:off x="438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94" name="Line 100"/>
              <p:cNvSpPr>
                <a:spLocks noChangeShapeType="1"/>
              </p:cNvSpPr>
              <p:nvPr/>
            </p:nvSpPr>
            <p:spPr bwMode="auto">
              <a:xfrm>
                <a:off x="438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95" name="Line 101"/>
              <p:cNvSpPr>
                <a:spLocks noChangeShapeType="1"/>
              </p:cNvSpPr>
              <p:nvPr/>
            </p:nvSpPr>
            <p:spPr bwMode="auto">
              <a:xfrm>
                <a:off x="438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96" name="Line 102"/>
              <p:cNvSpPr>
                <a:spLocks noChangeShapeType="1"/>
              </p:cNvSpPr>
              <p:nvPr/>
            </p:nvSpPr>
            <p:spPr bwMode="auto">
              <a:xfrm>
                <a:off x="438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97" name="Line 103"/>
              <p:cNvSpPr>
                <a:spLocks noChangeShapeType="1"/>
              </p:cNvSpPr>
              <p:nvPr/>
            </p:nvSpPr>
            <p:spPr bwMode="auto">
              <a:xfrm>
                <a:off x="438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98" name="Line 104"/>
              <p:cNvSpPr>
                <a:spLocks noChangeShapeType="1"/>
              </p:cNvSpPr>
              <p:nvPr/>
            </p:nvSpPr>
            <p:spPr bwMode="auto">
              <a:xfrm>
                <a:off x="4634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99" name="Line 105"/>
              <p:cNvSpPr>
                <a:spLocks noChangeShapeType="1"/>
              </p:cNvSpPr>
              <p:nvPr/>
            </p:nvSpPr>
            <p:spPr bwMode="auto">
              <a:xfrm>
                <a:off x="4634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00" name="Line 106"/>
              <p:cNvSpPr>
                <a:spLocks noChangeShapeType="1"/>
              </p:cNvSpPr>
              <p:nvPr/>
            </p:nvSpPr>
            <p:spPr bwMode="auto">
              <a:xfrm>
                <a:off x="4634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01" name="Line 107"/>
              <p:cNvSpPr>
                <a:spLocks noChangeShapeType="1"/>
              </p:cNvSpPr>
              <p:nvPr/>
            </p:nvSpPr>
            <p:spPr bwMode="auto">
              <a:xfrm>
                <a:off x="4634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02" name="Line 108"/>
              <p:cNvSpPr>
                <a:spLocks noChangeShapeType="1"/>
              </p:cNvSpPr>
              <p:nvPr/>
            </p:nvSpPr>
            <p:spPr bwMode="auto">
              <a:xfrm>
                <a:off x="4634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03" name="Line 109"/>
              <p:cNvSpPr>
                <a:spLocks noChangeShapeType="1"/>
              </p:cNvSpPr>
              <p:nvPr/>
            </p:nvSpPr>
            <p:spPr bwMode="auto">
              <a:xfrm>
                <a:off x="4634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04" name="Line 110"/>
              <p:cNvSpPr>
                <a:spLocks noChangeShapeType="1"/>
              </p:cNvSpPr>
              <p:nvPr/>
            </p:nvSpPr>
            <p:spPr bwMode="auto">
              <a:xfrm>
                <a:off x="4634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05" name="Line 111"/>
              <p:cNvSpPr>
                <a:spLocks noChangeShapeType="1"/>
              </p:cNvSpPr>
              <p:nvPr/>
            </p:nvSpPr>
            <p:spPr bwMode="auto">
              <a:xfrm>
                <a:off x="4634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06" name="Line 112"/>
              <p:cNvSpPr>
                <a:spLocks noChangeShapeType="1"/>
              </p:cNvSpPr>
              <p:nvPr/>
            </p:nvSpPr>
            <p:spPr bwMode="auto">
              <a:xfrm>
                <a:off x="4634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07" name="Line 113"/>
              <p:cNvSpPr>
                <a:spLocks noChangeShapeType="1"/>
              </p:cNvSpPr>
              <p:nvPr/>
            </p:nvSpPr>
            <p:spPr bwMode="auto">
              <a:xfrm>
                <a:off x="4634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08" name="Line 114"/>
              <p:cNvSpPr>
                <a:spLocks noChangeShapeType="1"/>
              </p:cNvSpPr>
              <p:nvPr/>
            </p:nvSpPr>
            <p:spPr bwMode="auto">
              <a:xfrm>
                <a:off x="4634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09" name="Line 115"/>
              <p:cNvSpPr>
                <a:spLocks noChangeShapeType="1"/>
              </p:cNvSpPr>
              <p:nvPr/>
            </p:nvSpPr>
            <p:spPr bwMode="auto">
              <a:xfrm>
                <a:off x="4634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10" name="Line 116"/>
              <p:cNvSpPr>
                <a:spLocks noChangeShapeType="1"/>
              </p:cNvSpPr>
              <p:nvPr/>
            </p:nvSpPr>
            <p:spPr bwMode="auto">
              <a:xfrm>
                <a:off x="4634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11" name="Line 117"/>
              <p:cNvSpPr>
                <a:spLocks noChangeShapeType="1"/>
              </p:cNvSpPr>
              <p:nvPr/>
            </p:nvSpPr>
            <p:spPr bwMode="auto">
              <a:xfrm>
                <a:off x="488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12" name="Line 118"/>
              <p:cNvSpPr>
                <a:spLocks noChangeShapeType="1"/>
              </p:cNvSpPr>
              <p:nvPr/>
            </p:nvSpPr>
            <p:spPr bwMode="auto">
              <a:xfrm>
                <a:off x="488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13" name="Line 119"/>
              <p:cNvSpPr>
                <a:spLocks noChangeShapeType="1"/>
              </p:cNvSpPr>
              <p:nvPr/>
            </p:nvSpPr>
            <p:spPr bwMode="auto">
              <a:xfrm>
                <a:off x="488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14" name="Line 120"/>
              <p:cNvSpPr>
                <a:spLocks noChangeShapeType="1"/>
              </p:cNvSpPr>
              <p:nvPr/>
            </p:nvSpPr>
            <p:spPr bwMode="auto">
              <a:xfrm>
                <a:off x="488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15" name="Line 121"/>
              <p:cNvSpPr>
                <a:spLocks noChangeShapeType="1"/>
              </p:cNvSpPr>
              <p:nvPr/>
            </p:nvSpPr>
            <p:spPr bwMode="auto">
              <a:xfrm>
                <a:off x="488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16" name="Line 122"/>
              <p:cNvSpPr>
                <a:spLocks noChangeShapeType="1"/>
              </p:cNvSpPr>
              <p:nvPr/>
            </p:nvSpPr>
            <p:spPr bwMode="auto">
              <a:xfrm>
                <a:off x="488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17" name="Line 123"/>
              <p:cNvSpPr>
                <a:spLocks noChangeShapeType="1"/>
              </p:cNvSpPr>
              <p:nvPr/>
            </p:nvSpPr>
            <p:spPr bwMode="auto">
              <a:xfrm>
                <a:off x="488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18" name="Line 124"/>
              <p:cNvSpPr>
                <a:spLocks noChangeShapeType="1"/>
              </p:cNvSpPr>
              <p:nvPr/>
            </p:nvSpPr>
            <p:spPr bwMode="auto">
              <a:xfrm>
                <a:off x="488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19" name="Line 125"/>
              <p:cNvSpPr>
                <a:spLocks noChangeShapeType="1"/>
              </p:cNvSpPr>
              <p:nvPr/>
            </p:nvSpPr>
            <p:spPr bwMode="auto">
              <a:xfrm>
                <a:off x="488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20" name="Line 126"/>
              <p:cNvSpPr>
                <a:spLocks noChangeShapeType="1"/>
              </p:cNvSpPr>
              <p:nvPr/>
            </p:nvSpPr>
            <p:spPr bwMode="auto">
              <a:xfrm>
                <a:off x="488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21" name="Line 127"/>
              <p:cNvSpPr>
                <a:spLocks noChangeShapeType="1"/>
              </p:cNvSpPr>
              <p:nvPr/>
            </p:nvSpPr>
            <p:spPr bwMode="auto">
              <a:xfrm>
                <a:off x="488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22" name="Line 128"/>
              <p:cNvSpPr>
                <a:spLocks noChangeShapeType="1"/>
              </p:cNvSpPr>
              <p:nvPr/>
            </p:nvSpPr>
            <p:spPr bwMode="auto">
              <a:xfrm>
                <a:off x="488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23" name="Line 129"/>
              <p:cNvSpPr>
                <a:spLocks noChangeShapeType="1"/>
              </p:cNvSpPr>
              <p:nvPr/>
            </p:nvSpPr>
            <p:spPr bwMode="auto">
              <a:xfrm>
                <a:off x="488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24" name="Line 130"/>
              <p:cNvSpPr>
                <a:spLocks noChangeShapeType="1"/>
              </p:cNvSpPr>
              <p:nvPr/>
            </p:nvSpPr>
            <p:spPr bwMode="auto">
              <a:xfrm>
                <a:off x="514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25" name="Line 131"/>
              <p:cNvSpPr>
                <a:spLocks noChangeShapeType="1"/>
              </p:cNvSpPr>
              <p:nvPr/>
            </p:nvSpPr>
            <p:spPr bwMode="auto">
              <a:xfrm>
                <a:off x="514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26" name="Line 132"/>
              <p:cNvSpPr>
                <a:spLocks noChangeShapeType="1"/>
              </p:cNvSpPr>
              <p:nvPr/>
            </p:nvSpPr>
            <p:spPr bwMode="auto">
              <a:xfrm>
                <a:off x="514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27" name="Line 133"/>
              <p:cNvSpPr>
                <a:spLocks noChangeShapeType="1"/>
              </p:cNvSpPr>
              <p:nvPr/>
            </p:nvSpPr>
            <p:spPr bwMode="auto">
              <a:xfrm>
                <a:off x="514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28" name="Line 134"/>
              <p:cNvSpPr>
                <a:spLocks noChangeShapeType="1"/>
              </p:cNvSpPr>
              <p:nvPr/>
            </p:nvSpPr>
            <p:spPr bwMode="auto">
              <a:xfrm>
                <a:off x="514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29" name="Line 135"/>
              <p:cNvSpPr>
                <a:spLocks noChangeShapeType="1"/>
              </p:cNvSpPr>
              <p:nvPr/>
            </p:nvSpPr>
            <p:spPr bwMode="auto">
              <a:xfrm>
                <a:off x="514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30" name="Line 136"/>
              <p:cNvSpPr>
                <a:spLocks noChangeShapeType="1"/>
              </p:cNvSpPr>
              <p:nvPr/>
            </p:nvSpPr>
            <p:spPr bwMode="auto">
              <a:xfrm>
                <a:off x="514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31" name="Line 137"/>
              <p:cNvSpPr>
                <a:spLocks noChangeShapeType="1"/>
              </p:cNvSpPr>
              <p:nvPr/>
            </p:nvSpPr>
            <p:spPr bwMode="auto">
              <a:xfrm>
                <a:off x="514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32" name="Line 138"/>
              <p:cNvSpPr>
                <a:spLocks noChangeShapeType="1"/>
              </p:cNvSpPr>
              <p:nvPr/>
            </p:nvSpPr>
            <p:spPr bwMode="auto">
              <a:xfrm>
                <a:off x="514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33" name="Line 139"/>
              <p:cNvSpPr>
                <a:spLocks noChangeShapeType="1"/>
              </p:cNvSpPr>
              <p:nvPr/>
            </p:nvSpPr>
            <p:spPr bwMode="auto">
              <a:xfrm>
                <a:off x="514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34" name="Line 140"/>
              <p:cNvSpPr>
                <a:spLocks noChangeShapeType="1"/>
              </p:cNvSpPr>
              <p:nvPr/>
            </p:nvSpPr>
            <p:spPr bwMode="auto">
              <a:xfrm>
                <a:off x="514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35" name="Line 141"/>
              <p:cNvSpPr>
                <a:spLocks noChangeShapeType="1"/>
              </p:cNvSpPr>
              <p:nvPr/>
            </p:nvSpPr>
            <p:spPr bwMode="auto">
              <a:xfrm>
                <a:off x="514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36" name="Line 142"/>
              <p:cNvSpPr>
                <a:spLocks noChangeShapeType="1"/>
              </p:cNvSpPr>
              <p:nvPr/>
            </p:nvSpPr>
            <p:spPr bwMode="auto">
              <a:xfrm>
                <a:off x="514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37" name="Line 143"/>
              <p:cNvSpPr>
                <a:spLocks noChangeShapeType="1"/>
              </p:cNvSpPr>
              <p:nvPr/>
            </p:nvSpPr>
            <p:spPr bwMode="auto">
              <a:xfrm>
                <a:off x="539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38" name="Line 144"/>
              <p:cNvSpPr>
                <a:spLocks noChangeShapeType="1"/>
              </p:cNvSpPr>
              <p:nvPr/>
            </p:nvSpPr>
            <p:spPr bwMode="auto">
              <a:xfrm>
                <a:off x="539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39" name="Line 145"/>
              <p:cNvSpPr>
                <a:spLocks noChangeShapeType="1"/>
              </p:cNvSpPr>
              <p:nvPr/>
            </p:nvSpPr>
            <p:spPr bwMode="auto">
              <a:xfrm>
                <a:off x="539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40" name="Line 146"/>
              <p:cNvSpPr>
                <a:spLocks noChangeShapeType="1"/>
              </p:cNvSpPr>
              <p:nvPr/>
            </p:nvSpPr>
            <p:spPr bwMode="auto">
              <a:xfrm>
                <a:off x="539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41" name="Line 147"/>
              <p:cNvSpPr>
                <a:spLocks noChangeShapeType="1"/>
              </p:cNvSpPr>
              <p:nvPr/>
            </p:nvSpPr>
            <p:spPr bwMode="auto">
              <a:xfrm>
                <a:off x="539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42" name="Line 148"/>
              <p:cNvSpPr>
                <a:spLocks noChangeShapeType="1"/>
              </p:cNvSpPr>
              <p:nvPr/>
            </p:nvSpPr>
            <p:spPr bwMode="auto">
              <a:xfrm>
                <a:off x="539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43" name="Line 149"/>
              <p:cNvSpPr>
                <a:spLocks noChangeShapeType="1"/>
              </p:cNvSpPr>
              <p:nvPr/>
            </p:nvSpPr>
            <p:spPr bwMode="auto">
              <a:xfrm>
                <a:off x="539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44" name="Line 150"/>
              <p:cNvSpPr>
                <a:spLocks noChangeShapeType="1"/>
              </p:cNvSpPr>
              <p:nvPr/>
            </p:nvSpPr>
            <p:spPr bwMode="auto">
              <a:xfrm>
                <a:off x="539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45" name="Line 151"/>
              <p:cNvSpPr>
                <a:spLocks noChangeShapeType="1"/>
              </p:cNvSpPr>
              <p:nvPr/>
            </p:nvSpPr>
            <p:spPr bwMode="auto">
              <a:xfrm>
                <a:off x="539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46" name="Line 152"/>
              <p:cNvSpPr>
                <a:spLocks noChangeShapeType="1"/>
              </p:cNvSpPr>
              <p:nvPr/>
            </p:nvSpPr>
            <p:spPr bwMode="auto">
              <a:xfrm>
                <a:off x="539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47" name="Line 153"/>
              <p:cNvSpPr>
                <a:spLocks noChangeShapeType="1"/>
              </p:cNvSpPr>
              <p:nvPr/>
            </p:nvSpPr>
            <p:spPr bwMode="auto">
              <a:xfrm>
                <a:off x="539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48" name="Line 154"/>
              <p:cNvSpPr>
                <a:spLocks noChangeShapeType="1"/>
              </p:cNvSpPr>
              <p:nvPr/>
            </p:nvSpPr>
            <p:spPr bwMode="auto">
              <a:xfrm>
                <a:off x="539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49" name="Line 155"/>
              <p:cNvSpPr>
                <a:spLocks noChangeShapeType="1"/>
              </p:cNvSpPr>
              <p:nvPr/>
            </p:nvSpPr>
            <p:spPr bwMode="auto">
              <a:xfrm>
                <a:off x="539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50" name="Line 156"/>
              <p:cNvSpPr>
                <a:spLocks noChangeShapeType="1"/>
              </p:cNvSpPr>
              <p:nvPr/>
            </p:nvSpPr>
            <p:spPr bwMode="auto">
              <a:xfrm>
                <a:off x="565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51" name="Line 157"/>
              <p:cNvSpPr>
                <a:spLocks noChangeShapeType="1"/>
              </p:cNvSpPr>
              <p:nvPr/>
            </p:nvSpPr>
            <p:spPr bwMode="auto">
              <a:xfrm>
                <a:off x="565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52" name="Line 158"/>
              <p:cNvSpPr>
                <a:spLocks noChangeShapeType="1"/>
              </p:cNvSpPr>
              <p:nvPr/>
            </p:nvSpPr>
            <p:spPr bwMode="auto">
              <a:xfrm>
                <a:off x="565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53" name="Line 159"/>
              <p:cNvSpPr>
                <a:spLocks noChangeShapeType="1"/>
              </p:cNvSpPr>
              <p:nvPr/>
            </p:nvSpPr>
            <p:spPr bwMode="auto">
              <a:xfrm>
                <a:off x="565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54" name="Line 160"/>
              <p:cNvSpPr>
                <a:spLocks noChangeShapeType="1"/>
              </p:cNvSpPr>
              <p:nvPr/>
            </p:nvSpPr>
            <p:spPr bwMode="auto">
              <a:xfrm>
                <a:off x="565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55" name="Line 161"/>
              <p:cNvSpPr>
                <a:spLocks noChangeShapeType="1"/>
              </p:cNvSpPr>
              <p:nvPr/>
            </p:nvSpPr>
            <p:spPr bwMode="auto">
              <a:xfrm>
                <a:off x="565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56" name="Line 162"/>
              <p:cNvSpPr>
                <a:spLocks noChangeShapeType="1"/>
              </p:cNvSpPr>
              <p:nvPr/>
            </p:nvSpPr>
            <p:spPr bwMode="auto">
              <a:xfrm>
                <a:off x="565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57" name="Line 163"/>
              <p:cNvSpPr>
                <a:spLocks noChangeShapeType="1"/>
              </p:cNvSpPr>
              <p:nvPr/>
            </p:nvSpPr>
            <p:spPr bwMode="auto">
              <a:xfrm>
                <a:off x="565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58" name="Line 164"/>
              <p:cNvSpPr>
                <a:spLocks noChangeShapeType="1"/>
              </p:cNvSpPr>
              <p:nvPr/>
            </p:nvSpPr>
            <p:spPr bwMode="auto">
              <a:xfrm>
                <a:off x="565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59" name="Line 165"/>
              <p:cNvSpPr>
                <a:spLocks noChangeShapeType="1"/>
              </p:cNvSpPr>
              <p:nvPr/>
            </p:nvSpPr>
            <p:spPr bwMode="auto">
              <a:xfrm>
                <a:off x="565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60" name="Line 166"/>
              <p:cNvSpPr>
                <a:spLocks noChangeShapeType="1"/>
              </p:cNvSpPr>
              <p:nvPr/>
            </p:nvSpPr>
            <p:spPr bwMode="auto">
              <a:xfrm>
                <a:off x="565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61" name="Line 167"/>
              <p:cNvSpPr>
                <a:spLocks noChangeShapeType="1"/>
              </p:cNvSpPr>
              <p:nvPr/>
            </p:nvSpPr>
            <p:spPr bwMode="auto">
              <a:xfrm>
                <a:off x="565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62" name="Line 168"/>
              <p:cNvSpPr>
                <a:spLocks noChangeShapeType="1"/>
              </p:cNvSpPr>
              <p:nvPr/>
            </p:nvSpPr>
            <p:spPr bwMode="auto">
              <a:xfrm>
                <a:off x="565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63" name="Line 169"/>
              <p:cNvSpPr>
                <a:spLocks noChangeShapeType="1"/>
              </p:cNvSpPr>
              <p:nvPr/>
            </p:nvSpPr>
            <p:spPr bwMode="auto">
              <a:xfrm>
                <a:off x="5904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64" name="Line 170"/>
              <p:cNvSpPr>
                <a:spLocks noChangeShapeType="1"/>
              </p:cNvSpPr>
              <p:nvPr/>
            </p:nvSpPr>
            <p:spPr bwMode="auto">
              <a:xfrm>
                <a:off x="5904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65" name="Line 171"/>
              <p:cNvSpPr>
                <a:spLocks noChangeShapeType="1"/>
              </p:cNvSpPr>
              <p:nvPr/>
            </p:nvSpPr>
            <p:spPr bwMode="auto">
              <a:xfrm>
                <a:off x="5904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66" name="Line 172"/>
              <p:cNvSpPr>
                <a:spLocks noChangeShapeType="1"/>
              </p:cNvSpPr>
              <p:nvPr/>
            </p:nvSpPr>
            <p:spPr bwMode="auto">
              <a:xfrm>
                <a:off x="5904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67" name="Line 173"/>
              <p:cNvSpPr>
                <a:spLocks noChangeShapeType="1"/>
              </p:cNvSpPr>
              <p:nvPr/>
            </p:nvSpPr>
            <p:spPr bwMode="auto">
              <a:xfrm>
                <a:off x="5904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68" name="Line 174"/>
              <p:cNvSpPr>
                <a:spLocks noChangeShapeType="1"/>
              </p:cNvSpPr>
              <p:nvPr/>
            </p:nvSpPr>
            <p:spPr bwMode="auto">
              <a:xfrm>
                <a:off x="5904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69" name="Line 175"/>
              <p:cNvSpPr>
                <a:spLocks noChangeShapeType="1"/>
              </p:cNvSpPr>
              <p:nvPr/>
            </p:nvSpPr>
            <p:spPr bwMode="auto">
              <a:xfrm>
                <a:off x="5904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70" name="Line 176"/>
              <p:cNvSpPr>
                <a:spLocks noChangeShapeType="1"/>
              </p:cNvSpPr>
              <p:nvPr/>
            </p:nvSpPr>
            <p:spPr bwMode="auto">
              <a:xfrm>
                <a:off x="5904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71" name="Line 177"/>
              <p:cNvSpPr>
                <a:spLocks noChangeShapeType="1"/>
              </p:cNvSpPr>
              <p:nvPr/>
            </p:nvSpPr>
            <p:spPr bwMode="auto">
              <a:xfrm>
                <a:off x="5904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72" name="Line 178"/>
              <p:cNvSpPr>
                <a:spLocks noChangeShapeType="1"/>
              </p:cNvSpPr>
              <p:nvPr/>
            </p:nvSpPr>
            <p:spPr bwMode="auto">
              <a:xfrm>
                <a:off x="5904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73" name="Line 179"/>
              <p:cNvSpPr>
                <a:spLocks noChangeShapeType="1"/>
              </p:cNvSpPr>
              <p:nvPr/>
            </p:nvSpPr>
            <p:spPr bwMode="auto">
              <a:xfrm>
                <a:off x="5904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74" name="Line 180"/>
              <p:cNvSpPr>
                <a:spLocks noChangeShapeType="1"/>
              </p:cNvSpPr>
              <p:nvPr/>
            </p:nvSpPr>
            <p:spPr bwMode="auto">
              <a:xfrm>
                <a:off x="5904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75" name="Line 181"/>
              <p:cNvSpPr>
                <a:spLocks noChangeShapeType="1"/>
              </p:cNvSpPr>
              <p:nvPr/>
            </p:nvSpPr>
            <p:spPr bwMode="auto">
              <a:xfrm>
                <a:off x="5904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76" name="Line 182"/>
              <p:cNvSpPr>
                <a:spLocks noChangeShapeType="1"/>
              </p:cNvSpPr>
              <p:nvPr/>
            </p:nvSpPr>
            <p:spPr bwMode="auto">
              <a:xfrm>
                <a:off x="615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77" name="Line 183"/>
              <p:cNvSpPr>
                <a:spLocks noChangeShapeType="1"/>
              </p:cNvSpPr>
              <p:nvPr/>
            </p:nvSpPr>
            <p:spPr bwMode="auto">
              <a:xfrm>
                <a:off x="615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78" name="Line 184"/>
              <p:cNvSpPr>
                <a:spLocks noChangeShapeType="1"/>
              </p:cNvSpPr>
              <p:nvPr/>
            </p:nvSpPr>
            <p:spPr bwMode="auto">
              <a:xfrm>
                <a:off x="615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79" name="Line 185"/>
              <p:cNvSpPr>
                <a:spLocks noChangeShapeType="1"/>
              </p:cNvSpPr>
              <p:nvPr/>
            </p:nvSpPr>
            <p:spPr bwMode="auto">
              <a:xfrm>
                <a:off x="615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80" name="Line 186"/>
              <p:cNvSpPr>
                <a:spLocks noChangeShapeType="1"/>
              </p:cNvSpPr>
              <p:nvPr/>
            </p:nvSpPr>
            <p:spPr bwMode="auto">
              <a:xfrm>
                <a:off x="615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81" name="Line 187"/>
              <p:cNvSpPr>
                <a:spLocks noChangeShapeType="1"/>
              </p:cNvSpPr>
              <p:nvPr/>
            </p:nvSpPr>
            <p:spPr bwMode="auto">
              <a:xfrm>
                <a:off x="615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82" name="Line 188"/>
              <p:cNvSpPr>
                <a:spLocks noChangeShapeType="1"/>
              </p:cNvSpPr>
              <p:nvPr/>
            </p:nvSpPr>
            <p:spPr bwMode="auto">
              <a:xfrm>
                <a:off x="615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83" name="Line 189"/>
              <p:cNvSpPr>
                <a:spLocks noChangeShapeType="1"/>
              </p:cNvSpPr>
              <p:nvPr/>
            </p:nvSpPr>
            <p:spPr bwMode="auto">
              <a:xfrm>
                <a:off x="615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84" name="Line 190"/>
              <p:cNvSpPr>
                <a:spLocks noChangeShapeType="1"/>
              </p:cNvSpPr>
              <p:nvPr/>
            </p:nvSpPr>
            <p:spPr bwMode="auto">
              <a:xfrm>
                <a:off x="615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85" name="Line 191"/>
              <p:cNvSpPr>
                <a:spLocks noChangeShapeType="1"/>
              </p:cNvSpPr>
              <p:nvPr/>
            </p:nvSpPr>
            <p:spPr bwMode="auto">
              <a:xfrm>
                <a:off x="615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86" name="Line 192"/>
              <p:cNvSpPr>
                <a:spLocks noChangeShapeType="1"/>
              </p:cNvSpPr>
              <p:nvPr/>
            </p:nvSpPr>
            <p:spPr bwMode="auto">
              <a:xfrm>
                <a:off x="615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87" name="Line 193"/>
              <p:cNvSpPr>
                <a:spLocks noChangeShapeType="1"/>
              </p:cNvSpPr>
              <p:nvPr/>
            </p:nvSpPr>
            <p:spPr bwMode="auto">
              <a:xfrm>
                <a:off x="615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88" name="Line 194"/>
              <p:cNvSpPr>
                <a:spLocks noChangeShapeType="1"/>
              </p:cNvSpPr>
              <p:nvPr/>
            </p:nvSpPr>
            <p:spPr bwMode="auto">
              <a:xfrm>
                <a:off x="615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89" name="Line 195"/>
              <p:cNvSpPr>
                <a:spLocks noChangeShapeType="1"/>
              </p:cNvSpPr>
              <p:nvPr/>
            </p:nvSpPr>
            <p:spPr bwMode="auto">
              <a:xfrm>
                <a:off x="641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90" name="Line 196"/>
              <p:cNvSpPr>
                <a:spLocks noChangeShapeType="1"/>
              </p:cNvSpPr>
              <p:nvPr/>
            </p:nvSpPr>
            <p:spPr bwMode="auto">
              <a:xfrm>
                <a:off x="641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91" name="Line 197"/>
              <p:cNvSpPr>
                <a:spLocks noChangeShapeType="1"/>
              </p:cNvSpPr>
              <p:nvPr/>
            </p:nvSpPr>
            <p:spPr bwMode="auto">
              <a:xfrm>
                <a:off x="641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92" name="Line 198"/>
              <p:cNvSpPr>
                <a:spLocks noChangeShapeType="1"/>
              </p:cNvSpPr>
              <p:nvPr/>
            </p:nvSpPr>
            <p:spPr bwMode="auto">
              <a:xfrm>
                <a:off x="641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93" name="Line 199"/>
              <p:cNvSpPr>
                <a:spLocks noChangeShapeType="1"/>
              </p:cNvSpPr>
              <p:nvPr/>
            </p:nvSpPr>
            <p:spPr bwMode="auto">
              <a:xfrm>
                <a:off x="641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94" name="Line 200"/>
              <p:cNvSpPr>
                <a:spLocks noChangeShapeType="1"/>
              </p:cNvSpPr>
              <p:nvPr/>
            </p:nvSpPr>
            <p:spPr bwMode="auto">
              <a:xfrm>
                <a:off x="641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95" name="Line 201"/>
              <p:cNvSpPr>
                <a:spLocks noChangeShapeType="1"/>
              </p:cNvSpPr>
              <p:nvPr/>
            </p:nvSpPr>
            <p:spPr bwMode="auto">
              <a:xfrm>
                <a:off x="641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96" name="Line 202"/>
              <p:cNvSpPr>
                <a:spLocks noChangeShapeType="1"/>
              </p:cNvSpPr>
              <p:nvPr/>
            </p:nvSpPr>
            <p:spPr bwMode="auto">
              <a:xfrm>
                <a:off x="641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97" name="Line 203"/>
              <p:cNvSpPr>
                <a:spLocks noChangeShapeType="1"/>
              </p:cNvSpPr>
              <p:nvPr/>
            </p:nvSpPr>
            <p:spPr bwMode="auto">
              <a:xfrm>
                <a:off x="641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98" name="Line 204"/>
              <p:cNvSpPr>
                <a:spLocks noChangeShapeType="1"/>
              </p:cNvSpPr>
              <p:nvPr/>
            </p:nvSpPr>
            <p:spPr bwMode="auto">
              <a:xfrm>
                <a:off x="641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</p:grpSp>
        <p:grpSp>
          <p:nvGrpSpPr>
            <p:cNvPr id="29" name="Group 406"/>
            <p:cNvGrpSpPr>
              <a:grpSpLocks/>
            </p:cNvGrpSpPr>
            <p:nvPr/>
          </p:nvGrpSpPr>
          <p:grpSpPr bwMode="auto">
            <a:xfrm>
              <a:off x="3618" y="385763"/>
              <a:ext cx="3812" cy="4900613"/>
              <a:chOff x="3618" y="243"/>
              <a:chExt cx="3812" cy="3087"/>
            </a:xfrm>
          </p:grpSpPr>
          <p:sp>
            <p:nvSpPr>
              <p:cNvPr id="399" name="Line 206"/>
              <p:cNvSpPr>
                <a:spLocks noChangeShapeType="1"/>
              </p:cNvSpPr>
              <p:nvPr/>
            </p:nvSpPr>
            <p:spPr bwMode="auto">
              <a:xfrm>
                <a:off x="641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00" name="Line 207"/>
              <p:cNvSpPr>
                <a:spLocks noChangeShapeType="1"/>
              </p:cNvSpPr>
              <p:nvPr/>
            </p:nvSpPr>
            <p:spPr bwMode="auto">
              <a:xfrm>
                <a:off x="641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01" name="Line 208"/>
              <p:cNvSpPr>
                <a:spLocks noChangeShapeType="1"/>
              </p:cNvSpPr>
              <p:nvPr/>
            </p:nvSpPr>
            <p:spPr bwMode="auto">
              <a:xfrm>
                <a:off x="641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02" name="Line 209"/>
              <p:cNvSpPr>
                <a:spLocks noChangeShapeType="1"/>
              </p:cNvSpPr>
              <p:nvPr/>
            </p:nvSpPr>
            <p:spPr bwMode="auto">
              <a:xfrm>
                <a:off x="666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03" name="Line 210"/>
              <p:cNvSpPr>
                <a:spLocks noChangeShapeType="1"/>
              </p:cNvSpPr>
              <p:nvPr/>
            </p:nvSpPr>
            <p:spPr bwMode="auto">
              <a:xfrm>
                <a:off x="666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04" name="Line 211"/>
              <p:cNvSpPr>
                <a:spLocks noChangeShapeType="1"/>
              </p:cNvSpPr>
              <p:nvPr/>
            </p:nvSpPr>
            <p:spPr bwMode="auto">
              <a:xfrm>
                <a:off x="666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05" name="Line 212"/>
              <p:cNvSpPr>
                <a:spLocks noChangeShapeType="1"/>
              </p:cNvSpPr>
              <p:nvPr/>
            </p:nvSpPr>
            <p:spPr bwMode="auto">
              <a:xfrm>
                <a:off x="666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06" name="Line 213"/>
              <p:cNvSpPr>
                <a:spLocks noChangeShapeType="1"/>
              </p:cNvSpPr>
              <p:nvPr/>
            </p:nvSpPr>
            <p:spPr bwMode="auto">
              <a:xfrm>
                <a:off x="666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07" name="Line 214"/>
              <p:cNvSpPr>
                <a:spLocks noChangeShapeType="1"/>
              </p:cNvSpPr>
              <p:nvPr/>
            </p:nvSpPr>
            <p:spPr bwMode="auto">
              <a:xfrm>
                <a:off x="666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08" name="Line 215"/>
              <p:cNvSpPr>
                <a:spLocks noChangeShapeType="1"/>
              </p:cNvSpPr>
              <p:nvPr/>
            </p:nvSpPr>
            <p:spPr bwMode="auto">
              <a:xfrm>
                <a:off x="666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09" name="Line 216"/>
              <p:cNvSpPr>
                <a:spLocks noChangeShapeType="1"/>
              </p:cNvSpPr>
              <p:nvPr/>
            </p:nvSpPr>
            <p:spPr bwMode="auto">
              <a:xfrm>
                <a:off x="666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10" name="Line 217"/>
              <p:cNvSpPr>
                <a:spLocks noChangeShapeType="1"/>
              </p:cNvSpPr>
              <p:nvPr/>
            </p:nvSpPr>
            <p:spPr bwMode="auto">
              <a:xfrm>
                <a:off x="666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11" name="Line 218"/>
              <p:cNvSpPr>
                <a:spLocks noChangeShapeType="1"/>
              </p:cNvSpPr>
              <p:nvPr/>
            </p:nvSpPr>
            <p:spPr bwMode="auto">
              <a:xfrm>
                <a:off x="666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12" name="Line 219"/>
              <p:cNvSpPr>
                <a:spLocks noChangeShapeType="1"/>
              </p:cNvSpPr>
              <p:nvPr/>
            </p:nvSpPr>
            <p:spPr bwMode="auto">
              <a:xfrm>
                <a:off x="666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13" name="Line 220"/>
              <p:cNvSpPr>
                <a:spLocks noChangeShapeType="1"/>
              </p:cNvSpPr>
              <p:nvPr/>
            </p:nvSpPr>
            <p:spPr bwMode="auto">
              <a:xfrm>
                <a:off x="666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14" name="Line 221"/>
              <p:cNvSpPr>
                <a:spLocks noChangeShapeType="1"/>
              </p:cNvSpPr>
              <p:nvPr/>
            </p:nvSpPr>
            <p:spPr bwMode="auto">
              <a:xfrm>
                <a:off x="666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15" name="Line 222"/>
              <p:cNvSpPr>
                <a:spLocks noChangeShapeType="1"/>
              </p:cNvSpPr>
              <p:nvPr/>
            </p:nvSpPr>
            <p:spPr bwMode="auto">
              <a:xfrm>
                <a:off x="692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16" name="Line 223"/>
              <p:cNvSpPr>
                <a:spLocks noChangeShapeType="1"/>
              </p:cNvSpPr>
              <p:nvPr/>
            </p:nvSpPr>
            <p:spPr bwMode="auto">
              <a:xfrm>
                <a:off x="692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17" name="Line 224"/>
              <p:cNvSpPr>
                <a:spLocks noChangeShapeType="1"/>
              </p:cNvSpPr>
              <p:nvPr/>
            </p:nvSpPr>
            <p:spPr bwMode="auto">
              <a:xfrm>
                <a:off x="692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18" name="Line 225"/>
              <p:cNvSpPr>
                <a:spLocks noChangeShapeType="1"/>
              </p:cNvSpPr>
              <p:nvPr/>
            </p:nvSpPr>
            <p:spPr bwMode="auto">
              <a:xfrm>
                <a:off x="692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19" name="Line 226"/>
              <p:cNvSpPr>
                <a:spLocks noChangeShapeType="1"/>
              </p:cNvSpPr>
              <p:nvPr/>
            </p:nvSpPr>
            <p:spPr bwMode="auto">
              <a:xfrm>
                <a:off x="692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20" name="Line 227"/>
              <p:cNvSpPr>
                <a:spLocks noChangeShapeType="1"/>
              </p:cNvSpPr>
              <p:nvPr/>
            </p:nvSpPr>
            <p:spPr bwMode="auto">
              <a:xfrm>
                <a:off x="692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21" name="Line 228"/>
              <p:cNvSpPr>
                <a:spLocks noChangeShapeType="1"/>
              </p:cNvSpPr>
              <p:nvPr/>
            </p:nvSpPr>
            <p:spPr bwMode="auto">
              <a:xfrm>
                <a:off x="692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22" name="Line 229"/>
              <p:cNvSpPr>
                <a:spLocks noChangeShapeType="1"/>
              </p:cNvSpPr>
              <p:nvPr/>
            </p:nvSpPr>
            <p:spPr bwMode="auto">
              <a:xfrm>
                <a:off x="692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23" name="Line 230"/>
              <p:cNvSpPr>
                <a:spLocks noChangeShapeType="1"/>
              </p:cNvSpPr>
              <p:nvPr/>
            </p:nvSpPr>
            <p:spPr bwMode="auto">
              <a:xfrm>
                <a:off x="692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24" name="Line 231"/>
              <p:cNvSpPr>
                <a:spLocks noChangeShapeType="1"/>
              </p:cNvSpPr>
              <p:nvPr/>
            </p:nvSpPr>
            <p:spPr bwMode="auto">
              <a:xfrm>
                <a:off x="692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25" name="Line 232"/>
              <p:cNvSpPr>
                <a:spLocks noChangeShapeType="1"/>
              </p:cNvSpPr>
              <p:nvPr/>
            </p:nvSpPr>
            <p:spPr bwMode="auto">
              <a:xfrm>
                <a:off x="692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26" name="Line 233"/>
              <p:cNvSpPr>
                <a:spLocks noChangeShapeType="1"/>
              </p:cNvSpPr>
              <p:nvPr/>
            </p:nvSpPr>
            <p:spPr bwMode="auto">
              <a:xfrm>
                <a:off x="692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27" name="Line 234"/>
              <p:cNvSpPr>
                <a:spLocks noChangeShapeType="1"/>
              </p:cNvSpPr>
              <p:nvPr/>
            </p:nvSpPr>
            <p:spPr bwMode="auto">
              <a:xfrm>
                <a:off x="692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28" name="Line 235"/>
              <p:cNvSpPr>
                <a:spLocks noChangeShapeType="1"/>
              </p:cNvSpPr>
              <p:nvPr/>
            </p:nvSpPr>
            <p:spPr bwMode="auto">
              <a:xfrm>
                <a:off x="717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29" name="Line 236"/>
              <p:cNvSpPr>
                <a:spLocks noChangeShapeType="1"/>
              </p:cNvSpPr>
              <p:nvPr/>
            </p:nvSpPr>
            <p:spPr bwMode="auto">
              <a:xfrm>
                <a:off x="717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30" name="Line 237"/>
              <p:cNvSpPr>
                <a:spLocks noChangeShapeType="1"/>
              </p:cNvSpPr>
              <p:nvPr/>
            </p:nvSpPr>
            <p:spPr bwMode="auto">
              <a:xfrm>
                <a:off x="717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31" name="Line 238"/>
              <p:cNvSpPr>
                <a:spLocks noChangeShapeType="1"/>
              </p:cNvSpPr>
              <p:nvPr/>
            </p:nvSpPr>
            <p:spPr bwMode="auto">
              <a:xfrm>
                <a:off x="717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32" name="Line 239"/>
              <p:cNvSpPr>
                <a:spLocks noChangeShapeType="1"/>
              </p:cNvSpPr>
              <p:nvPr/>
            </p:nvSpPr>
            <p:spPr bwMode="auto">
              <a:xfrm>
                <a:off x="717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33" name="Line 240"/>
              <p:cNvSpPr>
                <a:spLocks noChangeShapeType="1"/>
              </p:cNvSpPr>
              <p:nvPr/>
            </p:nvSpPr>
            <p:spPr bwMode="auto">
              <a:xfrm>
                <a:off x="717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34" name="Line 241"/>
              <p:cNvSpPr>
                <a:spLocks noChangeShapeType="1"/>
              </p:cNvSpPr>
              <p:nvPr/>
            </p:nvSpPr>
            <p:spPr bwMode="auto">
              <a:xfrm>
                <a:off x="717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35" name="Line 242"/>
              <p:cNvSpPr>
                <a:spLocks noChangeShapeType="1"/>
              </p:cNvSpPr>
              <p:nvPr/>
            </p:nvSpPr>
            <p:spPr bwMode="auto">
              <a:xfrm>
                <a:off x="717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36" name="Line 243"/>
              <p:cNvSpPr>
                <a:spLocks noChangeShapeType="1"/>
              </p:cNvSpPr>
              <p:nvPr/>
            </p:nvSpPr>
            <p:spPr bwMode="auto">
              <a:xfrm>
                <a:off x="717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37" name="Line 244"/>
              <p:cNvSpPr>
                <a:spLocks noChangeShapeType="1"/>
              </p:cNvSpPr>
              <p:nvPr/>
            </p:nvSpPr>
            <p:spPr bwMode="auto">
              <a:xfrm>
                <a:off x="717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38" name="Line 245"/>
              <p:cNvSpPr>
                <a:spLocks noChangeShapeType="1"/>
              </p:cNvSpPr>
              <p:nvPr/>
            </p:nvSpPr>
            <p:spPr bwMode="auto">
              <a:xfrm>
                <a:off x="717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39" name="Line 246"/>
              <p:cNvSpPr>
                <a:spLocks noChangeShapeType="1"/>
              </p:cNvSpPr>
              <p:nvPr/>
            </p:nvSpPr>
            <p:spPr bwMode="auto">
              <a:xfrm>
                <a:off x="717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40" name="Line 247"/>
              <p:cNvSpPr>
                <a:spLocks noChangeShapeType="1"/>
              </p:cNvSpPr>
              <p:nvPr/>
            </p:nvSpPr>
            <p:spPr bwMode="auto">
              <a:xfrm>
                <a:off x="717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41" name="Line 248"/>
              <p:cNvSpPr>
                <a:spLocks noChangeShapeType="1"/>
              </p:cNvSpPr>
              <p:nvPr/>
            </p:nvSpPr>
            <p:spPr bwMode="auto">
              <a:xfrm>
                <a:off x="743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42" name="Line 249"/>
              <p:cNvSpPr>
                <a:spLocks noChangeShapeType="1"/>
              </p:cNvSpPr>
              <p:nvPr/>
            </p:nvSpPr>
            <p:spPr bwMode="auto">
              <a:xfrm>
                <a:off x="743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43" name="Line 250"/>
              <p:cNvSpPr>
                <a:spLocks noChangeShapeType="1"/>
              </p:cNvSpPr>
              <p:nvPr/>
            </p:nvSpPr>
            <p:spPr bwMode="auto">
              <a:xfrm>
                <a:off x="743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44" name="Line 251"/>
              <p:cNvSpPr>
                <a:spLocks noChangeShapeType="1"/>
              </p:cNvSpPr>
              <p:nvPr/>
            </p:nvSpPr>
            <p:spPr bwMode="auto">
              <a:xfrm>
                <a:off x="743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45" name="Line 252"/>
              <p:cNvSpPr>
                <a:spLocks noChangeShapeType="1"/>
              </p:cNvSpPr>
              <p:nvPr/>
            </p:nvSpPr>
            <p:spPr bwMode="auto">
              <a:xfrm>
                <a:off x="743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46" name="Line 253"/>
              <p:cNvSpPr>
                <a:spLocks noChangeShapeType="1"/>
              </p:cNvSpPr>
              <p:nvPr/>
            </p:nvSpPr>
            <p:spPr bwMode="auto">
              <a:xfrm>
                <a:off x="743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47" name="Line 254"/>
              <p:cNvSpPr>
                <a:spLocks noChangeShapeType="1"/>
              </p:cNvSpPr>
              <p:nvPr/>
            </p:nvSpPr>
            <p:spPr bwMode="auto">
              <a:xfrm>
                <a:off x="743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48" name="Line 255"/>
              <p:cNvSpPr>
                <a:spLocks noChangeShapeType="1"/>
              </p:cNvSpPr>
              <p:nvPr/>
            </p:nvSpPr>
            <p:spPr bwMode="auto">
              <a:xfrm>
                <a:off x="743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49" name="Line 256"/>
              <p:cNvSpPr>
                <a:spLocks noChangeShapeType="1"/>
              </p:cNvSpPr>
              <p:nvPr/>
            </p:nvSpPr>
            <p:spPr bwMode="auto">
              <a:xfrm>
                <a:off x="743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50" name="Line 257"/>
              <p:cNvSpPr>
                <a:spLocks noChangeShapeType="1"/>
              </p:cNvSpPr>
              <p:nvPr/>
            </p:nvSpPr>
            <p:spPr bwMode="auto">
              <a:xfrm>
                <a:off x="743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51" name="Line 258"/>
              <p:cNvSpPr>
                <a:spLocks noChangeShapeType="1"/>
              </p:cNvSpPr>
              <p:nvPr/>
            </p:nvSpPr>
            <p:spPr bwMode="auto">
              <a:xfrm>
                <a:off x="743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52" name="Line 259"/>
              <p:cNvSpPr>
                <a:spLocks noChangeShapeType="1"/>
              </p:cNvSpPr>
              <p:nvPr/>
            </p:nvSpPr>
            <p:spPr bwMode="auto">
              <a:xfrm>
                <a:off x="743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53" name="Line 260"/>
              <p:cNvSpPr>
                <a:spLocks noChangeShapeType="1"/>
              </p:cNvSpPr>
              <p:nvPr/>
            </p:nvSpPr>
            <p:spPr bwMode="auto">
              <a:xfrm>
                <a:off x="743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54" name="Line 261"/>
              <p:cNvSpPr>
                <a:spLocks noChangeShapeType="1"/>
              </p:cNvSpPr>
              <p:nvPr/>
            </p:nvSpPr>
            <p:spPr bwMode="auto">
              <a:xfrm>
                <a:off x="361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55" name="Line 262"/>
              <p:cNvSpPr>
                <a:spLocks noChangeShapeType="1"/>
              </p:cNvSpPr>
              <p:nvPr/>
            </p:nvSpPr>
            <p:spPr bwMode="auto">
              <a:xfrm>
                <a:off x="361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56" name="Line 263"/>
              <p:cNvSpPr>
                <a:spLocks noChangeShapeType="1"/>
              </p:cNvSpPr>
              <p:nvPr/>
            </p:nvSpPr>
            <p:spPr bwMode="auto">
              <a:xfrm>
                <a:off x="361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57" name="Line 264"/>
              <p:cNvSpPr>
                <a:spLocks noChangeShapeType="1"/>
              </p:cNvSpPr>
              <p:nvPr/>
            </p:nvSpPr>
            <p:spPr bwMode="auto">
              <a:xfrm>
                <a:off x="361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58" name="Line 265"/>
              <p:cNvSpPr>
                <a:spLocks noChangeShapeType="1"/>
              </p:cNvSpPr>
              <p:nvPr/>
            </p:nvSpPr>
            <p:spPr bwMode="auto">
              <a:xfrm>
                <a:off x="361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59" name="Line 266"/>
              <p:cNvSpPr>
                <a:spLocks noChangeShapeType="1"/>
              </p:cNvSpPr>
              <p:nvPr/>
            </p:nvSpPr>
            <p:spPr bwMode="auto">
              <a:xfrm>
                <a:off x="361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60" name="Line 267"/>
              <p:cNvSpPr>
                <a:spLocks noChangeShapeType="1"/>
              </p:cNvSpPr>
              <p:nvPr/>
            </p:nvSpPr>
            <p:spPr bwMode="auto">
              <a:xfrm>
                <a:off x="361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61" name="Line 268"/>
              <p:cNvSpPr>
                <a:spLocks noChangeShapeType="1"/>
              </p:cNvSpPr>
              <p:nvPr/>
            </p:nvSpPr>
            <p:spPr bwMode="auto">
              <a:xfrm>
                <a:off x="361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62" name="Line 269"/>
              <p:cNvSpPr>
                <a:spLocks noChangeShapeType="1"/>
              </p:cNvSpPr>
              <p:nvPr/>
            </p:nvSpPr>
            <p:spPr bwMode="auto">
              <a:xfrm>
                <a:off x="361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63" name="Line 270"/>
              <p:cNvSpPr>
                <a:spLocks noChangeShapeType="1"/>
              </p:cNvSpPr>
              <p:nvPr/>
            </p:nvSpPr>
            <p:spPr bwMode="auto">
              <a:xfrm>
                <a:off x="361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64" name="Line 271"/>
              <p:cNvSpPr>
                <a:spLocks noChangeShapeType="1"/>
              </p:cNvSpPr>
              <p:nvPr/>
            </p:nvSpPr>
            <p:spPr bwMode="auto">
              <a:xfrm>
                <a:off x="361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65" name="Line 272"/>
              <p:cNvSpPr>
                <a:spLocks noChangeShapeType="1"/>
              </p:cNvSpPr>
              <p:nvPr/>
            </p:nvSpPr>
            <p:spPr bwMode="auto">
              <a:xfrm>
                <a:off x="361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66" name="Line 273"/>
              <p:cNvSpPr>
                <a:spLocks noChangeShapeType="1"/>
              </p:cNvSpPr>
              <p:nvPr/>
            </p:nvSpPr>
            <p:spPr bwMode="auto">
              <a:xfrm>
                <a:off x="361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67" name="Line 274"/>
              <p:cNvSpPr>
                <a:spLocks noChangeShapeType="1"/>
              </p:cNvSpPr>
              <p:nvPr/>
            </p:nvSpPr>
            <p:spPr bwMode="auto">
              <a:xfrm>
                <a:off x="387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68" name="Line 275"/>
              <p:cNvSpPr>
                <a:spLocks noChangeShapeType="1"/>
              </p:cNvSpPr>
              <p:nvPr/>
            </p:nvSpPr>
            <p:spPr bwMode="auto">
              <a:xfrm>
                <a:off x="387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69" name="Line 276"/>
              <p:cNvSpPr>
                <a:spLocks noChangeShapeType="1"/>
              </p:cNvSpPr>
              <p:nvPr/>
            </p:nvSpPr>
            <p:spPr bwMode="auto">
              <a:xfrm>
                <a:off x="387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70" name="Line 277"/>
              <p:cNvSpPr>
                <a:spLocks noChangeShapeType="1"/>
              </p:cNvSpPr>
              <p:nvPr/>
            </p:nvSpPr>
            <p:spPr bwMode="auto">
              <a:xfrm>
                <a:off x="387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71" name="Line 278"/>
              <p:cNvSpPr>
                <a:spLocks noChangeShapeType="1"/>
              </p:cNvSpPr>
              <p:nvPr/>
            </p:nvSpPr>
            <p:spPr bwMode="auto">
              <a:xfrm>
                <a:off x="387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72" name="Line 279"/>
              <p:cNvSpPr>
                <a:spLocks noChangeShapeType="1"/>
              </p:cNvSpPr>
              <p:nvPr/>
            </p:nvSpPr>
            <p:spPr bwMode="auto">
              <a:xfrm>
                <a:off x="387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73" name="Line 280"/>
              <p:cNvSpPr>
                <a:spLocks noChangeShapeType="1"/>
              </p:cNvSpPr>
              <p:nvPr/>
            </p:nvSpPr>
            <p:spPr bwMode="auto">
              <a:xfrm>
                <a:off x="387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74" name="Line 281"/>
              <p:cNvSpPr>
                <a:spLocks noChangeShapeType="1"/>
              </p:cNvSpPr>
              <p:nvPr/>
            </p:nvSpPr>
            <p:spPr bwMode="auto">
              <a:xfrm>
                <a:off x="387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75" name="Line 282"/>
              <p:cNvSpPr>
                <a:spLocks noChangeShapeType="1"/>
              </p:cNvSpPr>
              <p:nvPr/>
            </p:nvSpPr>
            <p:spPr bwMode="auto">
              <a:xfrm>
                <a:off x="387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76" name="Line 283"/>
              <p:cNvSpPr>
                <a:spLocks noChangeShapeType="1"/>
              </p:cNvSpPr>
              <p:nvPr/>
            </p:nvSpPr>
            <p:spPr bwMode="auto">
              <a:xfrm>
                <a:off x="387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77" name="Line 284"/>
              <p:cNvSpPr>
                <a:spLocks noChangeShapeType="1"/>
              </p:cNvSpPr>
              <p:nvPr/>
            </p:nvSpPr>
            <p:spPr bwMode="auto">
              <a:xfrm>
                <a:off x="387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78" name="Line 285"/>
              <p:cNvSpPr>
                <a:spLocks noChangeShapeType="1"/>
              </p:cNvSpPr>
              <p:nvPr/>
            </p:nvSpPr>
            <p:spPr bwMode="auto">
              <a:xfrm>
                <a:off x="387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79" name="Line 286"/>
              <p:cNvSpPr>
                <a:spLocks noChangeShapeType="1"/>
              </p:cNvSpPr>
              <p:nvPr/>
            </p:nvSpPr>
            <p:spPr bwMode="auto">
              <a:xfrm>
                <a:off x="387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80" name="Line 287"/>
              <p:cNvSpPr>
                <a:spLocks noChangeShapeType="1"/>
              </p:cNvSpPr>
              <p:nvPr/>
            </p:nvSpPr>
            <p:spPr bwMode="auto">
              <a:xfrm>
                <a:off x="412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81" name="Line 288"/>
              <p:cNvSpPr>
                <a:spLocks noChangeShapeType="1"/>
              </p:cNvSpPr>
              <p:nvPr/>
            </p:nvSpPr>
            <p:spPr bwMode="auto">
              <a:xfrm>
                <a:off x="412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82" name="Line 289"/>
              <p:cNvSpPr>
                <a:spLocks noChangeShapeType="1"/>
              </p:cNvSpPr>
              <p:nvPr/>
            </p:nvSpPr>
            <p:spPr bwMode="auto">
              <a:xfrm>
                <a:off x="412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83" name="Line 290"/>
              <p:cNvSpPr>
                <a:spLocks noChangeShapeType="1"/>
              </p:cNvSpPr>
              <p:nvPr/>
            </p:nvSpPr>
            <p:spPr bwMode="auto">
              <a:xfrm>
                <a:off x="412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84" name="Line 291"/>
              <p:cNvSpPr>
                <a:spLocks noChangeShapeType="1"/>
              </p:cNvSpPr>
              <p:nvPr/>
            </p:nvSpPr>
            <p:spPr bwMode="auto">
              <a:xfrm>
                <a:off x="412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85" name="Line 292"/>
              <p:cNvSpPr>
                <a:spLocks noChangeShapeType="1"/>
              </p:cNvSpPr>
              <p:nvPr/>
            </p:nvSpPr>
            <p:spPr bwMode="auto">
              <a:xfrm>
                <a:off x="412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86" name="Line 293"/>
              <p:cNvSpPr>
                <a:spLocks noChangeShapeType="1"/>
              </p:cNvSpPr>
              <p:nvPr/>
            </p:nvSpPr>
            <p:spPr bwMode="auto">
              <a:xfrm>
                <a:off x="412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87" name="Line 294"/>
              <p:cNvSpPr>
                <a:spLocks noChangeShapeType="1"/>
              </p:cNvSpPr>
              <p:nvPr/>
            </p:nvSpPr>
            <p:spPr bwMode="auto">
              <a:xfrm>
                <a:off x="412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88" name="Line 295"/>
              <p:cNvSpPr>
                <a:spLocks noChangeShapeType="1"/>
              </p:cNvSpPr>
              <p:nvPr/>
            </p:nvSpPr>
            <p:spPr bwMode="auto">
              <a:xfrm>
                <a:off x="412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89" name="Line 296"/>
              <p:cNvSpPr>
                <a:spLocks noChangeShapeType="1"/>
              </p:cNvSpPr>
              <p:nvPr/>
            </p:nvSpPr>
            <p:spPr bwMode="auto">
              <a:xfrm>
                <a:off x="412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90" name="Line 297"/>
              <p:cNvSpPr>
                <a:spLocks noChangeShapeType="1"/>
              </p:cNvSpPr>
              <p:nvPr/>
            </p:nvSpPr>
            <p:spPr bwMode="auto">
              <a:xfrm>
                <a:off x="412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91" name="Line 298"/>
              <p:cNvSpPr>
                <a:spLocks noChangeShapeType="1"/>
              </p:cNvSpPr>
              <p:nvPr/>
            </p:nvSpPr>
            <p:spPr bwMode="auto">
              <a:xfrm>
                <a:off x="412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92" name="Line 299"/>
              <p:cNvSpPr>
                <a:spLocks noChangeShapeType="1"/>
              </p:cNvSpPr>
              <p:nvPr/>
            </p:nvSpPr>
            <p:spPr bwMode="auto">
              <a:xfrm>
                <a:off x="412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93" name="Line 300"/>
              <p:cNvSpPr>
                <a:spLocks noChangeShapeType="1"/>
              </p:cNvSpPr>
              <p:nvPr/>
            </p:nvSpPr>
            <p:spPr bwMode="auto">
              <a:xfrm>
                <a:off x="438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94" name="Line 301"/>
              <p:cNvSpPr>
                <a:spLocks noChangeShapeType="1"/>
              </p:cNvSpPr>
              <p:nvPr/>
            </p:nvSpPr>
            <p:spPr bwMode="auto">
              <a:xfrm>
                <a:off x="438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95" name="Line 302"/>
              <p:cNvSpPr>
                <a:spLocks noChangeShapeType="1"/>
              </p:cNvSpPr>
              <p:nvPr/>
            </p:nvSpPr>
            <p:spPr bwMode="auto">
              <a:xfrm>
                <a:off x="438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96" name="Line 303"/>
              <p:cNvSpPr>
                <a:spLocks noChangeShapeType="1"/>
              </p:cNvSpPr>
              <p:nvPr/>
            </p:nvSpPr>
            <p:spPr bwMode="auto">
              <a:xfrm>
                <a:off x="438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97" name="Line 304"/>
              <p:cNvSpPr>
                <a:spLocks noChangeShapeType="1"/>
              </p:cNvSpPr>
              <p:nvPr/>
            </p:nvSpPr>
            <p:spPr bwMode="auto">
              <a:xfrm>
                <a:off x="438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98" name="Line 305"/>
              <p:cNvSpPr>
                <a:spLocks noChangeShapeType="1"/>
              </p:cNvSpPr>
              <p:nvPr/>
            </p:nvSpPr>
            <p:spPr bwMode="auto">
              <a:xfrm>
                <a:off x="438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99" name="Line 306"/>
              <p:cNvSpPr>
                <a:spLocks noChangeShapeType="1"/>
              </p:cNvSpPr>
              <p:nvPr/>
            </p:nvSpPr>
            <p:spPr bwMode="auto">
              <a:xfrm>
                <a:off x="438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00" name="Line 307"/>
              <p:cNvSpPr>
                <a:spLocks noChangeShapeType="1"/>
              </p:cNvSpPr>
              <p:nvPr/>
            </p:nvSpPr>
            <p:spPr bwMode="auto">
              <a:xfrm>
                <a:off x="438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01" name="Line 308"/>
              <p:cNvSpPr>
                <a:spLocks noChangeShapeType="1"/>
              </p:cNvSpPr>
              <p:nvPr/>
            </p:nvSpPr>
            <p:spPr bwMode="auto">
              <a:xfrm>
                <a:off x="438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02" name="Line 309"/>
              <p:cNvSpPr>
                <a:spLocks noChangeShapeType="1"/>
              </p:cNvSpPr>
              <p:nvPr/>
            </p:nvSpPr>
            <p:spPr bwMode="auto">
              <a:xfrm>
                <a:off x="438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03" name="Line 310"/>
              <p:cNvSpPr>
                <a:spLocks noChangeShapeType="1"/>
              </p:cNvSpPr>
              <p:nvPr/>
            </p:nvSpPr>
            <p:spPr bwMode="auto">
              <a:xfrm>
                <a:off x="438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04" name="Line 311"/>
              <p:cNvSpPr>
                <a:spLocks noChangeShapeType="1"/>
              </p:cNvSpPr>
              <p:nvPr/>
            </p:nvSpPr>
            <p:spPr bwMode="auto">
              <a:xfrm>
                <a:off x="438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05" name="Line 312"/>
              <p:cNvSpPr>
                <a:spLocks noChangeShapeType="1"/>
              </p:cNvSpPr>
              <p:nvPr/>
            </p:nvSpPr>
            <p:spPr bwMode="auto">
              <a:xfrm>
                <a:off x="438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06" name="Line 313"/>
              <p:cNvSpPr>
                <a:spLocks noChangeShapeType="1"/>
              </p:cNvSpPr>
              <p:nvPr/>
            </p:nvSpPr>
            <p:spPr bwMode="auto">
              <a:xfrm>
                <a:off x="4634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07" name="Line 314"/>
              <p:cNvSpPr>
                <a:spLocks noChangeShapeType="1"/>
              </p:cNvSpPr>
              <p:nvPr/>
            </p:nvSpPr>
            <p:spPr bwMode="auto">
              <a:xfrm>
                <a:off x="4634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08" name="Line 315"/>
              <p:cNvSpPr>
                <a:spLocks noChangeShapeType="1"/>
              </p:cNvSpPr>
              <p:nvPr/>
            </p:nvSpPr>
            <p:spPr bwMode="auto">
              <a:xfrm>
                <a:off x="4634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09" name="Line 316"/>
              <p:cNvSpPr>
                <a:spLocks noChangeShapeType="1"/>
              </p:cNvSpPr>
              <p:nvPr/>
            </p:nvSpPr>
            <p:spPr bwMode="auto">
              <a:xfrm>
                <a:off x="4634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10" name="Line 317"/>
              <p:cNvSpPr>
                <a:spLocks noChangeShapeType="1"/>
              </p:cNvSpPr>
              <p:nvPr/>
            </p:nvSpPr>
            <p:spPr bwMode="auto">
              <a:xfrm>
                <a:off x="4634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11" name="Line 318"/>
              <p:cNvSpPr>
                <a:spLocks noChangeShapeType="1"/>
              </p:cNvSpPr>
              <p:nvPr/>
            </p:nvSpPr>
            <p:spPr bwMode="auto">
              <a:xfrm>
                <a:off x="4634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12" name="Line 319"/>
              <p:cNvSpPr>
                <a:spLocks noChangeShapeType="1"/>
              </p:cNvSpPr>
              <p:nvPr/>
            </p:nvSpPr>
            <p:spPr bwMode="auto">
              <a:xfrm>
                <a:off x="4634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13" name="Line 320"/>
              <p:cNvSpPr>
                <a:spLocks noChangeShapeType="1"/>
              </p:cNvSpPr>
              <p:nvPr/>
            </p:nvSpPr>
            <p:spPr bwMode="auto">
              <a:xfrm>
                <a:off x="4634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14" name="Line 321"/>
              <p:cNvSpPr>
                <a:spLocks noChangeShapeType="1"/>
              </p:cNvSpPr>
              <p:nvPr/>
            </p:nvSpPr>
            <p:spPr bwMode="auto">
              <a:xfrm>
                <a:off x="4634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15" name="Line 322"/>
              <p:cNvSpPr>
                <a:spLocks noChangeShapeType="1"/>
              </p:cNvSpPr>
              <p:nvPr/>
            </p:nvSpPr>
            <p:spPr bwMode="auto">
              <a:xfrm>
                <a:off x="4634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16" name="Line 323"/>
              <p:cNvSpPr>
                <a:spLocks noChangeShapeType="1"/>
              </p:cNvSpPr>
              <p:nvPr/>
            </p:nvSpPr>
            <p:spPr bwMode="auto">
              <a:xfrm>
                <a:off x="4634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17" name="Line 324"/>
              <p:cNvSpPr>
                <a:spLocks noChangeShapeType="1"/>
              </p:cNvSpPr>
              <p:nvPr/>
            </p:nvSpPr>
            <p:spPr bwMode="auto">
              <a:xfrm>
                <a:off x="4634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18" name="Line 325"/>
              <p:cNvSpPr>
                <a:spLocks noChangeShapeType="1"/>
              </p:cNvSpPr>
              <p:nvPr/>
            </p:nvSpPr>
            <p:spPr bwMode="auto">
              <a:xfrm>
                <a:off x="4634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19" name="Line 326"/>
              <p:cNvSpPr>
                <a:spLocks noChangeShapeType="1"/>
              </p:cNvSpPr>
              <p:nvPr/>
            </p:nvSpPr>
            <p:spPr bwMode="auto">
              <a:xfrm>
                <a:off x="488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20" name="Line 327"/>
              <p:cNvSpPr>
                <a:spLocks noChangeShapeType="1"/>
              </p:cNvSpPr>
              <p:nvPr/>
            </p:nvSpPr>
            <p:spPr bwMode="auto">
              <a:xfrm>
                <a:off x="488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21" name="Line 328"/>
              <p:cNvSpPr>
                <a:spLocks noChangeShapeType="1"/>
              </p:cNvSpPr>
              <p:nvPr/>
            </p:nvSpPr>
            <p:spPr bwMode="auto">
              <a:xfrm>
                <a:off x="488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22" name="Line 329"/>
              <p:cNvSpPr>
                <a:spLocks noChangeShapeType="1"/>
              </p:cNvSpPr>
              <p:nvPr/>
            </p:nvSpPr>
            <p:spPr bwMode="auto">
              <a:xfrm>
                <a:off x="488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23" name="Line 330"/>
              <p:cNvSpPr>
                <a:spLocks noChangeShapeType="1"/>
              </p:cNvSpPr>
              <p:nvPr/>
            </p:nvSpPr>
            <p:spPr bwMode="auto">
              <a:xfrm>
                <a:off x="488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24" name="Line 331"/>
              <p:cNvSpPr>
                <a:spLocks noChangeShapeType="1"/>
              </p:cNvSpPr>
              <p:nvPr/>
            </p:nvSpPr>
            <p:spPr bwMode="auto">
              <a:xfrm>
                <a:off x="488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25" name="Line 332"/>
              <p:cNvSpPr>
                <a:spLocks noChangeShapeType="1"/>
              </p:cNvSpPr>
              <p:nvPr/>
            </p:nvSpPr>
            <p:spPr bwMode="auto">
              <a:xfrm>
                <a:off x="488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26" name="Line 333"/>
              <p:cNvSpPr>
                <a:spLocks noChangeShapeType="1"/>
              </p:cNvSpPr>
              <p:nvPr/>
            </p:nvSpPr>
            <p:spPr bwMode="auto">
              <a:xfrm>
                <a:off x="488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27" name="Line 334"/>
              <p:cNvSpPr>
                <a:spLocks noChangeShapeType="1"/>
              </p:cNvSpPr>
              <p:nvPr/>
            </p:nvSpPr>
            <p:spPr bwMode="auto">
              <a:xfrm>
                <a:off x="488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28" name="Line 335"/>
              <p:cNvSpPr>
                <a:spLocks noChangeShapeType="1"/>
              </p:cNvSpPr>
              <p:nvPr/>
            </p:nvSpPr>
            <p:spPr bwMode="auto">
              <a:xfrm>
                <a:off x="488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29" name="Line 336"/>
              <p:cNvSpPr>
                <a:spLocks noChangeShapeType="1"/>
              </p:cNvSpPr>
              <p:nvPr/>
            </p:nvSpPr>
            <p:spPr bwMode="auto">
              <a:xfrm>
                <a:off x="488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30" name="Line 337"/>
              <p:cNvSpPr>
                <a:spLocks noChangeShapeType="1"/>
              </p:cNvSpPr>
              <p:nvPr/>
            </p:nvSpPr>
            <p:spPr bwMode="auto">
              <a:xfrm>
                <a:off x="488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31" name="Line 338"/>
              <p:cNvSpPr>
                <a:spLocks noChangeShapeType="1"/>
              </p:cNvSpPr>
              <p:nvPr/>
            </p:nvSpPr>
            <p:spPr bwMode="auto">
              <a:xfrm>
                <a:off x="488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32" name="Line 339"/>
              <p:cNvSpPr>
                <a:spLocks noChangeShapeType="1"/>
              </p:cNvSpPr>
              <p:nvPr/>
            </p:nvSpPr>
            <p:spPr bwMode="auto">
              <a:xfrm>
                <a:off x="514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33" name="Line 340"/>
              <p:cNvSpPr>
                <a:spLocks noChangeShapeType="1"/>
              </p:cNvSpPr>
              <p:nvPr/>
            </p:nvSpPr>
            <p:spPr bwMode="auto">
              <a:xfrm>
                <a:off x="514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34" name="Line 341"/>
              <p:cNvSpPr>
                <a:spLocks noChangeShapeType="1"/>
              </p:cNvSpPr>
              <p:nvPr/>
            </p:nvSpPr>
            <p:spPr bwMode="auto">
              <a:xfrm>
                <a:off x="514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35" name="Line 342"/>
              <p:cNvSpPr>
                <a:spLocks noChangeShapeType="1"/>
              </p:cNvSpPr>
              <p:nvPr/>
            </p:nvSpPr>
            <p:spPr bwMode="auto">
              <a:xfrm>
                <a:off x="514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36" name="Line 343"/>
              <p:cNvSpPr>
                <a:spLocks noChangeShapeType="1"/>
              </p:cNvSpPr>
              <p:nvPr/>
            </p:nvSpPr>
            <p:spPr bwMode="auto">
              <a:xfrm>
                <a:off x="514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37" name="Line 344"/>
              <p:cNvSpPr>
                <a:spLocks noChangeShapeType="1"/>
              </p:cNvSpPr>
              <p:nvPr/>
            </p:nvSpPr>
            <p:spPr bwMode="auto">
              <a:xfrm>
                <a:off x="514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38" name="Line 345"/>
              <p:cNvSpPr>
                <a:spLocks noChangeShapeType="1"/>
              </p:cNvSpPr>
              <p:nvPr/>
            </p:nvSpPr>
            <p:spPr bwMode="auto">
              <a:xfrm>
                <a:off x="514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39" name="Line 346"/>
              <p:cNvSpPr>
                <a:spLocks noChangeShapeType="1"/>
              </p:cNvSpPr>
              <p:nvPr/>
            </p:nvSpPr>
            <p:spPr bwMode="auto">
              <a:xfrm>
                <a:off x="514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40" name="Line 347"/>
              <p:cNvSpPr>
                <a:spLocks noChangeShapeType="1"/>
              </p:cNvSpPr>
              <p:nvPr/>
            </p:nvSpPr>
            <p:spPr bwMode="auto">
              <a:xfrm>
                <a:off x="514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41" name="Line 348"/>
              <p:cNvSpPr>
                <a:spLocks noChangeShapeType="1"/>
              </p:cNvSpPr>
              <p:nvPr/>
            </p:nvSpPr>
            <p:spPr bwMode="auto">
              <a:xfrm>
                <a:off x="514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42" name="Line 349"/>
              <p:cNvSpPr>
                <a:spLocks noChangeShapeType="1"/>
              </p:cNvSpPr>
              <p:nvPr/>
            </p:nvSpPr>
            <p:spPr bwMode="auto">
              <a:xfrm>
                <a:off x="514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43" name="Line 350"/>
              <p:cNvSpPr>
                <a:spLocks noChangeShapeType="1"/>
              </p:cNvSpPr>
              <p:nvPr/>
            </p:nvSpPr>
            <p:spPr bwMode="auto">
              <a:xfrm>
                <a:off x="514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44" name="Line 351"/>
              <p:cNvSpPr>
                <a:spLocks noChangeShapeType="1"/>
              </p:cNvSpPr>
              <p:nvPr/>
            </p:nvSpPr>
            <p:spPr bwMode="auto">
              <a:xfrm>
                <a:off x="514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45" name="Line 352"/>
              <p:cNvSpPr>
                <a:spLocks noChangeShapeType="1"/>
              </p:cNvSpPr>
              <p:nvPr/>
            </p:nvSpPr>
            <p:spPr bwMode="auto">
              <a:xfrm>
                <a:off x="539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46" name="Line 353"/>
              <p:cNvSpPr>
                <a:spLocks noChangeShapeType="1"/>
              </p:cNvSpPr>
              <p:nvPr/>
            </p:nvSpPr>
            <p:spPr bwMode="auto">
              <a:xfrm>
                <a:off x="539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47" name="Line 354"/>
              <p:cNvSpPr>
                <a:spLocks noChangeShapeType="1"/>
              </p:cNvSpPr>
              <p:nvPr/>
            </p:nvSpPr>
            <p:spPr bwMode="auto">
              <a:xfrm>
                <a:off x="539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48" name="Line 355"/>
              <p:cNvSpPr>
                <a:spLocks noChangeShapeType="1"/>
              </p:cNvSpPr>
              <p:nvPr/>
            </p:nvSpPr>
            <p:spPr bwMode="auto">
              <a:xfrm>
                <a:off x="539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49" name="Line 356"/>
              <p:cNvSpPr>
                <a:spLocks noChangeShapeType="1"/>
              </p:cNvSpPr>
              <p:nvPr/>
            </p:nvSpPr>
            <p:spPr bwMode="auto">
              <a:xfrm>
                <a:off x="539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50" name="Line 357"/>
              <p:cNvSpPr>
                <a:spLocks noChangeShapeType="1"/>
              </p:cNvSpPr>
              <p:nvPr/>
            </p:nvSpPr>
            <p:spPr bwMode="auto">
              <a:xfrm>
                <a:off x="539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51" name="Line 358"/>
              <p:cNvSpPr>
                <a:spLocks noChangeShapeType="1"/>
              </p:cNvSpPr>
              <p:nvPr/>
            </p:nvSpPr>
            <p:spPr bwMode="auto">
              <a:xfrm>
                <a:off x="539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52" name="Line 359"/>
              <p:cNvSpPr>
                <a:spLocks noChangeShapeType="1"/>
              </p:cNvSpPr>
              <p:nvPr/>
            </p:nvSpPr>
            <p:spPr bwMode="auto">
              <a:xfrm>
                <a:off x="539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53" name="Line 360"/>
              <p:cNvSpPr>
                <a:spLocks noChangeShapeType="1"/>
              </p:cNvSpPr>
              <p:nvPr/>
            </p:nvSpPr>
            <p:spPr bwMode="auto">
              <a:xfrm>
                <a:off x="539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54" name="Line 361"/>
              <p:cNvSpPr>
                <a:spLocks noChangeShapeType="1"/>
              </p:cNvSpPr>
              <p:nvPr/>
            </p:nvSpPr>
            <p:spPr bwMode="auto">
              <a:xfrm>
                <a:off x="539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55" name="Line 362"/>
              <p:cNvSpPr>
                <a:spLocks noChangeShapeType="1"/>
              </p:cNvSpPr>
              <p:nvPr/>
            </p:nvSpPr>
            <p:spPr bwMode="auto">
              <a:xfrm>
                <a:off x="539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56" name="Line 363"/>
              <p:cNvSpPr>
                <a:spLocks noChangeShapeType="1"/>
              </p:cNvSpPr>
              <p:nvPr/>
            </p:nvSpPr>
            <p:spPr bwMode="auto">
              <a:xfrm>
                <a:off x="539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57" name="Line 364"/>
              <p:cNvSpPr>
                <a:spLocks noChangeShapeType="1"/>
              </p:cNvSpPr>
              <p:nvPr/>
            </p:nvSpPr>
            <p:spPr bwMode="auto">
              <a:xfrm>
                <a:off x="539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58" name="Line 365"/>
              <p:cNvSpPr>
                <a:spLocks noChangeShapeType="1"/>
              </p:cNvSpPr>
              <p:nvPr/>
            </p:nvSpPr>
            <p:spPr bwMode="auto">
              <a:xfrm>
                <a:off x="565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59" name="Line 366"/>
              <p:cNvSpPr>
                <a:spLocks noChangeShapeType="1"/>
              </p:cNvSpPr>
              <p:nvPr/>
            </p:nvSpPr>
            <p:spPr bwMode="auto">
              <a:xfrm>
                <a:off x="565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60" name="Line 367"/>
              <p:cNvSpPr>
                <a:spLocks noChangeShapeType="1"/>
              </p:cNvSpPr>
              <p:nvPr/>
            </p:nvSpPr>
            <p:spPr bwMode="auto">
              <a:xfrm>
                <a:off x="565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61" name="Line 368"/>
              <p:cNvSpPr>
                <a:spLocks noChangeShapeType="1"/>
              </p:cNvSpPr>
              <p:nvPr/>
            </p:nvSpPr>
            <p:spPr bwMode="auto">
              <a:xfrm>
                <a:off x="565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62" name="Line 369"/>
              <p:cNvSpPr>
                <a:spLocks noChangeShapeType="1"/>
              </p:cNvSpPr>
              <p:nvPr/>
            </p:nvSpPr>
            <p:spPr bwMode="auto">
              <a:xfrm>
                <a:off x="565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63" name="Line 370"/>
              <p:cNvSpPr>
                <a:spLocks noChangeShapeType="1"/>
              </p:cNvSpPr>
              <p:nvPr/>
            </p:nvSpPr>
            <p:spPr bwMode="auto">
              <a:xfrm>
                <a:off x="565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64" name="Line 371"/>
              <p:cNvSpPr>
                <a:spLocks noChangeShapeType="1"/>
              </p:cNvSpPr>
              <p:nvPr/>
            </p:nvSpPr>
            <p:spPr bwMode="auto">
              <a:xfrm>
                <a:off x="565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65" name="Line 372"/>
              <p:cNvSpPr>
                <a:spLocks noChangeShapeType="1"/>
              </p:cNvSpPr>
              <p:nvPr/>
            </p:nvSpPr>
            <p:spPr bwMode="auto">
              <a:xfrm>
                <a:off x="565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66" name="Line 373"/>
              <p:cNvSpPr>
                <a:spLocks noChangeShapeType="1"/>
              </p:cNvSpPr>
              <p:nvPr/>
            </p:nvSpPr>
            <p:spPr bwMode="auto">
              <a:xfrm>
                <a:off x="565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67" name="Line 374"/>
              <p:cNvSpPr>
                <a:spLocks noChangeShapeType="1"/>
              </p:cNvSpPr>
              <p:nvPr/>
            </p:nvSpPr>
            <p:spPr bwMode="auto">
              <a:xfrm>
                <a:off x="565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68" name="Line 375"/>
              <p:cNvSpPr>
                <a:spLocks noChangeShapeType="1"/>
              </p:cNvSpPr>
              <p:nvPr/>
            </p:nvSpPr>
            <p:spPr bwMode="auto">
              <a:xfrm>
                <a:off x="565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69" name="Line 376"/>
              <p:cNvSpPr>
                <a:spLocks noChangeShapeType="1"/>
              </p:cNvSpPr>
              <p:nvPr/>
            </p:nvSpPr>
            <p:spPr bwMode="auto">
              <a:xfrm>
                <a:off x="565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70" name="Line 377"/>
              <p:cNvSpPr>
                <a:spLocks noChangeShapeType="1"/>
              </p:cNvSpPr>
              <p:nvPr/>
            </p:nvSpPr>
            <p:spPr bwMode="auto">
              <a:xfrm>
                <a:off x="565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71" name="Line 378"/>
              <p:cNvSpPr>
                <a:spLocks noChangeShapeType="1"/>
              </p:cNvSpPr>
              <p:nvPr/>
            </p:nvSpPr>
            <p:spPr bwMode="auto">
              <a:xfrm>
                <a:off x="5904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72" name="Line 379"/>
              <p:cNvSpPr>
                <a:spLocks noChangeShapeType="1"/>
              </p:cNvSpPr>
              <p:nvPr/>
            </p:nvSpPr>
            <p:spPr bwMode="auto">
              <a:xfrm>
                <a:off x="5904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73" name="Line 380"/>
              <p:cNvSpPr>
                <a:spLocks noChangeShapeType="1"/>
              </p:cNvSpPr>
              <p:nvPr/>
            </p:nvSpPr>
            <p:spPr bwMode="auto">
              <a:xfrm>
                <a:off x="5904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74" name="Line 381"/>
              <p:cNvSpPr>
                <a:spLocks noChangeShapeType="1"/>
              </p:cNvSpPr>
              <p:nvPr/>
            </p:nvSpPr>
            <p:spPr bwMode="auto">
              <a:xfrm>
                <a:off x="5904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75" name="Line 382"/>
              <p:cNvSpPr>
                <a:spLocks noChangeShapeType="1"/>
              </p:cNvSpPr>
              <p:nvPr/>
            </p:nvSpPr>
            <p:spPr bwMode="auto">
              <a:xfrm>
                <a:off x="5904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76" name="Line 383"/>
              <p:cNvSpPr>
                <a:spLocks noChangeShapeType="1"/>
              </p:cNvSpPr>
              <p:nvPr/>
            </p:nvSpPr>
            <p:spPr bwMode="auto">
              <a:xfrm>
                <a:off x="5904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77" name="Line 384"/>
              <p:cNvSpPr>
                <a:spLocks noChangeShapeType="1"/>
              </p:cNvSpPr>
              <p:nvPr/>
            </p:nvSpPr>
            <p:spPr bwMode="auto">
              <a:xfrm>
                <a:off x="5904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78" name="Line 385"/>
              <p:cNvSpPr>
                <a:spLocks noChangeShapeType="1"/>
              </p:cNvSpPr>
              <p:nvPr/>
            </p:nvSpPr>
            <p:spPr bwMode="auto">
              <a:xfrm>
                <a:off x="5904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79" name="Line 386"/>
              <p:cNvSpPr>
                <a:spLocks noChangeShapeType="1"/>
              </p:cNvSpPr>
              <p:nvPr/>
            </p:nvSpPr>
            <p:spPr bwMode="auto">
              <a:xfrm>
                <a:off x="5904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80" name="Line 387"/>
              <p:cNvSpPr>
                <a:spLocks noChangeShapeType="1"/>
              </p:cNvSpPr>
              <p:nvPr/>
            </p:nvSpPr>
            <p:spPr bwMode="auto">
              <a:xfrm>
                <a:off x="5904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81" name="Line 388"/>
              <p:cNvSpPr>
                <a:spLocks noChangeShapeType="1"/>
              </p:cNvSpPr>
              <p:nvPr/>
            </p:nvSpPr>
            <p:spPr bwMode="auto">
              <a:xfrm>
                <a:off x="5904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82" name="Line 389"/>
              <p:cNvSpPr>
                <a:spLocks noChangeShapeType="1"/>
              </p:cNvSpPr>
              <p:nvPr/>
            </p:nvSpPr>
            <p:spPr bwMode="auto">
              <a:xfrm>
                <a:off x="5904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83" name="Line 390"/>
              <p:cNvSpPr>
                <a:spLocks noChangeShapeType="1"/>
              </p:cNvSpPr>
              <p:nvPr/>
            </p:nvSpPr>
            <p:spPr bwMode="auto">
              <a:xfrm>
                <a:off x="5904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84" name="Line 391"/>
              <p:cNvSpPr>
                <a:spLocks noChangeShapeType="1"/>
              </p:cNvSpPr>
              <p:nvPr/>
            </p:nvSpPr>
            <p:spPr bwMode="auto">
              <a:xfrm>
                <a:off x="615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85" name="Line 392"/>
              <p:cNvSpPr>
                <a:spLocks noChangeShapeType="1"/>
              </p:cNvSpPr>
              <p:nvPr/>
            </p:nvSpPr>
            <p:spPr bwMode="auto">
              <a:xfrm>
                <a:off x="615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86" name="Line 393"/>
              <p:cNvSpPr>
                <a:spLocks noChangeShapeType="1"/>
              </p:cNvSpPr>
              <p:nvPr/>
            </p:nvSpPr>
            <p:spPr bwMode="auto">
              <a:xfrm>
                <a:off x="615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87" name="Line 394"/>
              <p:cNvSpPr>
                <a:spLocks noChangeShapeType="1"/>
              </p:cNvSpPr>
              <p:nvPr/>
            </p:nvSpPr>
            <p:spPr bwMode="auto">
              <a:xfrm>
                <a:off x="615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88" name="Line 395"/>
              <p:cNvSpPr>
                <a:spLocks noChangeShapeType="1"/>
              </p:cNvSpPr>
              <p:nvPr/>
            </p:nvSpPr>
            <p:spPr bwMode="auto">
              <a:xfrm>
                <a:off x="615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89" name="Line 396"/>
              <p:cNvSpPr>
                <a:spLocks noChangeShapeType="1"/>
              </p:cNvSpPr>
              <p:nvPr/>
            </p:nvSpPr>
            <p:spPr bwMode="auto">
              <a:xfrm>
                <a:off x="615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90" name="Line 397"/>
              <p:cNvSpPr>
                <a:spLocks noChangeShapeType="1"/>
              </p:cNvSpPr>
              <p:nvPr/>
            </p:nvSpPr>
            <p:spPr bwMode="auto">
              <a:xfrm>
                <a:off x="615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91" name="Line 398"/>
              <p:cNvSpPr>
                <a:spLocks noChangeShapeType="1"/>
              </p:cNvSpPr>
              <p:nvPr/>
            </p:nvSpPr>
            <p:spPr bwMode="auto">
              <a:xfrm>
                <a:off x="615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92" name="Line 399"/>
              <p:cNvSpPr>
                <a:spLocks noChangeShapeType="1"/>
              </p:cNvSpPr>
              <p:nvPr/>
            </p:nvSpPr>
            <p:spPr bwMode="auto">
              <a:xfrm>
                <a:off x="615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93" name="Line 400"/>
              <p:cNvSpPr>
                <a:spLocks noChangeShapeType="1"/>
              </p:cNvSpPr>
              <p:nvPr/>
            </p:nvSpPr>
            <p:spPr bwMode="auto">
              <a:xfrm>
                <a:off x="615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94" name="Line 401"/>
              <p:cNvSpPr>
                <a:spLocks noChangeShapeType="1"/>
              </p:cNvSpPr>
              <p:nvPr/>
            </p:nvSpPr>
            <p:spPr bwMode="auto">
              <a:xfrm>
                <a:off x="615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95" name="Line 402"/>
              <p:cNvSpPr>
                <a:spLocks noChangeShapeType="1"/>
              </p:cNvSpPr>
              <p:nvPr/>
            </p:nvSpPr>
            <p:spPr bwMode="auto">
              <a:xfrm>
                <a:off x="615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96" name="Line 403"/>
              <p:cNvSpPr>
                <a:spLocks noChangeShapeType="1"/>
              </p:cNvSpPr>
              <p:nvPr/>
            </p:nvSpPr>
            <p:spPr bwMode="auto">
              <a:xfrm>
                <a:off x="615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97" name="Line 404"/>
              <p:cNvSpPr>
                <a:spLocks noChangeShapeType="1"/>
              </p:cNvSpPr>
              <p:nvPr/>
            </p:nvSpPr>
            <p:spPr bwMode="auto">
              <a:xfrm>
                <a:off x="641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98" name="Line 405"/>
              <p:cNvSpPr>
                <a:spLocks noChangeShapeType="1"/>
              </p:cNvSpPr>
              <p:nvPr/>
            </p:nvSpPr>
            <p:spPr bwMode="auto">
              <a:xfrm>
                <a:off x="641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</p:grpSp>
        <p:grpSp>
          <p:nvGrpSpPr>
            <p:cNvPr id="30" name="Group 607"/>
            <p:cNvGrpSpPr>
              <a:grpSpLocks/>
            </p:cNvGrpSpPr>
            <p:nvPr/>
          </p:nvGrpSpPr>
          <p:grpSpPr bwMode="auto">
            <a:xfrm>
              <a:off x="3600" y="385763"/>
              <a:ext cx="3830" cy="4900613"/>
              <a:chOff x="3600" y="243"/>
              <a:chExt cx="3830" cy="3087"/>
            </a:xfrm>
          </p:grpSpPr>
          <p:sp>
            <p:nvSpPr>
              <p:cNvPr id="199" name="Line 407"/>
              <p:cNvSpPr>
                <a:spLocks noChangeShapeType="1"/>
              </p:cNvSpPr>
              <p:nvPr/>
            </p:nvSpPr>
            <p:spPr bwMode="auto">
              <a:xfrm>
                <a:off x="641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00" name="Line 408"/>
              <p:cNvSpPr>
                <a:spLocks noChangeShapeType="1"/>
              </p:cNvSpPr>
              <p:nvPr/>
            </p:nvSpPr>
            <p:spPr bwMode="auto">
              <a:xfrm>
                <a:off x="641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01" name="Line 409"/>
              <p:cNvSpPr>
                <a:spLocks noChangeShapeType="1"/>
              </p:cNvSpPr>
              <p:nvPr/>
            </p:nvSpPr>
            <p:spPr bwMode="auto">
              <a:xfrm>
                <a:off x="641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02" name="Line 410"/>
              <p:cNvSpPr>
                <a:spLocks noChangeShapeType="1"/>
              </p:cNvSpPr>
              <p:nvPr/>
            </p:nvSpPr>
            <p:spPr bwMode="auto">
              <a:xfrm>
                <a:off x="641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03" name="Line 411"/>
              <p:cNvSpPr>
                <a:spLocks noChangeShapeType="1"/>
              </p:cNvSpPr>
              <p:nvPr/>
            </p:nvSpPr>
            <p:spPr bwMode="auto">
              <a:xfrm>
                <a:off x="641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04" name="Line 412"/>
              <p:cNvSpPr>
                <a:spLocks noChangeShapeType="1"/>
              </p:cNvSpPr>
              <p:nvPr/>
            </p:nvSpPr>
            <p:spPr bwMode="auto">
              <a:xfrm>
                <a:off x="641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05" name="Line 413"/>
              <p:cNvSpPr>
                <a:spLocks noChangeShapeType="1"/>
              </p:cNvSpPr>
              <p:nvPr/>
            </p:nvSpPr>
            <p:spPr bwMode="auto">
              <a:xfrm>
                <a:off x="641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06" name="Line 414"/>
              <p:cNvSpPr>
                <a:spLocks noChangeShapeType="1"/>
              </p:cNvSpPr>
              <p:nvPr/>
            </p:nvSpPr>
            <p:spPr bwMode="auto">
              <a:xfrm>
                <a:off x="641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07" name="Line 415"/>
              <p:cNvSpPr>
                <a:spLocks noChangeShapeType="1"/>
              </p:cNvSpPr>
              <p:nvPr/>
            </p:nvSpPr>
            <p:spPr bwMode="auto">
              <a:xfrm>
                <a:off x="641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08" name="Line 416"/>
              <p:cNvSpPr>
                <a:spLocks noChangeShapeType="1"/>
              </p:cNvSpPr>
              <p:nvPr/>
            </p:nvSpPr>
            <p:spPr bwMode="auto">
              <a:xfrm>
                <a:off x="641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09" name="Line 417"/>
              <p:cNvSpPr>
                <a:spLocks noChangeShapeType="1"/>
              </p:cNvSpPr>
              <p:nvPr/>
            </p:nvSpPr>
            <p:spPr bwMode="auto">
              <a:xfrm>
                <a:off x="641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10" name="Line 418"/>
              <p:cNvSpPr>
                <a:spLocks noChangeShapeType="1"/>
              </p:cNvSpPr>
              <p:nvPr/>
            </p:nvSpPr>
            <p:spPr bwMode="auto">
              <a:xfrm>
                <a:off x="666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11" name="Line 419"/>
              <p:cNvSpPr>
                <a:spLocks noChangeShapeType="1"/>
              </p:cNvSpPr>
              <p:nvPr/>
            </p:nvSpPr>
            <p:spPr bwMode="auto">
              <a:xfrm>
                <a:off x="666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12" name="Line 420"/>
              <p:cNvSpPr>
                <a:spLocks noChangeShapeType="1"/>
              </p:cNvSpPr>
              <p:nvPr/>
            </p:nvSpPr>
            <p:spPr bwMode="auto">
              <a:xfrm>
                <a:off x="666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13" name="Line 421"/>
              <p:cNvSpPr>
                <a:spLocks noChangeShapeType="1"/>
              </p:cNvSpPr>
              <p:nvPr/>
            </p:nvSpPr>
            <p:spPr bwMode="auto">
              <a:xfrm>
                <a:off x="666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14" name="Line 422"/>
              <p:cNvSpPr>
                <a:spLocks noChangeShapeType="1"/>
              </p:cNvSpPr>
              <p:nvPr/>
            </p:nvSpPr>
            <p:spPr bwMode="auto">
              <a:xfrm>
                <a:off x="666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15" name="Line 423"/>
              <p:cNvSpPr>
                <a:spLocks noChangeShapeType="1"/>
              </p:cNvSpPr>
              <p:nvPr/>
            </p:nvSpPr>
            <p:spPr bwMode="auto">
              <a:xfrm>
                <a:off x="666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16" name="Line 424"/>
              <p:cNvSpPr>
                <a:spLocks noChangeShapeType="1"/>
              </p:cNvSpPr>
              <p:nvPr/>
            </p:nvSpPr>
            <p:spPr bwMode="auto">
              <a:xfrm>
                <a:off x="666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17" name="Line 425"/>
              <p:cNvSpPr>
                <a:spLocks noChangeShapeType="1"/>
              </p:cNvSpPr>
              <p:nvPr/>
            </p:nvSpPr>
            <p:spPr bwMode="auto">
              <a:xfrm>
                <a:off x="666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18" name="Line 426"/>
              <p:cNvSpPr>
                <a:spLocks noChangeShapeType="1"/>
              </p:cNvSpPr>
              <p:nvPr/>
            </p:nvSpPr>
            <p:spPr bwMode="auto">
              <a:xfrm>
                <a:off x="666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19" name="Line 427"/>
              <p:cNvSpPr>
                <a:spLocks noChangeShapeType="1"/>
              </p:cNvSpPr>
              <p:nvPr/>
            </p:nvSpPr>
            <p:spPr bwMode="auto">
              <a:xfrm>
                <a:off x="666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20" name="Line 428"/>
              <p:cNvSpPr>
                <a:spLocks noChangeShapeType="1"/>
              </p:cNvSpPr>
              <p:nvPr/>
            </p:nvSpPr>
            <p:spPr bwMode="auto">
              <a:xfrm>
                <a:off x="666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21" name="Line 429"/>
              <p:cNvSpPr>
                <a:spLocks noChangeShapeType="1"/>
              </p:cNvSpPr>
              <p:nvPr/>
            </p:nvSpPr>
            <p:spPr bwMode="auto">
              <a:xfrm>
                <a:off x="666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22" name="Line 430"/>
              <p:cNvSpPr>
                <a:spLocks noChangeShapeType="1"/>
              </p:cNvSpPr>
              <p:nvPr/>
            </p:nvSpPr>
            <p:spPr bwMode="auto">
              <a:xfrm>
                <a:off x="666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23" name="Line 431"/>
              <p:cNvSpPr>
                <a:spLocks noChangeShapeType="1"/>
              </p:cNvSpPr>
              <p:nvPr/>
            </p:nvSpPr>
            <p:spPr bwMode="auto">
              <a:xfrm>
                <a:off x="692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24" name="Line 432"/>
              <p:cNvSpPr>
                <a:spLocks noChangeShapeType="1"/>
              </p:cNvSpPr>
              <p:nvPr/>
            </p:nvSpPr>
            <p:spPr bwMode="auto">
              <a:xfrm>
                <a:off x="692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25" name="Line 433"/>
              <p:cNvSpPr>
                <a:spLocks noChangeShapeType="1"/>
              </p:cNvSpPr>
              <p:nvPr/>
            </p:nvSpPr>
            <p:spPr bwMode="auto">
              <a:xfrm>
                <a:off x="692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26" name="Line 434"/>
              <p:cNvSpPr>
                <a:spLocks noChangeShapeType="1"/>
              </p:cNvSpPr>
              <p:nvPr/>
            </p:nvSpPr>
            <p:spPr bwMode="auto">
              <a:xfrm>
                <a:off x="692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27" name="Line 435"/>
              <p:cNvSpPr>
                <a:spLocks noChangeShapeType="1"/>
              </p:cNvSpPr>
              <p:nvPr/>
            </p:nvSpPr>
            <p:spPr bwMode="auto">
              <a:xfrm>
                <a:off x="692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28" name="Line 436"/>
              <p:cNvSpPr>
                <a:spLocks noChangeShapeType="1"/>
              </p:cNvSpPr>
              <p:nvPr/>
            </p:nvSpPr>
            <p:spPr bwMode="auto">
              <a:xfrm>
                <a:off x="692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29" name="Line 437"/>
              <p:cNvSpPr>
                <a:spLocks noChangeShapeType="1"/>
              </p:cNvSpPr>
              <p:nvPr/>
            </p:nvSpPr>
            <p:spPr bwMode="auto">
              <a:xfrm>
                <a:off x="692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30" name="Line 438"/>
              <p:cNvSpPr>
                <a:spLocks noChangeShapeType="1"/>
              </p:cNvSpPr>
              <p:nvPr/>
            </p:nvSpPr>
            <p:spPr bwMode="auto">
              <a:xfrm>
                <a:off x="692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31" name="Line 439"/>
              <p:cNvSpPr>
                <a:spLocks noChangeShapeType="1"/>
              </p:cNvSpPr>
              <p:nvPr/>
            </p:nvSpPr>
            <p:spPr bwMode="auto">
              <a:xfrm>
                <a:off x="692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32" name="Line 440"/>
              <p:cNvSpPr>
                <a:spLocks noChangeShapeType="1"/>
              </p:cNvSpPr>
              <p:nvPr/>
            </p:nvSpPr>
            <p:spPr bwMode="auto">
              <a:xfrm>
                <a:off x="692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33" name="Line 441"/>
              <p:cNvSpPr>
                <a:spLocks noChangeShapeType="1"/>
              </p:cNvSpPr>
              <p:nvPr/>
            </p:nvSpPr>
            <p:spPr bwMode="auto">
              <a:xfrm>
                <a:off x="692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34" name="Line 442"/>
              <p:cNvSpPr>
                <a:spLocks noChangeShapeType="1"/>
              </p:cNvSpPr>
              <p:nvPr/>
            </p:nvSpPr>
            <p:spPr bwMode="auto">
              <a:xfrm>
                <a:off x="692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35" name="Line 443"/>
              <p:cNvSpPr>
                <a:spLocks noChangeShapeType="1"/>
              </p:cNvSpPr>
              <p:nvPr/>
            </p:nvSpPr>
            <p:spPr bwMode="auto">
              <a:xfrm>
                <a:off x="692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36" name="Line 444"/>
              <p:cNvSpPr>
                <a:spLocks noChangeShapeType="1"/>
              </p:cNvSpPr>
              <p:nvPr/>
            </p:nvSpPr>
            <p:spPr bwMode="auto">
              <a:xfrm>
                <a:off x="717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37" name="Line 445"/>
              <p:cNvSpPr>
                <a:spLocks noChangeShapeType="1"/>
              </p:cNvSpPr>
              <p:nvPr/>
            </p:nvSpPr>
            <p:spPr bwMode="auto">
              <a:xfrm>
                <a:off x="717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38" name="Line 446"/>
              <p:cNvSpPr>
                <a:spLocks noChangeShapeType="1"/>
              </p:cNvSpPr>
              <p:nvPr/>
            </p:nvSpPr>
            <p:spPr bwMode="auto">
              <a:xfrm>
                <a:off x="717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39" name="Line 447"/>
              <p:cNvSpPr>
                <a:spLocks noChangeShapeType="1"/>
              </p:cNvSpPr>
              <p:nvPr/>
            </p:nvSpPr>
            <p:spPr bwMode="auto">
              <a:xfrm>
                <a:off x="717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40" name="Line 448"/>
              <p:cNvSpPr>
                <a:spLocks noChangeShapeType="1"/>
              </p:cNvSpPr>
              <p:nvPr/>
            </p:nvSpPr>
            <p:spPr bwMode="auto">
              <a:xfrm>
                <a:off x="717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41" name="Line 449"/>
              <p:cNvSpPr>
                <a:spLocks noChangeShapeType="1"/>
              </p:cNvSpPr>
              <p:nvPr/>
            </p:nvSpPr>
            <p:spPr bwMode="auto">
              <a:xfrm>
                <a:off x="717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42" name="Line 450"/>
              <p:cNvSpPr>
                <a:spLocks noChangeShapeType="1"/>
              </p:cNvSpPr>
              <p:nvPr/>
            </p:nvSpPr>
            <p:spPr bwMode="auto">
              <a:xfrm>
                <a:off x="717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43" name="Line 451"/>
              <p:cNvSpPr>
                <a:spLocks noChangeShapeType="1"/>
              </p:cNvSpPr>
              <p:nvPr/>
            </p:nvSpPr>
            <p:spPr bwMode="auto">
              <a:xfrm>
                <a:off x="717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44" name="Line 452"/>
              <p:cNvSpPr>
                <a:spLocks noChangeShapeType="1"/>
              </p:cNvSpPr>
              <p:nvPr/>
            </p:nvSpPr>
            <p:spPr bwMode="auto">
              <a:xfrm>
                <a:off x="717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45" name="Line 453"/>
              <p:cNvSpPr>
                <a:spLocks noChangeShapeType="1"/>
              </p:cNvSpPr>
              <p:nvPr/>
            </p:nvSpPr>
            <p:spPr bwMode="auto">
              <a:xfrm>
                <a:off x="717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46" name="Line 454"/>
              <p:cNvSpPr>
                <a:spLocks noChangeShapeType="1"/>
              </p:cNvSpPr>
              <p:nvPr/>
            </p:nvSpPr>
            <p:spPr bwMode="auto">
              <a:xfrm>
                <a:off x="717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47" name="Line 455"/>
              <p:cNvSpPr>
                <a:spLocks noChangeShapeType="1"/>
              </p:cNvSpPr>
              <p:nvPr/>
            </p:nvSpPr>
            <p:spPr bwMode="auto">
              <a:xfrm>
                <a:off x="717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48" name="Line 456"/>
              <p:cNvSpPr>
                <a:spLocks noChangeShapeType="1"/>
              </p:cNvSpPr>
              <p:nvPr/>
            </p:nvSpPr>
            <p:spPr bwMode="auto">
              <a:xfrm>
                <a:off x="717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49" name="Line 457"/>
              <p:cNvSpPr>
                <a:spLocks noChangeShapeType="1"/>
              </p:cNvSpPr>
              <p:nvPr/>
            </p:nvSpPr>
            <p:spPr bwMode="auto">
              <a:xfrm>
                <a:off x="743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50" name="Line 458"/>
              <p:cNvSpPr>
                <a:spLocks noChangeShapeType="1"/>
              </p:cNvSpPr>
              <p:nvPr/>
            </p:nvSpPr>
            <p:spPr bwMode="auto">
              <a:xfrm>
                <a:off x="743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51" name="Line 459"/>
              <p:cNvSpPr>
                <a:spLocks noChangeShapeType="1"/>
              </p:cNvSpPr>
              <p:nvPr/>
            </p:nvSpPr>
            <p:spPr bwMode="auto">
              <a:xfrm>
                <a:off x="743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52" name="Line 460"/>
              <p:cNvSpPr>
                <a:spLocks noChangeShapeType="1"/>
              </p:cNvSpPr>
              <p:nvPr/>
            </p:nvSpPr>
            <p:spPr bwMode="auto">
              <a:xfrm>
                <a:off x="743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53" name="Line 461"/>
              <p:cNvSpPr>
                <a:spLocks noChangeShapeType="1"/>
              </p:cNvSpPr>
              <p:nvPr/>
            </p:nvSpPr>
            <p:spPr bwMode="auto">
              <a:xfrm>
                <a:off x="743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54" name="Line 462"/>
              <p:cNvSpPr>
                <a:spLocks noChangeShapeType="1"/>
              </p:cNvSpPr>
              <p:nvPr/>
            </p:nvSpPr>
            <p:spPr bwMode="auto">
              <a:xfrm>
                <a:off x="743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55" name="Line 463"/>
              <p:cNvSpPr>
                <a:spLocks noChangeShapeType="1"/>
              </p:cNvSpPr>
              <p:nvPr/>
            </p:nvSpPr>
            <p:spPr bwMode="auto">
              <a:xfrm>
                <a:off x="743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56" name="Line 464"/>
              <p:cNvSpPr>
                <a:spLocks noChangeShapeType="1"/>
              </p:cNvSpPr>
              <p:nvPr/>
            </p:nvSpPr>
            <p:spPr bwMode="auto">
              <a:xfrm>
                <a:off x="743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57" name="Line 465"/>
              <p:cNvSpPr>
                <a:spLocks noChangeShapeType="1"/>
              </p:cNvSpPr>
              <p:nvPr/>
            </p:nvSpPr>
            <p:spPr bwMode="auto">
              <a:xfrm>
                <a:off x="743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58" name="Line 466"/>
              <p:cNvSpPr>
                <a:spLocks noChangeShapeType="1"/>
              </p:cNvSpPr>
              <p:nvPr/>
            </p:nvSpPr>
            <p:spPr bwMode="auto">
              <a:xfrm>
                <a:off x="743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59" name="Line 467"/>
              <p:cNvSpPr>
                <a:spLocks noChangeShapeType="1"/>
              </p:cNvSpPr>
              <p:nvPr/>
            </p:nvSpPr>
            <p:spPr bwMode="auto">
              <a:xfrm>
                <a:off x="743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60" name="Line 468"/>
              <p:cNvSpPr>
                <a:spLocks noChangeShapeType="1"/>
              </p:cNvSpPr>
              <p:nvPr/>
            </p:nvSpPr>
            <p:spPr bwMode="auto">
              <a:xfrm>
                <a:off x="743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61" name="Line 469"/>
              <p:cNvSpPr>
                <a:spLocks noChangeShapeType="1"/>
              </p:cNvSpPr>
              <p:nvPr/>
            </p:nvSpPr>
            <p:spPr bwMode="auto">
              <a:xfrm>
                <a:off x="743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62" name="Line 470"/>
              <p:cNvSpPr>
                <a:spLocks noChangeShapeType="1"/>
              </p:cNvSpPr>
              <p:nvPr/>
            </p:nvSpPr>
            <p:spPr bwMode="auto">
              <a:xfrm flipH="1">
                <a:off x="3600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63" name="Line 471"/>
              <p:cNvSpPr>
                <a:spLocks noChangeShapeType="1"/>
              </p:cNvSpPr>
              <p:nvPr/>
            </p:nvSpPr>
            <p:spPr bwMode="auto">
              <a:xfrm flipH="1">
                <a:off x="3600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64" name="Line 472"/>
              <p:cNvSpPr>
                <a:spLocks noChangeShapeType="1"/>
              </p:cNvSpPr>
              <p:nvPr/>
            </p:nvSpPr>
            <p:spPr bwMode="auto">
              <a:xfrm flipH="1">
                <a:off x="3600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65" name="Line 473"/>
              <p:cNvSpPr>
                <a:spLocks noChangeShapeType="1"/>
              </p:cNvSpPr>
              <p:nvPr/>
            </p:nvSpPr>
            <p:spPr bwMode="auto">
              <a:xfrm flipH="1">
                <a:off x="3600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66" name="Line 474"/>
              <p:cNvSpPr>
                <a:spLocks noChangeShapeType="1"/>
              </p:cNvSpPr>
              <p:nvPr/>
            </p:nvSpPr>
            <p:spPr bwMode="auto">
              <a:xfrm flipH="1">
                <a:off x="3600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67" name="Line 475"/>
              <p:cNvSpPr>
                <a:spLocks noChangeShapeType="1"/>
              </p:cNvSpPr>
              <p:nvPr/>
            </p:nvSpPr>
            <p:spPr bwMode="auto">
              <a:xfrm flipH="1">
                <a:off x="3600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68" name="Line 476"/>
              <p:cNvSpPr>
                <a:spLocks noChangeShapeType="1"/>
              </p:cNvSpPr>
              <p:nvPr/>
            </p:nvSpPr>
            <p:spPr bwMode="auto">
              <a:xfrm flipH="1">
                <a:off x="3600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69" name="Line 477"/>
              <p:cNvSpPr>
                <a:spLocks noChangeShapeType="1"/>
              </p:cNvSpPr>
              <p:nvPr/>
            </p:nvSpPr>
            <p:spPr bwMode="auto">
              <a:xfrm flipH="1">
                <a:off x="3600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70" name="Line 478"/>
              <p:cNvSpPr>
                <a:spLocks noChangeShapeType="1"/>
              </p:cNvSpPr>
              <p:nvPr/>
            </p:nvSpPr>
            <p:spPr bwMode="auto">
              <a:xfrm flipH="1">
                <a:off x="3600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71" name="Line 479"/>
              <p:cNvSpPr>
                <a:spLocks noChangeShapeType="1"/>
              </p:cNvSpPr>
              <p:nvPr/>
            </p:nvSpPr>
            <p:spPr bwMode="auto">
              <a:xfrm flipH="1">
                <a:off x="3600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72" name="Line 480"/>
              <p:cNvSpPr>
                <a:spLocks noChangeShapeType="1"/>
              </p:cNvSpPr>
              <p:nvPr/>
            </p:nvSpPr>
            <p:spPr bwMode="auto">
              <a:xfrm flipH="1">
                <a:off x="3600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73" name="Line 481"/>
              <p:cNvSpPr>
                <a:spLocks noChangeShapeType="1"/>
              </p:cNvSpPr>
              <p:nvPr/>
            </p:nvSpPr>
            <p:spPr bwMode="auto">
              <a:xfrm flipH="1">
                <a:off x="3600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74" name="Line 482"/>
              <p:cNvSpPr>
                <a:spLocks noChangeShapeType="1"/>
              </p:cNvSpPr>
              <p:nvPr/>
            </p:nvSpPr>
            <p:spPr bwMode="auto">
              <a:xfrm flipH="1">
                <a:off x="3600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75" name="Line 483"/>
              <p:cNvSpPr>
                <a:spLocks noChangeShapeType="1"/>
              </p:cNvSpPr>
              <p:nvPr/>
            </p:nvSpPr>
            <p:spPr bwMode="auto">
              <a:xfrm flipH="1">
                <a:off x="3854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76" name="Line 484"/>
              <p:cNvSpPr>
                <a:spLocks noChangeShapeType="1"/>
              </p:cNvSpPr>
              <p:nvPr/>
            </p:nvSpPr>
            <p:spPr bwMode="auto">
              <a:xfrm flipH="1">
                <a:off x="3854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77" name="Line 485"/>
              <p:cNvSpPr>
                <a:spLocks noChangeShapeType="1"/>
              </p:cNvSpPr>
              <p:nvPr/>
            </p:nvSpPr>
            <p:spPr bwMode="auto">
              <a:xfrm flipH="1">
                <a:off x="3854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78" name="Line 486"/>
              <p:cNvSpPr>
                <a:spLocks noChangeShapeType="1"/>
              </p:cNvSpPr>
              <p:nvPr/>
            </p:nvSpPr>
            <p:spPr bwMode="auto">
              <a:xfrm flipH="1">
                <a:off x="3854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79" name="Line 487"/>
              <p:cNvSpPr>
                <a:spLocks noChangeShapeType="1"/>
              </p:cNvSpPr>
              <p:nvPr/>
            </p:nvSpPr>
            <p:spPr bwMode="auto">
              <a:xfrm flipH="1">
                <a:off x="3854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80" name="Line 488"/>
              <p:cNvSpPr>
                <a:spLocks noChangeShapeType="1"/>
              </p:cNvSpPr>
              <p:nvPr/>
            </p:nvSpPr>
            <p:spPr bwMode="auto">
              <a:xfrm flipH="1">
                <a:off x="3854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81" name="Line 489"/>
              <p:cNvSpPr>
                <a:spLocks noChangeShapeType="1"/>
              </p:cNvSpPr>
              <p:nvPr/>
            </p:nvSpPr>
            <p:spPr bwMode="auto">
              <a:xfrm flipH="1">
                <a:off x="3854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82" name="Line 490"/>
              <p:cNvSpPr>
                <a:spLocks noChangeShapeType="1"/>
              </p:cNvSpPr>
              <p:nvPr/>
            </p:nvSpPr>
            <p:spPr bwMode="auto">
              <a:xfrm flipH="1">
                <a:off x="3854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83" name="Line 491"/>
              <p:cNvSpPr>
                <a:spLocks noChangeShapeType="1"/>
              </p:cNvSpPr>
              <p:nvPr/>
            </p:nvSpPr>
            <p:spPr bwMode="auto">
              <a:xfrm flipH="1">
                <a:off x="3854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84" name="Line 492"/>
              <p:cNvSpPr>
                <a:spLocks noChangeShapeType="1"/>
              </p:cNvSpPr>
              <p:nvPr/>
            </p:nvSpPr>
            <p:spPr bwMode="auto">
              <a:xfrm flipH="1">
                <a:off x="3854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85" name="Line 493"/>
              <p:cNvSpPr>
                <a:spLocks noChangeShapeType="1"/>
              </p:cNvSpPr>
              <p:nvPr/>
            </p:nvSpPr>
            <p:spPr bwMode="auto">
              <a:xfrm flipH="1">
                <a:off x="3854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86" name="Line 494"/>
              <p:cNvSpPr>
                <a:spLocks noChangeShapeType="1"/>
              </p:cNvSpPr>
              <p:nvPr/>
            </p:nvSpPr>
            <p:spPr bwMode="auto">
              <a:xfrm flipH="1">
                <a:off x="3854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87" name="Line 495"/>
              <p:cNvSpPr>
                <a:spLocks noChangeShapeType="1"/>
              </p:cNvSpPr>
              <p:nvPr/>
            </p:nvSpPr>
            <p:spPr bwMode="auto">
              <a:xfrm flipH="1">
                <a:off x="3854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88" name="Line 496"/>
              <p:cNvSpPr>
                <a:spLocks noChangeShapeType="1"/>
              </p:cNvSpPr>
              <p:nvPr/>
            </p:nvSpPr>
            <p:spPr bwMode="auto">
              <a:xfrm flipH="1">
                <a:off x="4108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89" name="Line 497"/>
              <p:cNvSpPr>
                <a:spLocks noChangeShapeType="1"/>
              </p:cNvSpPr>
              <p:nvPr/>
            </p:nvSpPr>
            <p:spPr bwMode="auto">
              <a:xfrm flipH="1">
                <a:off x="4108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90" name="Line 498"/>
              <p:cNvSpPr>
                <a:spLocks noChangeShapeType="1"/>
              </p:cNvSpPr>
              <p:nvPr/>
            </p:nvSpPr>
            <p:spPr bwMode="auto">
              <a:xfrm flipH="1">
                <a:off x="4108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91" name="Line 499"/>
              <p:cNvSpPr>
                <a:spLocks noChangeShapeType="1"/>
              </p:cNvSpPr>
              <p:nvPr/>
            </p:nvSpPr>
            <p:spPr bwMode="auto">
              <a:xfrm flipH="1">
                <a:off x="4108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92" name="Line 500"/>
              <p:cNvSpPr>
                <a:spLocks noChangeShapeType="1"/>
              </p:cNvSpPr>
              <p:nvPr/>
            </p:nvSpPr>
            <p:spPr bwMode="auto">
              <a:xfrm flipH="1">
                <a:off x="4108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93" name="Line 501"/>
              <p:cNvSpPr>
                <a:spLocks noChangeShapeType="1"/>
              </p:cNvSpPr>
              <p:nvPr/>
            </p:nvSpPr>
            <p:spPr bwMode="auto">
              <a:xfrm flipH="1">
                <a:off x="4108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94" name="Line 502"/>
              <p:cNvSpPr>
                <a:spLocks noChangeShapeType="1"/>
              </p:cNvSpPr>
              <p:nvPr/>
            </p:nvSpPr>
            <p:spPr bwMode="auto">
              <a:xfrm flipH="1">
                <a:off x="4108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95" name="Line 503"/>
              <p:cNvSpPr>
                <a:spLocks noChangeShapeType="1"/>
              </p:cNvSpPr>
              <p:nvPr/>
            </p:nvSpPr>
            <p:spPr bwMode="auto">
              <a:xfrm flipH="1">
                <a:off x="4108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96" name="Line 504"/>
              <p:cNvSpPr>
                <a:spLocks noChangeShapeType="1"/>
              </p:cNvSpPr>
              <p:nvPr/>
            </p:nvSpPr>
            <p:spPr bwMode="auto">
              <a:xfrm flipH="1">
                <a:off x="4108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97" name="Line 505"/>
              <p:cNvSpPr>
                <a:spLocks noChangeShapeType="1"/>
              </p:cNvSpPr>
              <p:nvPr/>
            </p:nvSpPr>
            <p:spPr bwMode="auto">
              <a:xfrm flipH="1">
                <a:off x="4108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98" name="Line 506"/>
              <p:cNvSpPr>
                <a:spLocks noChangeShapeType="1"/>
              </p:cNvSpPr>
              <p:nvPr/>
            </p:nvSpPr>
            <p:spPr bwMode="auto">
              <a:xfrm flipH="1">
                <a:off x="4108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99" name="Line 507"/>
              <p:cNvSpPr>
                <a:spLocks noChangeShapeType="1"/>
              </p:cNvSpPr>
              <p:nvPr/>
            </p:nvSpPr>
            <p:spPr bwMode="auto">
              <a:xfrm flipH="1">
                <a:off x="4108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00" name="Line 508"/>
              <p:cNvSpPr>
                <a:spLocks noChangeShapeType="1"/>
              </p:cNvSpPr>
              <p:nvPr/>
            </p:nvSpPr>
            <p:spPr bwMode="auto">
              <a:xfrm flipH="1">
                <a:off x="4108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01" name="Line 509"/>
              <p:cNvSpPr>
                <a:spLocks noChangeShapeType="1"/>
              </p:cNvSpPr>
              <p:nvPr/>
            </p:nvSpPr>
            <p:spPr bwMode="auto">
              <a:xfrm flipH="1">
                <a:off x="4362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02" name="Line 510"/>
              <p:cNvSpPr>
                <a:spLocks noChangeShapeType="1"/>
              </p:cNvSpPr>
              <p:nvPr/>
            </p:nvSpPr>
            <p:spPr bwMode="auto">
              <a:xfrm flipH="1">
                <a:off x="4362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03" name="Line 511"/>
              <p:cNvSpPr>
                <a:spLocks noChangeShapeType="1"/>
              </p:cNvSpPr>
              <p:nvPr/>
            </p:nvSpPr>
            <p:spPr bwMode="auto">
              <a:xfrm flipH="1">
                <a:off x="4362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04" name="Line 512"/>
              <p:cNvSpPr>
                <a:spLocks noChangeShapeType="1"/>
              </p:cNvSpPr>
              <p:nvPr/>
            </p:nvSpPr>
            <p:spPr bwMode="auto">
              <a:xfrm flipH="1">
                <a:off x="4362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05" name="Line 513"/>
              <p:cNvSpPr>
                <a:spLocks noChangeShapeType="1"/>
              </p:cNvSpPr>
              <p:nvPr/>
            </p:nvSpPr>
            <p:spPr bwMode="auto">
              <a:xfrm flipH="1">
                <a:off x="4362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06" name="Line 514"/>
              <p:cNvSpPr>
                <a:spLocks noChangeShapeType="1"/>
              </p:cNvSpPr>
              <p:nvPr/>
            </p:nvSpPr>
            <p:spPr bwMode="auto">
              <a:xfrm flipH="1">
                <a:off x="4362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07" name="Line 515"/>
              <p:cNvSpPr>
                <a:spLocks noChangeShapeType="1"/>
              </p:cNvSpPr>
              <p:nvPr/>
            </p:nvSpPr>
            <p:spPr bwMode="auto">
              <a:xfrm flipH="1">
                <a:off x="4362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08" name="Line 516"/>
              <p:cNvSpPr>
                <a:spLocks noChangeShapeType="1"/>
              </p:cNvSpPr>
              <p:nvPr/>
            </p:nvSpPr>
            <p:spPr bwMode="auto">
              <a:xfrm flipH="1">
                <a:off x="4362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09" name="Line 517"/>
              <p:cNvSpPr>
                <a:spLocks noChangeShapeType="1"/>
              </p:cNvSpPr>
              <p:nvPr/>
            </p:nvSpPr>
            <p:spPr bwMode="auto">
              <a:xfrm flipH="1">
                <a:off x="4362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10" name="Line 518"/>
              <p:cNvSpPr>
                <a:spLocks noChangeShapeType="1"/>
              </p:cNvSpPr>
              <p:nvPr/>
            </p:nvSpPr>
            <p:spPr bwMode="auto">
              <a:xfrm flipH="1">
                <a:off x="4362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11" name="Line 519"/>
              <p:cNvSpPr>
                <a:spLocks noChangeShapeType="1"/>
              </p:cNvSpPr>
              <p:nvPr/>
            </p:nvSpPr>
            <p:spPr bwMode="auto">
              <a:xfrm flipH="1">
                <a:off x="4362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12" name="Line 520"/>
              <p:cNvSpPr>
                <a:spLocks noChangeShapeType="1"/>
              </p:cNvSpPr>
              <p:nvPr/>
            </p:nvSpPr>
            <p:spPr bwMode="auto">
              <a:xfrm flipH="1">
                <a:off x="4362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13" name="Line 521"/>
              <p:cNvSpPr>
                <a:spLocks noChangeShapeType="1"/>
              </p:cNvSpPr>
              <p:nvPr/>
            </p:nvSpPr>
            <p:spPr bwMode="auto">
              <a:xfrm flipH="1">
                <a:off x="4362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14" name="Line 522"/>
              <p:cNvSpPr>
                <a:spLocks noChangeShapeType="1"/>
              </p:cNvSpPr>
              <p:nvPr/>
            </p:nvSpPr>
            <p:spPr bwMode="auto">
              <a:xfrm flipH="1">
                <a:off x="4616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15" name="Line 523"/>
              <p:cNvSpPr>
                <a:spLocks noChangeShapeType="1"/>
              </p:cNvSpPr>
              <p:nvPr/>
            </p:nvSpPr>
            <p:spPr bwMode="auto">
              <a:xfrm flipH="1">
                <a:off x="4616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16" name="Line 524"/>
              <p:cNvSpPr>
                <a:spLocks noChangeShapeType="1"/>
              </p:cNvSpPr>
              <p:nvPr/>
            </p:nvSpPr>
            <p:spPr bwMode="auto">
              <a:xfrm flipH="1">
                <a:off x="4616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17" name="Line 525"/>
              <p:cNvSpPr>
                <a:spLocks noChangeShapeType="1"/>
              </p:cNvSpPr>
              <p:nvPr/>
            </p:nvSpPr>
            <p:spPr bwMode="auto">
              <a:xfrm flipH="1">
                <a:off x="4616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18" name="Line 526"/>
              <p:cNvSpPr>
                <a:spLocks noChangeShapeType="1"/>
              </p:cNvSpPr>
              <p:nvPr/>
            </p:nvSpPr>
            <p:spPr bwMode="auto">
              <a:xfrm flipH="1">
                <a:off x="4616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19" name="Line 527"/>
              <p:cNvSpPr>
                <a:spLocks noChangeShapeType="1"/>
              </p:cNvSpPr>
              <p:nvPr/>
            </p:nvSpPr>
            <p:spPr bwMode="auto">
              <a:xfrm flipH="1">
                <a:off x="4616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20" name="Line 528"/>
              <p:cNvSpPr>
                <a:spLocks noChangeShapeType="1"/>
              </p:cNvSpPr>
              <p:nvPr/>
            </p:nvSpPr>
            <p:spPr bwMode="auto">
              <a:xfrm flipH="1">
                <a:off x="4616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21" name="Line 529"/>
              <p:cNvSpPr>
                <a:spLocks noChangeShapeType="1"/>
              </p:cNvSpPr>
              <p:nvPr/>
            </p:nvSpPr>
            <p:spPr bwMode="auto">
              <a:xfrm flipH="1">
                <a:off x="4616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22" name="Line 530"/>
              <p:cNvSpPr>
                <a:spLocks noChangeShapeType="1"/>
              </p:cNvSpPr>
              <p:nvPr/>
            </p:nvSpPr>
            <p:spPr bwMode="auto">
              <a:xfrm flipH="1">
                <a:off x="4616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23" name="Line 531"/>
              <p:cNvSpPr>
                <a:spLocks noChangeShapeType="1"/>
              </p:cNvSpPr>
              <p:nvPr/>
            </p:nvSpPr>
            <p:spPr bwMode="auto">
              <a:xfrm flipH="1">
                <a:off x="4616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24" name="Line 532"/>
              <p:cNvSpPr>
                <a:spLocks noChangeShapeType="1"/>
              </p:cNvSpPr>
              <p:nvPr/>
            </p:nvSpPr>
            <p:spPr bwMode="auto">
              <a:xfrm flipH="1">
                <a:off x="4616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25" name="Line 533"/>
              <p:cNvSpPr>
                <a:spLocks noChangeShapeType="1"/>
              </p:cNvSpPr>
              <p:nvPr/>
            </p:nvSpPr>
            <p:spPr bwMode="auto">
              <a:xfrm flipH="1">
                <a:off x="4616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26" name="Line 534"/>
              <p:cNvSpPr>
                <a:spLocks noChangeShapeType="1"/>
              </p:cNvSpPr>
              <p:nvPr/>
            </p:nvSpPr>
            <p:spPr bwMode="auto">
              <a:xfrm flipH="1">
                <a:off x="4616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27" name="Line 535"/>
              <p:cNvSpPr>
                <a:spLocks noChangeShapeType="1"/>
              </p:cNvSpPr>
              <p:nvPr/>
            </p:nvSpPr>
            <p:spPr bwMode="auto">
              <a:xfrm flipH="1">
                <a:off x="4870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28" name="Line 536"/>
              <p:cNvSpPr>
                <a:spLocks noChangeShapeType="1"/>
              </p:cNvSpPr>
              <p:nvPr/>
            </p:nvSpPr>
            <p:spPr bwMode="auto">
              <a:xfrm flipH="1">
                <a:off x="4870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29" name="Line 537"/>
              <p:cNvSpPr>
                <a:spLocks noChangeShapeType="1"/>
              </p:cNvSpPr>
              <p:nvPr/>
            </p:nvSpPr>
            <p:spPr bwMode="auto">
              <a:xfrm flipH="1">
                <a:off x="4870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30" name="Line 538"/>
              <p:cNvSpPr>
                <a:spLocks noChangeShapeType="1"/>
              </p:cNvSpPr>
              <p:nvPr/>
            </p:nvSpPr>
            <p:spPr bwMode="auto">
              <a:xfrm flipH="1">
                <a:off x="4870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31" name="Line 539"/>
              <p:cNvSpPr>
                <a:spLocks noChangeShapeType="1"/>
              </p:cNvSpPr>
              <p:nvPr/>
            </p:nvSpPr>
            <p:spPr bwMode="auto">
              <a:xfrm flipH="1">
                <a:off x="4870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32" name="Line 540"/>
              <p:cNvSpPr>
                <a:spLocks noChangeShapeType="1"/>
              </p:cNvSpPr>
              <p:nvPr/>
            </p:nvSpPr>
            <p:spPr bwMode="auto">
              <a:xfrm flipH="1">
                <a:off x="4870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33" name="Line 541"/>
              <p:cNvSpPr>
                <a:spLocks noChangeShapeType="1"/>
              </p:cNvSpPr>
              <p:nvPr/>
            </p:nvSpPr>
            <p:spPr bwMode="auto">
              <a:xfrm flipH="1">
                <a:off x="4870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34" name="Line 542"/>
              <p:cNvSpPr>
                <a:spLocks noChangeShapeType="1"/>
              </p:cNvSpPr>
              <p:nvPr/>
            </p:nvSpPr>
            <p:spPr bwMode="auto">
              <a:xfrm flipH="1">
                <a:off x="4870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35" name="Line 543"/>
              <p:cNvSpPr>
                <a:spLocks noChangeShapeType="1"/>
              </p:cNvSpPr>
              <p:nvPr/>
            </p:nvSpPr>
            <p:spPr bwMode="auto">
              <a:xfrm flipH="1">
                <a:off x="4870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36" name="Line 544"/>
              <p:cNvSpPr>
                <a:spLocks noChangeShapeType="1"/>
              </p:cNvSpPr>
              <p:nvPr/>
            </p:nvSpPr>
            <p:spPr bwMode="auto">
              <a:xfrm flipH="1">
                <a:off x="4870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37" name="Line 545"/>
              <p:cNvSpPr>
                <a:spLocks noChangeShapeType="1"/>
              </p:cNvSpPr>
              <p:nvPr/>
            </p:nvSpPr>
            <p:spPr bwMode="auto">
              <a:xfrm flipH="1">
                <a:off x="4870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38" name="Line 546"/>
              <p:cNvSpPr>
                <a:spLocks noChangeShapeType="1"/>
              </p:cNvSpPr>
              <p:nvPr/>
            </p:nvSpPr>
            <p:spPr bwMode="auto">
              <a:xfrm flipH="1">
                <a:off x="4870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39" name="Line 547"/>
              <p:cNvSpPr>
                <a:spLocks noChangeShapeType="1"/>
              </p:cNvSpPr>
              <p:nvPr/>
            </p:nvSpPr>
            <p:spPr bwMode="auto">
              <a:xfrm flipH="1">
                <a:off x="4870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40" name="Line 548"/>
              <p:cNvSpPr>
                <a:spLocks noChangeShapeType="1"/>
              </p:cNvSpPr>
              <p:nvPr/>
            </p:nvSpPr>
            <p:spPr bwMode="auto">
              <a:xfrm flipH="1">
                <a:off x="5124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41" name="Line 549"/>
              <p:cNvSpPr>
                <a:spLocks noChangeShapeType="1"/>
              </p:cNvSpPr>
              <p:nvPr/>
            </p:nvSpPr>
            <p:spPr bwMode="auto">
              <a:xfrm flipH="1">
                <a:off x="5124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42" name="Line 550"/>
              <p:cNvSpPr>
                <a:spLocks noChangeShapeType="1"/>
              </p:cNvSpPr>
              <p:nvPr/>
            </p:nvSpPr>
            <p:spPr bwMode="auto">
              <a:xfrm flipH="1">
                <a:off x="5124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43" name="Line 551"/>
              <p:cNvSpPr>
                <a:spLocks noChangeShapeType="1"/>
              </p:cNvSpPr>
              <p:nvPr/>
            </p:nvSpPr>
            <p:spPr bwMode="auto">
              <a:xfrm flipH="1">
                <a:off x="5124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44" name="Line 552"/>
              <p:cNvSpPr>
                <a:spLocks noChangeShapeType="1"/>
              </p:cNvSpPr>
              <p:nvPr/>
            </p:nvSpPr>
            <p:spPr bwMode="auto">
              <a:xfrm flipH="1">
                <a:off x="5124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45" name="Line 553"/>
              <p:cNvSpPr>
                <a:spLocks noChangeShapeType="1"/>
              </p:cNvSpPr>
              <p:nvPr/>
            </p:nvSpPr>
            <p:spPr bwMode="auto">
              <a:xfrm flipH="1">
                <a:off x="5124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46" name="Line 554"/>
              <p:cNvSpPr>
                <a:spLocks noChangeShapeType="1"/>
              </p:cNvSpPr>
              <p:nvPr/>
            </p:nvSpPr>
            <p:spPr bwMode="auto">
              <a:xfrm flipH="1">
                <a:off x="5124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47" name="Line 555"/>
              <p:cNvSpPr>
                <a:spLocks noChangeShapeType="1"/>
              </p:cNvSpPr>
              <p:nvPr/>
            </p:nvSpPr>
            <p:spPr bwMode="auto">
              <a:xfrm flipH="1">
                <a:off x="5124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48" name="Line 556"/>
              <p:cNvSpPr>
                <a:spLocks noChangeShapeType="1"/>
              </p:cNvSpPr>
              <p:nvPr/>
            </p:nvSpPr>
            <p:spPr bwMode="auto">
              <a:xfrm flipH="1">
                <a:off x="5124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49" name="Line 557"/>
              <p:cNvSpPr>
                <a:spLocks noChangeShapeType="1"/>
              </p:cNvSpPr>
              <p:nvPr/>
            </p:nvSpPr>
            <p:spPr bwMode="auto">
              <a:xfrm flipH="1">
                <a:off x="5124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50" name="Line 558"/>
              <p:cNvSpPr>
                <a:spLocks noChangeShapeType="1"/>
              </p:cNvSpPr>
              <p:nvPr/>
            </p:nvSpPr>
            <p:spPr bwMode="auto">
              <a:xfrm flipH="1">
                <a:off x="5124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51" name="Line 559"/>
              <p:cNvSpPr>
                <a:spLocks noChangeShapeType="1"/>
              </p:cNvSpPr>
              <p:nvPr/>
            </p:nvSpPr>
            <p:spPr bwMode="auto">
              <a:xfrm flipH="1">
                <a:off x="5124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52" name="Line 560"/>
              <p:cNvSpPr>
                <a:spLocks noChangeShapeType="1"/>
              </p:cNvSpPr>
              <p:nvPr/>
            </p:nvSpPr>
            <p:spPr bwMode="auto">
              <a:xfrm flipH="1">
                <a:off x="5124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53" name="Line 561"/>
              <p:cNvSpPr>
                <a:spLocks noChangeShapeType="1"/>
              </p:cNvSpPr>
              <p:nvPr/>
            </p:nvSpPr>
            <p:spPr bwMode="auto">
              <a:xfrm flipH="1">
                <a:off x="5378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54" name="Line 562"/>
              <p:cNvSpPr>
                <a:spLocks noChangeShapeType="1"/>
              </p:cNvSpPr>
              <p:nvPr/>
            </p:nvSpPr>
            <p:spPr bwMode="auto">
              <a:xfrm flipH="1">
                <a:off x="5378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55" name="Line 563"/>
              <p:cNvSpPr>
                <a:spLocks noChangeShapeType="1"/>
              </p:cNvSpPr>
              <p:nvPr/>
            </p:nvSpPr>
            <p:spPr bwMode="auto">
              <a:xfrm flipH="1">
                <a:off x="5378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56" name="Line 564"/>
              <p:cNvSpPr>
                <a:spLocks noChangeShapeType="1"/>
              </p:cNvSpPr>
              <p:nvPr/>
            </p:nvSpPr>
            <p:spPr bwMode="auto">
              <a:xfrm flipH="1">
                <a:off x="5378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57" name="Line 565"/>
              <p:cNvSpPr>
                <a:spLocks noChangeShapeType="1"/>
              </p:cNvSpPr>
              <p:nvPr/>
            </p:nvSpPr>
            <p:spPr bwMode="auto">
              <a:xfrm flipH="1">
                <a:off x="5378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58" name="Line 566"/>
              <p:cNvSpPr>
                <a:spLocks noChangeShapeType="1"/>
              </p:cNvSpPr>
              <p:nvPr/>
            </p:nvSpPr>
            <p:spPr bwMode="auto">
              <a:xfrm flipH="1">
                <a:off x="5378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59" name="Line 567"/>
              <p:cNvSpPr>
                <a:spLocks noChangeShapeType="1"/>
              </p:cNvSpPr>
              <p:nvPr/>
            </p:nvSpPr>
            <p:spPr bwMode="auto">
              <a:xfrm flipH="1">
                <a:off x="5378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60" name="Line 568"/>
              <p:cNvSpPr>
                <a:spLocks noChangeShapeType="1"/>
              </p:cNvSpPr>
              <p:nvPr/>
            </p:nvSpPr>
            <p:spPr bwMode="auto">
              <a:xfrm flipH="1">
                <a:off x="5378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61" name="Line 569"/>
              <p:cNvSpPr>
                <a:spLocks noChangeShapeType="1"/>
              </p:cNvSpPr>
              <p:nvPr/>
            </p:nvSpPr>
            <p:spPr bwMode="auto">
              <a:xfrm flipH="1">
                <a:off x="5378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62" name="Line 570"/>
              <p:cNvSpPr>
                <a:spLocks noChangeShapeType="1"/>
              </p:cNvSpPr>
              <p:nvPr/>
            </p:nvSpPr>
            <p:spPr bwMode="auto">
              <a:xfrm flipH="1">
                <a:off x="5378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63" name="Line 571"/>
              <p:cNvSpPr>
                <a:spLocks noChangeShapeType="1"/>
              </p:cNvSpPr>
              <p:nvPr/>
            </p:nvSpPr>
            <p:spPr bwMode="auto">
              <a:xfrm flipH="1">
                <a:off x="5378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64" name="Line 572"/>
              <p:cNvSpPr>
                <a:spLocks noChangeShapeType="1"/>
              </p:cNvSpPr>
              <p:nvPr/>
            </p:nvSpPr>
            <p:spPr bwMode="auto">
              <a:xfrm flipH="1">
                <a:off x="5378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65" name="Line 573"/>
              <p:cNvSpPr>
                <a:spLocks noChangeShapeType="1"/>
              </p:cNvSpPr>
              <p:nvPr/>
            </p:nvSpPr>
            <p:spPr bwMode="auto">
              <a:xfrm flipH="1">
                <a:off x="5378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66" name="Line 574"/>
              <p:cNvSpPr>
                <a:spLocks noChangeShapeType="1"/>
              </p:cNvSpPr>
              <p:nvPr/>
            </p:nvSpPr>
            <p:spPr bwMode="auto">
              <a:xfrm flipH="1">
                <a:off x="5632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67" name="Line 575"/>
              <p:cNvSpPr>
                <a:spLocks noChangeShapeType="1"/>
              </p:cNvSpPr>
              <p:nvPr/>
            </p:nvSpPr>
            <p:spPr bwMode="auto">
              <a:xfrm flipH="1">
                <a:off x="5632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68" name="Line 576"/>
              <p:cNvSpPr>
                <a:spLocks noChangeShapeType="1"/>
              </p:cNvSpPr>
              <p:nvPr/>
            </p:nvSpPr>
            <p:spPr bwMode="auto">
              <a:xfrm flipH="1">
                <a:off x="5632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69" name="Line 577"/>
              <p:cNvSpPr>
                <a:spLocks noChangeShapeType="1"/>
              </p:cNvSpPr>
              <p:nvPr/>
            </p:nvSpPr>
            <p:spPr bwMode="auto">
              <a:xfrm flipH="1">
                <a:off x="5632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70" name="Line 578"/>
              <p:cNvSpPr>
                <a:spLocks noChangeShapeType="1"/>
              </p:cNvSpPr>
              <p:nvPr/>
            </p:nvSpPr>
            <p:spPr bwMode="auto">
              <a:xfrm flipH="1">
                <a:off x="5632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71" name="Line 579"/>
              <p:cNvSpPr>
                <a:spLocks noChangeShapeType="1"/>
              </p:cNvSpPr>
              <p:nvPr/>
            </p:nvSpPr>
            <p:spPr bwMode="auto">
              <a:xfrm flipH="1">
                <a:off x="5632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72" name="Line 580"/>
              <p:cNvSpPr>
                <a:spLocks noChangeShapeType="1"/>
              </p:cNvSpPr>
              <p:nvPr/>
            </p:nvSpPr>
            <p:spPr bwMode="auto">
              <a:xfrm flipH="1">
                <a:off x="5632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73" name="Line 581"/>
              <p:cNvSpPr>
                <a:spLocks noChangeShapeType="1"/>
              </p:cNvSpPr>
              <p:nvPr/>
            </p:nvSpPr>
            <p:spPr bwMode="auto">
              <a:xfrm flipH="1">
                <a:off x="5632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74" name="Line 582"/>
              <p:cNvSpPr>
                <a:spLocks noChangeShapeType="1"/>
              </p:cNvSpPr>
              <p:nvPr/>
            </p:nvSpPr>
            <p:spPr bwMode="auto">
              <a:xfrm flipH="1">
                <a:off x="5632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75" name="Line 583"/>
              <p:cNvSpPr>
                <a:spLocks noChangeShapeType="1"/>
              </p:cNvSpPr>
              <p:nvPr/>
            </p:nvSpPr>
            <p:spPr bwMode="auto">
              <a:xfrm flipH="1">
                <a:off x="5632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76" name="Line 584"/>
              <p:cNvSpPr>
                <a:spLocks noChangeShapeType="1"/>
              </p:cNvSpPr>
              <p:nvPr/>
            </p:nvSpPr>
            <p:spPr bwMode="auto">
              <a:xfrm flipH="1">
                <a:off x="5632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77" name="Line 585"/>
              <p:cNvSpPr>
                <a:spLocks noChangeShapeType="1"/>
              </p:cNvSpPr>
              <p:nvPr/>
            </p:nvSpPr>
            <p:spPr bwMode="auto">
              <a:xfrm flipH="1">
                <a:off x="5632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78" name="Line 586"/>
              <p:cNvSpPr>
                <a:spLocks noChangeShapeType="1"/>
              </p:cNvSpPr>
              <p:nvPr/>
            </p:nvSpPr>
            <p:spPr bwMode="auto">
              <a:xfrm flipH="1">
                <a:off x="5632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79" name="Line 587"/>
              <p:cNvSpPr>
                <a:spLocks noChangeShapeType="1"/>
              </p:cNvSpPr>
              <p:nvPr/>
            </p:nvSpPr>
            <p:spPr bwMode="auto">
              <a:xfrm flipH="1">
                <a:off x="5886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80" name="Line 588"/>
              <p:cNvSpPr>
                <a:spLocks noChangeShapeType="1"/>
              </p:cNvSpPr>
              <p:nvPr/>
            </p:nvSpPr>
            <p:spPr bwMode="auto">
              <a:xfrm flipH="1">
                <a:off x="5886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81" name="Line 589"/>
              <p:cNvSpPr>
                <a:spLocks noChangeShapeType="1"/>
              </p:cNvSpPr>
              <p:nvPr/>
            </p:nvSpPr>
            <p:spPr bwMode="auto">
              <a:xfrm flipH="1">
                <a:off x="5886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82" name="Line 590"/>
              <p:cNvSpPr>
                <a:spLocks noChangeShapeType="1"/>
              </p:cNvSpPr>
              <p:nvPr/>
            </p:nvSpPr>
            <p:spPr bwMode="auto">
              <a:xfrm flipH="1">
                <a:off x="5886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83" name="Line 591"/>
              <p:cNvSpPr>
                <a:spLocks noChangeShapeType="1"/>
              </p:cNvSpPr>
              <p:nvPr/>
            </p:nvSpPr>
            <p:spPr bwMode="auto">
              <a:xfrm flipH="1">
                <a:off x="5886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84" name="Line 592"/>
              <p:cNvSpPr>
                <a:spLocks noChangeShapeType="1"/>
              </p:cNvSpPr>
              <p:nvPr/>
            </p:nvSpPr>
            <p:spPr bwMode="auto">
              <a:xfrm flipH="1">
                <a:off x="5886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85" name="Line 593"/>
              <p:cNvSpPr>
                <a:spLocks noChangeShapeType="1"/>
              </p:cNvSpPr>
              <p:nvPr/>
            </p:nvSpPr>
            <p:spPr bwMode="auto">
              <a:xfrm flipH="1">
                <a:off x="5886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86" name="Line 594"/>
              <p:cNvSpPr>
                <a:spLocks noChangeShapeType="1"/>
              </p:cNvSpPr>
              <p:nvPr/>
            </p:nvSpPr>
            <p:spPr bwMode="auto">
              <a:xfrm flipH="1">
                <a:off x="5886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87" name="Line 595"/>
              <p:cNvSpPr>
                <a:spLocks noChangeShapeType="1"/>
              </p:cNvSpPr>
              <p:nvPr/>
            </p:nvSpPr>
            <p:spPr bwMode="auto">
              <a:xfrm flipH="1">
                <a:off x="5886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88" name="Line 596"/>
              <p:cNvSpPr>
                <a:spLocks noChangeShapeType="1"/>
              </p:cNvSpPr>
              <p:nvPr/>
            </p:nvSpPr>
            <p:spPr bwMode="auto">
              <a:xfrm flipH="1">
                <a:off x="5886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89" name="Line 597"/>
              <p:cNvSpPr>
                <a:spLocks noChangeShapeType="1"/>
              </p:cNvSpPr>
              <p:nvPr/>
            </p:nvSpPr>
            <p:spPr bwMode="auto">
              <a:xfrm flipH="1">
                <a:off x="5886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90" name="Line 598"/>
              <p:cNvSpPr>
                <a:spLocks noChangeShapeType="1"/>
              </p:cNvSpPr>
              <p:nvPr/>
            </p:nvSpPr>
            <p:spPr bwMode="auto">
              <a:xfrm flipH="1">
                <a:off x="5886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91" name="Line 599"/>
              <p:cNvSpPr>
                <a:spLocks noChangeShapeType="1"/>
              </p:cNvSpPr>
              <p:nvPr/>
            </p:nvSpPr>
            <p:spPr bwMode="auto">
              <a:xfrm flipH="1">
                <a:off x="5886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92" name="Line 600"/>
              <p:cNvSpPr>
                <a:spLocks noChangeShapeType="1"/>
              </p:cNvSpPr>
              <p:nvPr/>
            </p:nvSpPr>
            <p:spPr bwMode="auto">
              <a:xfrm flipH="1">
                <a:off x="6140" y="261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93" name="Line 601"/>
              <p:cNvSpPr>
                <a:spLocks noChangeShapeType="1"/>
              </p:cNvSpPr>
              <p:nvPr/>
            </p:nvSpPr>
            <p:spPr bwMode="auto">
              <a:xfrm flipH="1">
                <a:off x="6140" y="515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94" name="Line 602"/>
              <p:cNvSpPr>
                <a:spLocks noChangeShapeType="1"/>
              </p:cNvSpPr>
              <p:nvPr/>
            </p:nvSpPr>
            <p:spPr bwMode="auto">
              <a:xfrm flipH="1">
                <a:off x="6140" y="769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95" name="Line 603"/>
              <p:cNvSpPr>
                <a:spLocks noChangeShapeType="1"/>
              </p:cNvSpPr>
              <p:nvPr/>
            </p:nvSpPr>
            <p:spPr bwMode="auto">
              <a:xfrm flipH="1">
                <a:off x="6140" y="1024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96" name="Line 604"/>
              <p:cNvSpPr>
                <a:spLocks noChangeShapeType="1"/>
              </p:cNvSpPr>
              <p:nvPr/>
            </p:nvSpPr>
            <p:spPr bwMode="auto">
              <a:xfrm flipH="1">
                <a:off x="6140" y="1278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97" name="Line 605"/>
              <p:cNvSpPr>
                <a:spLocks noChangeShapeType="1"/>
              </p:cNvSpPr>
              <p:nvPr/>
            </p:nvSpPr>
            <p:spPr bwMode="auto">
              <a:xfrm flipH="1">
                <a:off x="6140" y="1532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98" name="Line 606"/>
              <p:cNvSpPr>
                <a:spLocks noChangeShapeType="1"/>
              </p:cNvSpPr>
              <p:nvPr/>
            </p:nvSpPr>
            <p:spPr bwMode="auto">
              <a:xfrm flipH="1">
                <a:off x="6140" y="178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</p:grpSp>
        <p:sp>
          <p:nvSpPr>
            <p:cNvPr id="31" name="Line 608"/>
            <p:cNvSpPr>
              <a:spLocks noChangeShapeType="1"/>
            </p:cNvSpPr>
            <p:nvPr/>
          </p:nvSpPr>
          <p:spPr bwMode="auto">
            <a:xfrm flipH="1">
              <a:off x="6140" y="32385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32" name="Line 609"/>
            <p:cNvSpPr>
              <a:spLocks noChangeShapeType="1"/>
            </p:cNvSpPr>
            <p:nvPr/>
          </p:nvSpPr>
          <p:spPr bwMode="auto">
            <a:xfrm flipH="1">
              <a:off x="6140" y="36417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33" name="Line 610"/>
            <p:cNvSpPr>
              <a:spLocks noChangeShapeType="1"/>
            </p:cNvSpPr>
            <p:nvPr/>
          </p:nvSpPr>
          <p:spPr bwMode="auto">
            <a:xfrm flipH="1">
              <a:off x="6140" y="40449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34" name="Line 611"/>
            <p:cNvSpPr>
              <a:spLocks noChangeShapeType="1"/>
            </p:cNvSpPr>
            <p:nvPr/>
          </p:nvSpPr>
          <p:spPr bwMode="auto">
            <a:xfrm flipH="1">
              <a:off x="6140" y="44481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35" name="Line 612"/>
            <p:cNvSpPr>
              <a:spLocks noChangeShapeType="1"/>
            </p:cNvSpPr>
            <p:nvPr/>
          </p:nvSpPr>
          <p:spPr bwMode="auto">
            <a:xfrm flipH="1">
              <a:off x="6140" y="48514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36" name="Line 613"/>
            <p:cNvSpPr>
              <a:spLocks noChangeShapeType="1"/>
            </p:cNvSpPr>
            <p:nvPr/>
          </p:nvSpPr>
          <p:spPr bwMode="auto">
            <a:xfrm flipH="1">
              <a:off x="6140" y="52578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37" name="Line 614"/>
            <p:cNvSpPr>
              <a:spLocks noChangeShapeType="1"/>
            </p:cNvSpPr>
            <p:nvPr/>
          </p:nvSpPr>
          <p:spPr bwMode="auto">
            <a:xfrm flipH="1">
              <a:off x="6394" y="41433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38" name="Line 615"/>
            <p:cNvSpPr>
              <a:spLocks noChangeShapeType="1"/>
            </p:cNvSpPr>
            <p:nvPr/>
          </p:nvSpPr>
          <p:spPr bwMode="auto">
            <a:xfrm flipH="1">
              <a:off x="6394" y="817563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39" name="Line 616"/>
            <p:cNvSpPr>
              <a:spLocks noChangeShapeType="1"/>
            </p:cNvSpPr>
            <p:nvPr/>
          </p:nvSpPr>
          <p:spPr bwMode="auto">
            <a:xfrm flipH="1">
              <a:off x="6394" y="122078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40" name="Line 617"/>
            <p:cNvSpPr>
              <a:spLocks noChangeShapeType="1"/>
            </p:cNvSpPr>
            <p:nvPr/>
          </p:nvSpPr>
          <p:spPr bwMode="auto">
            <a:xfrm flipH="1">
              <a:off x="6394" y="16256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41" name="Line 618"/>
            <p:cNvSpPr>
              <a:spLocks noChangeShapeType="1"/>
            </p:cNvSpPr>
            <p:nvPr/>
          </p:nvSpPr>
          <p:spPr bwMode="auto">
            <a:xfrm flipH="1">
              <a:off x="6394" y="20288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42" name="Line 619"/>
            <p:cNvSpPr>
              <a:spLocks noChangeShapeType="1"/>
            </p:cNvSpPr>
            <p:nvPr/>
          </p:nvSpPr>
          <p:spPr bwMode="auto">
            <a:xfrm flipH="1">
              <a:off x="6394" y="24320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43" name="Line 620"/>
            <p:cNvSpPr>
              <a:spLocks noChangeShapeType="1"/>
            </p:cNvSpPr>
            <p:nvPr/>
          </p:nvSpPr>
          <p:spPr bwMode="auto">
            <a:xfrm flipH="1">
              <a:off x="6394" y="28352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44" name="Line 621"/>
            <p:cNvSpPr>
              <a:spLocks noChangeShapeType="1"/>
            </p:cNvSpPr>
            <p:nvPr/>
          </p:nvSpPr>
          <p:spPr bwMode="auto">
            <a:xfrm flipH="1">
              <a:off x="6394" y="32385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45" name="Line 622"/>
            <p:cNvSpPr>
              <a:spLocks noChangeShapeType="1"/>
            </p:cNvSpPr>
            <p:nvPr/>
          </p:nvSpPr>
          <p:spPr bwMode="auto">
            <a:xfrm flipH="1">
              <a:off x="6394" y="36417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46" name="Line 623"/>
            <p:cNvSpPr>
              <a:spLocks noChangeShapeType="1"/>
            </p:cNvSpPr>
            <p:nvPr/>
          </p:nvSpPr>
          <p:spPr bwMode="auto">
            <a:xfrm flipH="1">
              <a:off x="6394" y="40449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47" name="Line 624"/>
            <p:cNvSpPr>
              <a:spLocks noChangeShapeType="1"/>
            </p:cNvSpPr>
            <p:nvPr/>
          </p:nvSpPr>
          <p:spPr bwMode="auto">
            <a:xfrm flipH="1">
              <a:off x="6394" y="44481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48" name="Line 625"/>
            <p:cNvSpPr>
              <a:spLocks noChangeShapeType="1"/>
            </p:cNvSpPr>
            <p:nvPr/>
          </p:nvSpPr>
          <p:spPr bwMode="auto">
            <a:xfrm flipH="1">
              <a:off x="6394" y="48514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49" name="Line 626"/>
            <p:cNvSpPr>
              <a:spLocks noChangeShapeType="1"/>
            </p:cNvSpPr>
            <p:nvPr/>
          </p:nvSpPr>
          <p:spPr bwMode="auto">
            <a:xfrm flipH="1">
              <a:off x="6394" y="52578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50" name="Line 627"/>
            <p:cNvSpPr>
              <a:spLocks noChangeShapeType="1"/>
            </p:cNvSpPr>
            <p:nvPr/>
          </p:nvSpPr>
          <p:spPr bwMode="auto">
            <a:xfrm flipH="1">
              <a:off x="6648" y="41433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51" name="Line 628"/>
            <p:cNvSpPr>
              <a:spLocks noChangeShapeType="1"/>
            </p:cNvSpPr>
            <p:nvPr/>
          </p:nvSpPr>
          <p:spPr bwMode="auto">
            <a:xfrm flipH="1">
              <a:off x="6648" y="817563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52" name="Line 629"/>
            <p:cNvSpPr>
              <a:spLocks noChangeShapeType="1"/>
            </p:cNvSpPr>
            <p:nvPr/>
          </p:nvSpPr>
          <p:spPr bwMode="auto">
            <a:xfrm flipH="1">
              <a:off x="6648" y="122078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53" name="Line 630"/>
            <p:cNvSpPr>
              <a:spLocks noChangeShapeType="1"/>
            </p:cNvSpPr>
            <p:nvPr/>
          </p:nvSpPr>
          <p:spPr bwMode="auto">
            <a:xfrm flipH="1">
              <a:off x="6648" y="16256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54" name="Line 631"/>
            <p:cNvSpPr>
              <a:spLocks noChangeShapeType="1"/>
            </p:cNvSpPr>
            <p:nvPr/>
          </p:nvSpPr>
          <p:spPr bwMode="auto">
            <a:xfrm flipH="1">
              <a:off x="6648" y="20288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55" name="Line 632"/>
            <p:cNvSpPr>
              <a:spLocks noChangeShapeType="1"/>
            </p:cNvSpPr>
            <p:nvPr/>
          </p:nvSpPr>
          <p:spPr bwMode="auto">
            <a:xfrm flipH="1">
              <a:off x="6648" y="24320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56" name="Line 633"/>
            <p:cNvSpPr>
              <a:spLocks noChangeShapeType="1"/>
            </p:cNvSpPr>
            <p:nvPr/>
          </p:nvSpPr>
          <p:spPr bwMode="auto">
            <a:xfrm flipH="1">
              <a:off x="6648" y="28352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57" name="Line 634"/>
            <p:cNvSpPr>
              <a:spLocks noChangeShapeType="1"/>
            </p:cNvSpPr>
            <p:nvPr/>
          </p:nvSpPr>
          <p:spPr bwMode="auto">
            <a:xfrm flipH="1">
              <a:off x="6648" y="32385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58" name="Line 635"/>
            <p:cNvSpPr>
              <a:spLocks noChangeShapeType="1"/>
            </p:cNvSpPr>
            <p:nvPr/>
          </p:nvSpPr>
          <p:spPr bwMode="auto">
            <a:xfrm flipH="1">
              <a:off x="6648" y="36417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59" name="Line 636"/>
            <p:cNvSpPr>
              <a:spLocks noChangeShapeType="1"/>
            </p:cNvSpPr>
            <p:nvPr/>
          </p:nvSpPr>
          <p:spPr bwMode="auto">
            <a:xfrm flipH="1">
              <a:off x="6648" y="40449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60" name="Line 637"/>
            <p:cNvSpPr>
              <a:spLocks noChangeShapeType="1"/>
            </p:cNvSpPr>
            <p:nvPr/>
          </p:nvSpPr>
          <p:spPr bwMode="auto">
            <a:xfrm flipH="1">
              <a:off x="6648" y="44481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61" name="Line 638"/>
            <p:cNvSpPr>
              <a:spLocks noChangeShapeType="1"/>
            </p:cNvSpPr>
            <p:nvPr/>
          </p:nvSpPr>
          <p:spPr bwMode="auto">
            <a:xfrm flipH="1">
              <a:off x="6648" y="48514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62" name="Line 639"/>
            <p:cNvSpPr>
              <a:spLocks noChangeShapeType="1"/>
            </p:cNvSpPr>
            <p:nvPr/>
          </p:nvSpPr>
          <p:spPr bwMode="auto">
            <a:xfrm flipH="1">
              <a:off x="6648" y="52578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63" name="Line 640"/>
            <p:cNvSpPr>
              <a:spLocks noChangeShapeType="1"/>
            </p:cNvSpPr>
            <p:nvPr/>
          </p:nvSpPr>
          <p:spPr bwMode="auto">
            <a:xfrm flipH="1">
              <a:off x="6902" y="41433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64" name="Line 641"/>
            <p:cNvSpPr>
              <a:spLocks noChangeShapeType="1"/>
            </p:cNvSpPr>
            <p:nvPr/>
          </p:nvSpPr>
          <p:spPr bwMode="auto">
            <a:xfrm flipH="1">
              <a:off x="6902" y="817563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65" name="Line 642"/>
            <p:cNvSpPr>
              <a:spLocks noChangeShapeType="1"/>
            </p:cNvSpPr>
            <p:nvPr/>
          </p:nvSpPr>
          <p:spPr bwMode="auto">
            <a:xfrm flipH="1">
              <a:off x="6902" y="122078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66" name="Line 643"/>
            <p:cNvSpPr>
              <a:spLocks noChangeShapeType="1"/>
            </p:cNvSpPr>
            <p:nvPr/>
          </p:nvSpPr>
          <p:spPr bwMode="auto">
            <a:xfrm flipH="1">
              <a:off x="6902" y="16256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67" name="Line 644"/>
            <p:cNvSpPr>
              <a:spLocks noChangeShapeType="1"/>
            </p:cNvSpPr>
            <p:nvPr/>
          </p:nvSpPr>
          <p:spPr bwMode="auto">
            <a:xfrm flipH="1">
              <a:off x="6902" y="20288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68" name="Line 645"/>
            <p:cNvSpPr>
              <a:spLocks noChangeShapeType="1"/>
            </p:cNvSpPr>
            <p:nvPr/>
          </p:nvSpPr>
          <p:spPr bwMode="auto">
            <a:xfrm flipH="1">
              <a:off x="6902" y="24320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69" name="Line 646"/>
            <p:cNvSpPr>
              <a:spLocks noChangeShapeType="1"/>
            </p:cNvSpPr>
            <p:nvPr/>
          </p:nvSpPr>
          <p:spPr bwMode="auto">
            <a:xfrm flipH="1">
              <a:off x="6902" y="28352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70" name="Line 647"/>
            <p:cNvSpPr>
              <a:spLocks noChangeShapeType="1"/>
            </p:cNvSpPr>
            <p:nvPr/>
          </p:nvSpPr>
          <p:spPr bwMode="auto">
            <a:xfrm flipH="1">
              <a:off x="6902" y="32385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71" name="Line 648"/>
            <p:cNvSpPr>
              <a:spLocks noChangeShapeType="1"/>
            </p:cNvSpPr>
            <p:nvPr/>
          </p:nvSpPr>
          <p:spPr bwMode="auto">
            <a:xfrm flipH="1">
              <a:off x="6902" y="36417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72" name="Line 649"/>
            <p:cNvSpPr>
              <a:spLocks noChangeShapeType="1"/>
            </p:cNvSpPr>
            <p:nvPr/>
          </p:nvSpPr>
          <p:spPr bwMode="auto">
            <a:xfrm flipH="1">
              <a:off x="6902" y="40449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73" name="Line 650"/>
            <p:cNvSpPr>
              <a:spLocks noChangeShapeType="1"/>
            </p:cNvSpPr>
            <p:nvPr/>
          </p:nvSpPr>
          <p:spPr bwMode="auto">
            <a:xfrm flipH="1">
              <a:off x="6902" y="44481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74" name="Line 651"/>
            <p:cNvSpPr>
              <a:spLocks noChangeShapeType="1"/>
            </p:cNvSpPr>
            <p:nvPr/>
          </p:nvSpPr>
          <p:spPr bwMode="auto">
            <a:xfrm flipH="1">
              <a:off x="6902" y="48514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75" name="Line 652"/>
            <p:cNvSpPr>
              <a:spLocks noChangeShapeType="1"/>
            </p:cNvSpPr>
            <p:nvPr/>
          </p:nvSpPr>
          <p:spPr bwMode="auto">
            <a:xfrm flipH="1">
              <a:off x="6902" y="52578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76" name="Line 653"/>
            <p:cNvSpPr>
              <a:spLocks noChangeShapeType="1"/>
            </p:cNvSpPr>
            <p:nvPr/>
          </p:nvSpPr>
          <p:spPr bwMode="auto">
            <a:xfrm flipH="1">
              <a:off x="7156" y="41433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77" name="Line 654"/>
            <p:cNvSpPr>
              <a:spLocks noChangeShapeType="1"/>
            </p:cNvSpPr>
            <p:nvPr/>
          </p:nvSpPr>
          <p:spPr bwMode="auto">
            <a:xfrm flipH="1">
              <a:off x="7156" y="817563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78" name="Line 655"/>
            <p:cNvSpPr>
              <a:spLocks noChangeShapeType="1"/>
            </p:cNvSpPr>
            <p:nvPr/>
          </p:nvSpPr>
          <p:spPr bwMode="auto">
            <a:xfrm flipH="1">
              <a:off x="7156" y="122078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79" name="Line 656"/>
            <p:cNvSpPr>
              <a:spLocks noChangeShapeType="1"/>
            </p:cNvSpPr>
            <p:nvPr/>
          </p:nvSpPr>
          <p:spPr bwMode="auto">
            <a:xfrm flipH="1">
              <a:off x="7156" y="16256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0" name="Line 657"/>
            <p:cNvSpPr>
              <a:spLocks noChangeShapeType="1"/>
            </p:cNvSpPr>
            <p:nvPr/>
          </p:nvSpPr>
          <p:spPr bwMode="auto">
            <a:xfrm flipH="1">
              <a:off x="7156" y="20288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1" name="Line 658"/>
            <p:cNvSpPr>
              <a:spLocks noChangeShapeType="1"/>
            </p:cNvSpPr>
            <p:nvPr/>
          </p:nvSpPr>
          <p:spPr bwMode="auto">
            <a:xfrm flipH="1">
              <a:off x="7156" y="24320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" name="Line 659"/>
            <p:cNvSpPr>
              <a:spLocks noChangeShapeType="1"/>
            </p:cNvSpPr>
            <p:nvPr/>
          </p:nvSpPr>
          <p:spPr bwMode="auto">
            <a:xfrm flipH="1">
              <a:off x="7156" y="28352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" name="Line 660"/>
            <p:cNvSpPr>
              <a:spLocks noChangeShapeType="1"/>
            </p:cNvSpPr>
            <p:nvPr/>
          </p:nvSpPr>
          <p:spPr bwMode="auto">
            <a:xfrm flipH="1">
              <a:off x="7156" y="32385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" name="Line 661"/>
            <p:cNvSpPr>
              <a:spLocks noChangeShapeType="1"/>
            </p:cNvSpPr>
            <p:nvPr/>
          </p:nvSpPr>
          <p:spPr bwMode="auto">
            <a:xfrm flipH="1">
              <a:off x="7156" y="36417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" name="Line 662"/>
            <p:cNvSpPr>
              <a:spLocks noChangeShapeType="1"/>
            </p:cNvSpPr>
            <p:nvPr/>
          </p:nvSpPr>
          <p:spPr bwMode="auto">
            <a:xfrm flipH="1">
              <a:off x="7156" y="40449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" name="Line 663"/>
            <p:cNvSpPr>
              <a:spLocks noChangeShapeType="1"/>
            </p:cNvSpPr>
            <p:nvPr/>
          </p:nvSpPr>
          <p:spPr bwMode="auto">
            <a:xfrm flipH="1">
              <a:off x="7156" y="44481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" name="Line 664"/>
            <p:cNvSpPr>
              <a:spLocks noChangeShapeType="1"/>
            </p:cNvSpPr>
            <p:nvPr/>
          </p:nvSpPr>
          <p:spPr bwMode="auto">
            <a:xfrm flipH="1">
              <a:off x="7156" y="48514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" name="Line 665"/>
            <p:cNvSpPr>
              <a:spLocks noChangeShapeType="1"/>
            </p:cNvSpPr>
            <p:nvPr/>
          </p:nvSpPr>
          <p:spPr bwMode="auto">
            <a:xfrm flipH="1">
              <a:off x="7156" y="52578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" name="Line 666"/>
            <p:cNvSpPr>
              <a:spLocks noChangeShapeType="1"/>
            </p:cNvSpPr>
            <p:nvPr/>
          </p:nvSpPr>
          <p:spPr bwMode="auto">
            <a:xfrm flipH="1">
              <a:off x="7412" y="414338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" name="Line 667"/>
            <p:cNvSpPr>
              <a:spLocks noChangeShapeType="1"/>
            </p:cNvSpPr>
            <p:nvPr/>
          </p:nvSpPr>
          <p:spPr bwMode="auto">
            <a:xfrm flipH="1">
              <a:off x="7412" y="817563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" name="Line 668"/>
            <p:cNvSpPr>
              <a:spLocks noChangeShapeType="1"/>
            </p:cNvSpPr>
            <p:nvPr/>
          </p:nvSpPr>
          <p:spPr bwMode="auto">
            <a:xfrm flipH="1">
              <a:off x="7412" y="1220788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" name="Line 669"/>
            <p:cNvSpPr>
              <a:spLocks noChangeShapeType="1"/>
            </p:cNvSpPr>
            <p:nvPr/>
          </p:nvSpPr>
          <p:spPr bwMode="auto">
            <a:xfrm flipH="1">
              <a:off x="7412" y="162560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" name="Line 670"/>
            <p:cNvSpPr>
              <a:spLocks noChangeShapeType="1"/>
            </p:cNvSpPr>
            <p:nvPr/>
          </p:nvSpPr>
          <p:spPr bwMode="auto">
            <a:xfrm flipH="1">
              <a:off x="7412" y="202882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" name="Line 671"/>
            <p:cNvSpPr>
              <a:spLocks noChangeShapeType="1"/>
            </p:cNvSpPr>
            <p:nvPr/>
          </p:nvSpPr>
          <p:spPr bwMode="auto">
            <a:xfrm flipH="1">
              <a:off x="7412" y="24320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" name="Line 672"/>
            <p:cNvSpPr>
              <a:spLocks noChangeShapeType="1"/>
            </p:cNvSpPr>
            <p:nvPr/>
          </p:nvSpPr>
          <p:spPr bwMode="auto">
            <a:xfrm flipH="1">
              <a:off x="7412" y="28352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" name="Line 673"/>
            <p:cNvSpPr>
              <a:spLocks noChangeShapeType="1"/>
            </p:cNvSpPr>
            <p:nvPr/>
          </p:nvSpPr>
          <p:spPr bwMode="auto">
            <a:xfrm flipH="1">
              <a:off x="7412" y="323850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7" name="Line 674"/>
            <p:cNvSpPr>
              <a:spLocks noChangeShapeType="1"/>
            </p:cNvSpPr>
            <p:nvPr/>
          </p:nvSpPr>
          <p:spPr bwMode="auto">
            <a:xfrm flipH="1">
              <a:off x="7412" y="364172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8" name="Line 675"/>
            <p:cNvSpPr>
              <a:spLocks noChangeShapeType="1"/>
            </p:cNvSpPr>
            <p:nvPr/>
          </p:nvSpPr>
          <p:spPr bwMode="auto">
            <a:xfrm flipH="1">
              <a:off x="7412" y="40449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9" name="Line 676"/>
            <p:cNvSpPr>
              <a:spLocks noChangeShapeType="1"/>
            </p:cNvSpPr>
            <p:nvPr/>
          </p:nvSpPr>
          <p:spPr bwMode="auto">
            <a:xfrm flipH="1">
              <a:off x="7412" y="44481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00" name="Line 677"/>
            <p:cNvSpPr>
              <a:spLocks noChangeShapeType="1"/>
            </p:cNvSpPr>
            <p:nvPr/>
          </p:nvSpPr>
          <p:spPr bwMode="auto">
            <a:xfrm flipH="1">
              <a:off x="7412" y="485140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01" name="Line 678"/>
            <p:cNvSpPr>
              <a:spLocks noChangeShapeType="1"/>
            </p:cNvSpPr>
            <p:nvPr/>
          </p:nvSpPr>
          <p:spPr bwMode="auto">
            <a:xfrm flipH="1">
              <a:off x="7412" y="525780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02" name="Line 679"/>
            <p:cNvSpPr>
              <a:spLocks noChangeShapeType="1"/>
            </p:cNvSpPr>
            <p:nvPr/>
          </p:nvSpPr>
          <p:spPr bwMode="auto">
            <a:xfrm>
              <a:off x="361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03" name="Line 680"/>
            <p:cNvSpPr>
              <a:spLocks noChangeShapeType="1"/>
            </p:cNvSpPr>
            <p:nvPr/>
          </p:nvSpPr>
          <p:spPr bwMode="auto">
            <a:xfrm>
              <a:off x="361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04" name="Line 681"/>
            <p:cNvSpPr>
              <a:spLocks noChangeShapeType="1"/>
            </p:cNvSpPr>
            <p:nvPr/>
          </p:nvSpPr>
          <p:spPr bwMode="auto">
            <a:xfrm>
              <a:off x="387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05" name="Line 682"/>
            <p:cNvSpPr>
              <a:spLocks noChangeShapeType="1"/>
            </p:cNvSpPr>
            <p:nvPr/>
          </p:nvSpPr>
          <p:spPr bwMode="auto">
            <a:xfrm>
              <a:off x="387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06" name="Line 683"/>
            <p:cNvSpPr>
              <a:spLocks noChangeShapeType="1"/>
            </p:cNvSpPr>
            <p:nvPr/>
          </p:nvSpPr>
          <p:spPr bwMode="auto">
            <a:xfrm>
              <a:off x="412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07" name="Line 684"/>
            <p:cNvSpPr>
              <a:spLocks noChangeShapeType="1"/>
            </p:cNvSpPr>
            <p:nvPr/>
          </p:nvSpPr>
          <p:spPr bwMode="auto">
            <a:xfrm>
              <a:off x="412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08" name="Line 685"/>
            <p:cNvSpPr>
              <a:spLocks noChangeShapeType="1"/>
            </p:cNvSpPr>
            <p:nvPr/>
          </p:nvSpPr>
          <p:spPr bwMode="auto">
            <a:xfrm>
              <a:off x="438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09" name="Line 686"/>
            <p:cNvSpPr>
              <a:spLocks noChangeShapeType="1"/>
            </p:cNvSpPr>
            <p:nvPr/>
          </p:nvSpPr>
          <p:spPr bwMode="auto">
            <a:xfrm>
              <a:off x="438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10" name="Line 687"/>
            <p:cNvSpPr>
              <a:spLocks noChangeShapeType="1"/>
            </p:cNvSpPr>
            <p:nvPr/>
          </p:nvSpPr>
          <p:spPr bwMode="auto">
            <a:xfrm>
              <a:off x="4634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11" name="Line 688"/>
            <p:cNvSpPr>
              <a:spLocks noChangeShapeType="1"/>
            </p:cNvSpPr>
            <p:nvPr/>
          </p:nvSpPr>
          <p:spPr bwMode="auto">
            <a:xfrm>
              <a:off x="4634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12" name="Line 689"/>
            <p:cNvSpPr>
              <a:spLocks noChangeShapeType="1"/>
            </p:cNvSpPr>
            <p:nvPr/>
          </p:nvSpPr>
          <p:spPr bwMode="auto">
            <a:xfrm>
              <a:off x="488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13" name="Line 690"/>
            <p:cNvSpPr>
              <a:spLocks noChangeShapeType="1"/>
            </p:cNvSpPr>
            <p:nvPr/>
          </p:nvSpPr>
          <p:spPr bwMode="auto">
            <a:xfrm>
              <a:off x="488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14" name="Line 691"/>
            <p:cNvSpPr>
              <a:spLocks noChangeShapeType="1"/>
            </p:cNvSpPr>
            <p:nvPr/>
          </p:nvSpPr>
          <p:spPr bwMode="auto">
            <a:xfrm>
              <a:off x="514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15" name="Line 692"/>
            <p:cNvSpPr>
              <a:spLocks noChangeShapeType="1"/>
            </p:cNvSpPr>
            <p:nvPr/>
          </p:nvSpPr>
          <p:spPr bwMode="auto">
            <a:xfrm>
              <a:off x="514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16" name="Line 693"/>
            <p:cNvSpPr>
              <a:spLocks noChangeShapeType="1"/>
            </p:cNvSpPr>
            <p:nvPr/>
          </p:nvSpPr>
          <p:spPr bwMode="auto">
            <a:xfrm>
              <a:off x="539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17" name="Line 694"/>
            <p:cNvSpPr>
              <a:spLocks noChangeShapeType="1"/>
            </p:cNvSpPr>
            <p:nvPr/>
          </p:nvSpPr>
          <p:spPr bwMode="auto">
            <a:xfrm>
              <a:off x="539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18" name="Line 695"/>
            <p:cNvSpPr>
              <a:spLocks noChangeShapeType="1"/>
            </p:cNvSpPr>
            <p:nvPr/>
          </p:nvSpPr>
          <p:spPr bwMode="auto">
            <a:xfrm>
              <a:off x="565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19" name="Line 696"/>
            <p:cNvSpPr>
              <a:spLocks noChangeShapeType="1"/>
            </p:cNvSpPr>
            <p:nvPr/>
          </p:nvSpPr>
          <p:spPr bwMode="auto">
            <a:xfrm>
              <a:off x="565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20" name="Line 697"/>
            <p:cNvSpPr>
              <a:spLocks noChangeShapeType="1"/>
            </p:cNvSpPr>
            <p:nvPr/>
          </p:nvSpPr>
          <p:spPr bwMode="auto">
            <a:xfrm>
              <a:off x="5904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21" name="Line 698"/>
            <p:cNvSpPr>
              <a:spLocks noChangeShapeType="1"/>
            </p:cNvSpPr>
            <p:nvPr/>
          </p:nvSpPr>
          <p:spPr bwMode="auto">
            <a:xfrm>
              <a:off x="5904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22" name="Line 699"/>
            <p:cNvSpPr>
              <a:spLocks noChangeShapeType="1"/>
            </p:cNvSpPr>
            <p:nvPr/>
          </p:nvSpPr>
          <p:spPr bwMode="auto">
            <a:xfrm>
              <a:off x="615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23" name="Line 700"/>
            <p:cNvSpPr>
              <a:spLocks noChangeShapeType="1"/>
            </p:cNvSpPr>
            <p:nvPr/>
          </p:nvSpPr>
          <p:spPr bwMode="auto">
            <a:xfrm>
              <a:off x="615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24" name="Line 701"/>
            <p:cNvSpPr>
              <a:spLocks noChangeShapeType="1"/>
            </p:cNvSpPr>
            <p:nvPr/>
          </p:nvSpPr>
          <p:spPr bwMode="auto">
            <a:xfrm>
              <a:off x="641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25" name="Line 702"/>
            <p:cNvSpPr>
              <a:spLocks noChangeShapeType="1"/>
            </p:cNvSpPr>
            <p:nvPr/>
          </p:nvSpPr>
          <p:spPr bwMode="auto">
            <a:xfrm>
              <a:off x="641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26" name="Line 703"/>
            <p:cNvSpPr>
              <a:spLocks noChangeShapeType="1"/>
            </p:cNvSpPr>
            <p:nvPr/>
          </p:nvSpPr>
          <p:spPr bwMode="auto">
            <a:xfrm>
              <a:off x="666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27" name="Line 704"/>
            <p:cNvSpPr>
              <a:spLocks noChangeShapeType="1"/>
            </p:cNvSpPr>
            <p:nvPr/>
          </p:nvSpPr>
          <p:spPr bwMode="auto">
            <a:xfrm>
              <a:off x="666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28" name="Line 705"/>
            <p:cNvSpPr>
              <a:spLocks noChangeShapeType="1"/>
            </p:cNvSpPr>
            <p:nvPr/>
          </p:nvSpPr>
          <p:spPr bwMode="auto">
            <a:xfrm>
              <a:off x="692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29" name="Line 706"/>
            <p:cNvSpPr>
              <a:spLocks noChangeShapeType="1"/>
            </p:cNvSpPr>
            <p:nvPr/>
          </p:nvSpPr>
          <p:spPr bwMode="auto">
            <a:xfrm>
              <a:off x="692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30" name="Line 707"/>
            <p:cNvSpPr>
              <a:spLocks noChangeShapeType="1"/>
            </p:cNvSpPr>
            <p:nvPr/>
          </p:nvSpPr>
          <p:spPr bwMode="auto">
            <a:xfrm>
              <a:off x="717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31" name="Line 708"/>
            <p:cNvSpPr>
              <a:spLocks noChangeShapeType="1"/>
            </p:cNvSpPr>
            <p:nvPr/>
          </p:nvSpPr>
          <p:spPr bwMode="auto">
            <a:xfrm>
              <a:off x="717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32" name="Line 709"/>
            <p:cNvSpPr>
              <a:spLocks noChangeShapeType="1"/>
            </p:cNvSpPr>
            <p:nvPr/>
          </p:nvSpPr>
          <p:spPr bwMode="auto">
            <a:xfrm>
              <a:off x="743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33" name="Line 710"/>
            <p:cNvSpPr>
              <a:spLocks noChangeShapeType="1"/>
            </p:cNvSpPr>
            <p:nvPr/>
          </p:nvSpPr>
          <p:spPr bwMode="auto">
            <a:xfrm>
              <a:off x="743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34" name="Line 711"/>
            <p:cNvSpPr>
              <a:spLocks noChangeShapeType="1"/>
            </p:cNvSpPr>
            <p:nvPr/>
          </p:nvSpPr>
          <p:spPr bwMode="auto">
            <a:xfrm>
              <a:off x="361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35" name="Line 712"/>
            <p:cNvSpPr>
              <a:spLocks noChangeShapeType="1"/>
            </p:cNvSpPr>
            <p:nvPr/>
          </p:nvSpPr>
          <p:spPr bwMode="auto">
            <a:xfrm>
              <a:off x="361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36" name="Line 713"/>
            <p:cNvSpPr>
              <a:spLocks noChangeShapeType="1"/>
            </p:cNvSpPr>
            <p:nvPr/>
          </p:nvSpPr>
          <p:spPr bwMode="auto">
            <a:xfrm>
              <a:off x="387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37" name="Line 714"/>
            <p:cNvSpPr>
              <a:spLocks noChangeShapeType="1"/>
            </p:cNvSpPr>
            <p:nvPr/>
          </p:nvSpPr>
          <p:spPr bwMode="auto">
            <a:xfrm>
              <a:off x="387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38" name="Line 715"/>
            <p:cNvSpPr>
              <a:spLocks noChangeShapeType="1"/>
            </p:cNvSpPr>
            <p:nvPr/>
          </p:nvSpPr>
          <p:spPr bwMode="auto">
            <a:xfrm>
              <a:off x="412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39" name="Line 716"/>
            <p:cNvSpPr>
              <a:spLocks noChangeShapeType="1"/>
            </p:cNvSpPr>
            <p:nvPr/>
          </p:nvSpPr>
          <p:spPr bwMode="auto">
            <a:xfrm>
              <a:off x="412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40" name="Line 717"/>
            <p:cNvSpPr>
              <a:spLocks noChangeShapeType="1"/>
            </p:cNvSpPr>
            <p:nvPr/>
          </p:nvSpPr>
          <p:spPr bwMode="auto">
            <a:xfrm>
              <a:off x="438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41" name="Line 718"/>
            <p:cNvSpPr>
              <a:spLocks noChangeShapeType="1"/>
            </p:cNvSpPr>
            <p:nvPr/>
          </p:nvSpPr>
          <p:spPr bwMode="auto">
            <a:xfrm>
              <a:off x="438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42" name="Line 719"/>
            <p:cNvSpPr>
              <a:spLocks noChangeShapeType="1"/>
            </p:cNvSpPr>
            <p:nvPr/>
          </p:nvSpPr>
          <p:spPr bwMode="auto">
            <a:xfrm>
              <a:off x="4634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43" name="Line 720"/>
            <p:cNvSpPr>
              <a:spLocks noChangeShapeType="1"/>
            </p:cNvSpPr>
            <p:nvPr/>
          </p:nvSpPr>
          <p:spPr bwMode="auto">
            <a:xfrm>
              <a:off x="4634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44" name="Line 721"/>
            <p:cNvSpPr>
              <a:spLocks noChangeShapeType="1"/>
            </p:cNvSpPr>
            <p:nvPr/>
          </p:nvSpPr>
          <p:spPr bwMode="auto">
            <a:xfrm>
              <a:off x="488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45" name="Line 722"/>
            <p:cNvSpPr>
              <a:spLocks noChangeShapeType="1"/>
            </p:cNvSpPr>
            <p:nvPr/>
          </p:nvSpPr>
          <p:spPr bwMode="auto">
            <a:xfrm>
              <a:off x="488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46" name="Line 723"/>
            <p:cNvSpPr>
              <a:spLocks noChangeShapeType="1"/>
            </p:cNvSpPr>
            <p:nvPr/>
          </p:nvSpPr>
          <p:spPr bwMode="auto">
            <a:xfrm>
              <a:off x="514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47" name="Line 724"/>
            <p:cNvSpPr>
              <a:spLocks noChangeShapeType="1"/>
            </p:cNvSpPr>
            <p:nvPr/>
          </p:nvSpPr>
          <p:spPr bwMode="auto">
            <a:xfrm>
              <a:off x="514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48" name="Line 725"/>
            <p:cNvSpPr>
              <a:spLocks noChangeShapeType="1"/>
            </p:cNvSpPr>
            <p:nvPr/>
          </p:nvSpPr>
          <p:spPr bwMode="auto">
            <a:xfrm>
              <a:off x="539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49" name="Line 726"/>
            <p:cNvSpPr>
              <a:spLocks noChangeShapeType="1"/>
            </p:cNvSpPr>
            <p:nvPr/>
          </p:nvSpPr>
          <p:spPr bwMode="auto">
            <a:xfrm>
              <a:off x="539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0" name="Line 727"/>
            <p:cNvSpPr>
              <a:spLocks noChangeShapeType="1"/>
            </p:cNvSpPr>
            <p:nvPr/>
          </p:nvSpPr>
          <p:spPr bwMode="auto">
            <a:xfrm>
              <a:off x="565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1" name="Line 728"/>
            <p:cNvSpPr>
              <a:spLocks noChangeShapeType="1"/>
            </p:cNvSpPr>
            <p:nvPr/>
          </p:nvSpPr>
          <p:spPr bwMode="auto">
            <a:xfrm>
              <a:off x="565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2" name="Line 729"/>
            <p:cNvSpPr>
              <a:spLocks noChangeShapeType="1"/>
            </p:cNvSpPr>
            <p:nvPr/>
          </p:nvSpPr>
          <p:spPr bwMode="auto">
            <a:xfrm>
              <a:off x="5904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3" name="Line 730"/>
            <p:cNvSpPr>
              <a:spLocks noChangeShapeType="1"/>
            </p:cNvSpPr>
            <p:nvPr/>
          </p:nvSpPr>
          <p:spPr bwMode="auto">
            <a:xfrm>
              <a:off x="5904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4" name="Line 731"/>
            <p:cNvSpPr>
              <a:spLocks noChangeShapeType="1"/>
            </p:cNvSpPr>
            <p:nvPr/>
          </p:nvSpPr>
          <p:spPr bwMode="auto">
            <a:xfrm>
              <a:off x="615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5" name="Line 732"/>
            <p:cNvSpPr>
              <a:spLocks noChangeShapeType="1"/>
            </p:cNvSpPr>
            <p:nvPr/>
          </p:nvSpPr>
          <p:spPr bwMode="auto">
            <a:xfrm>
              <a:off x="615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6" name="Line 733"/>
            <p:cNvSpPr>
              <a:spLocks noChangeShapeType="1"/>
            </p:cNvSpPr>
            <p:nvPr/>
          </p:nvSpPr>
          <p:spPr bwMode="auto">
            <a:xfrm>
              <a:off x="641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7" name="Line 734"/>
            <p:cNvSpPr>
              <a:spLocks noChangeShapeType="1"/>
            </p:cNvSpPr>
            <p:nvPr/>
          </p:nvSpPr>
          <p:spPr bwMode="auto">
            <a:xfrm>
              <a:off x="641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8" name="Line 735"/>
            <p:cNvSpPr>
              <a:spLocks noChangeShapeType="1"/>
            </p:cNvSpPr>
            <p:nvPr/>
          </p:nvSpPr>
          <p:spPr bwMode="auto">
            <a:xfrm>
              <a:off x="666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9" name="Line 736"/>
            <p:cNvSpPr>
              <a:spLocks noChangeShapeType="1"/>
            </p:cNvSpPr>
            <p:nvPr/>
          </p:nvSpPr>
          <p:spPr bwMode="auto">
            <a:xfrm>
              <a:off x="666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60" name="Line 737"/>
            <p:cNvSpPr>
              <a:spLocks noChangeShapeType="1"/>
            </p:cNvSpPr>
            <p:nvPr/>
          </p:nvSpPr>
          <p:spPr bwMode="auto">
            <a:xfrm>
              <a:off x="692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61" name="Line 738"/>
            <p:cNvSpPr>
              <a:spLocks noChangeShapeType="1"/>
            </p:cNvSpPr>
            <p:nvPr/>
          </p:nvSpPr>
          <p:spPr bwMode="auto">
            <a:xfrm>
              <a:off x="692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62" name="Line 739"/>
            <p:cNvSpPr>
              <a:spLocks noChangeShapeType="1"/>
            </p:cNvSpPr>
            <p:nvPr/>
          </p:nvSpPr>
          <p:spPr bwMode="auto">
            <a:xfrm>
              <a:off x="717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63" name="Line 740"/>
            <p:cNvSpPr>
              <a:spLocks noChangeShapeType="1"/>
            </p:cNvSpPr>
            <p:nvPr/>
          </p:nvSpPr>
          <p:spPr bwMode="auto">
            <a:xfrm>
              <a:off x="717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64" name="Line 741"/>
            <p:cNvSpPr>
              <a:spLocks noChangeShapeType="1"/>
            </p:cNvSpPr>
            <p:nvPr/>
          </p:nvSpPr>
          <p:spPr bwMode="auto">
            <a:xfrm>
              <a:off x="743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65" name="Line 742"/>
            <p:cNvSpPr>
              <a:spLocks noChangeShapeType="1"/>
            </p:cNvSpPr>
            <p:nvPr/>
          </p:nvSpPr>
          <p:spPr bwMode="auto">
            <a:xfrm>
              <a:off x="743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66" name="Line 743"/>
            <p:cNvSpPr>
              <a:spLocks noChangeShapeType="1"/>
            </p:cNvSpPr>
            <p:nvPr/>
          </p:nvSpPr>
          <p:spPr bwMode="auto">
            <a:xfrm flipH="1">
              <a:off x="3598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67" name="Line 744"/>
            <p:cNvSpPr>
              <a:spLocks noChangeShapeType="1"/>
            </p:cNvSpPr>
            <p:nvPr/>
          </p:nvSpPr>
          <p:spPr bwMode="auto">
            <a:xfrm flipH="1">
              <a:off x="3598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68" name="Line 745"/>
            <p:cNvSpPr>
              <a:spLocks noChangeShapeType="1"/>
            </p:cNvSpPr>
            <p:nvPr/>
          </p:nvSpPr>
          <p:spPr bwMode="auto">
            <a:xfrm flipH="1">
              <a:off x="3854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69" name="Line 746"/>
            <p:cNvSpPr>
              <a:spLocks noChangeShapeType="1"/>
            </p:cNvSpPr>
            <p:nvPr/>
          </p:nvSpPr>
          <p:spPr bwMode="auto">
            <a:xfrm flipH="1">
              <a:off x="3854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70" name="Line 747"/>
            <p:cNvSpPr>
              <a:spLocks noChangeShapeType="1"/>
            </p:cNvSpPr>
            <p:nvPr/>
          </p:nvSpPr>
          <p:spPr bwMode="auto">
            <a:xfrm flipH="1">
              <a:off x="4108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71" name="Line 748"/>
            <p:cNvSpPr>
              <a:spLocks noChangeShapeType="1"/>
            </p:cNvSpPr>
            <p:nvPr/>
          </p:nvSpPr>
          <p:spPr bwMode="auto">
            <a:xfrm flipH="1">
              <a:off x="4108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72" name="Line 749"/>
            <p:cNvSpPr>
              <a:spLocks noChangeShapeType="1"/>
            </p:cNvSpPr>
            <p:nvPr/>
          </p:nvSpPr>
          <p:spPr bwMode="auto">
            <a:xfrm flipH="1">
              <a:off x="4362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73" name="Line 750"/>
            <p:cNvSpPr>
              <a:spLocks noChangeShapeType="1"/>
            </p:cNvSpPr>
            <p:nvPr/>
          </p:nvSpPr>
          <p:spPr bwMode="auto">
            <a:xfrm flipH="1">
              <a:off x="4362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74" name="Line 751"/>
            <p:cNvSpPr>
              <a:spLocks noChangeShapeType="1"/>
            </p:cNvSpPr>
            <p:nvPr/>
          </p:nvSpPr>
          <p:spPr bwMode="auto">
            <a:xfrm flipH="1">
              <a:off x="4616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75" name="Line 752"/>
            <p:cNvSpPr>
              <a:spLocks noChangeShapeType="1"/>
            </p:cNvSpPr>
            <p:nvPr/>
          </p:nvSpPr>
          <p:spPr bwMode="auto">
            <a:xfrm flipH="1">
              <a:off x="4616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76" name="Line 753"/>
            <p:cNvSpPr>
              <a:spLocks noChangeShapeType="1"/>
            </p:cNvSpPr>
            <p:nvPr/>
          </p:nvSpPr>
          <p:spPr bwMode="auto">
            <a:xfrm flipH="1">
              <a:off x="4870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77" name="Line 754"/>
            <p:cNvSpPr>
              <a:spLocks noChangeShapeType="1"/>
            </p:cNvSpPr>
            <p:nvPr/>
          </p:nvSpPr>
          <p:spPr bwMode="auto">
            <a:xfrm flipH="1">
              <a:off x="4870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78" name="Line 755"/>
            <p:cNvSpPr>
              <a:spLocks noChangeShapeType="1"/>
            </p:cNvSpPr>
            <p:nvPr/>
          </p:nvSpPr>
          <p:spPr bwMode="auto">
            <a:xfrm flipH="1">
              <a:off x="5124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79" name="Line 756"/>
            <p:cNvSpPr>
              <a:spLocks noChangeShapeType="1"/>
            </p:cNvSpPr>
            <p:nvPr/>
          </p:nvSpPr>
          <p:spPr bwMode="auto">
            <a:xfrm flipH="1">
              <a:off x="5124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80" name="Line 757"/>
            <p:cNvSpPr>
              <a:spLocks noChangeShapeType="1"/>
            </p:cNvSpPr>
            <p:nvPr/>
          </p:nvSpPr>
          <p:spPr bwMode="auto">
            <a:xfrm flipH="1">
              <a:off x="5378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81" name="Line 758"/>
            <p:cNvSpPr>
              <a:spLocks noChangeShapeType="1"/>
            </p:cNvSpPr>
            <p:nvPr/>
          </p:nvSpPr>
          <p:spPr bwMode="auto">
            <a:xfrm flipH="1">
              <a:off x="5378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82" name="Line 759"/>
            <p:cNvSpPr>
              <a:spLocks noChangeShapeType="1"/>
            </p:cNvSpPr>
            <p:nvPr/>
          </p:nvSpPr>
          <p:spPr bwMode="auto">
            <a:xfrm flipH="1">
              <a:off x="5632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83" name="Line 760"/>
            <p:cNvSpPr>
              <a:spLocks noChangeShapeType="1"/>
            </p:cNvSpPr>
            <p:nvPr/>
          </p:nvSpPr>
          <p:spPr bwMode="auto">
            <a:xfrm flipH="1">
              <a:off x="5632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84" name="Line 761"/>
            <p:cNvSpPr>
              <a:spLocks noChangeShapeType="1"/>
            </p:cNvSpPr>
            <p:nvPr/>
          </p:nvSpPr>
          <p:spPr bwMode="auto">
            <a:xfrm flipH="1">
              <a:off x="5886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85" name="Line 762"/>
            <p:cNvSpPr>
              <a:spLocks noChangeShapeType="1"/>
            </p:cNvSpPr>
            <p:nvPr/>
          </p:nvSpPr>
          <p:spPr bwMode="auto">
            <a:xfrm flipH="1">
              <a:off x="5886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86" name="Line 763"/>
            <p:cNvSpPr>
              <a:spLocks noChangeShapeType="1"/>
            </p:cNvSpPr>
            <p:nvPr/>
          </p:nvSpPr>
          <p:spPr bwMode="auto">
            <a:xfrm flipH="1">
              <a:off x="6140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87" name="Line 764"/>
            <p:cNvSpPr>
              <a:spLocks noChangeShapeType="1"/>
            </p:cNvSpPr>
            <p:nvPr/>
          </p:nvSpPr>
          <p:spPr bwMode="auto">
            <a:xfrm flipH="1">
              <a:off x="6140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88" name="Line 765"/>
            <p:cNvSpPr>
              <a:spLocks noChangeShapeType="1"/>
            </p:cNvSpPr>
            <p:nvPr/>
          </p:nvSpPr>
          <p:spPr bwMode="auto">
            <a:xfrm flipH="1">
              <a:off x="6394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89" name="Line 766"/>
            <p:cNvSpPr>
              <a:spLocks noChangeShapeType="1"/>
            </p:cNvSpPr>
            <p:nvPr/>
          </p:nvSpPr>
          <p:spPr bwMode="auto">
            <a:xfrm flipH="1">
              <a:off x="6394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90" name="Line 767"/>
            <p:cNvSpPr>
              <a:spLocks noChangeShapeType="1"/>
            </p:cNvSpPr>
            <p:nvPr/>
          </p:nvSpPr>
          <p:spPr bwMode="auto">
            <a:xfrm flipH="1">
              <a:off x="6648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91" name="Line 768"/>
            <p:cNvSpPr>
              <a:spLocks noChangeShapeType="1"/>
            </p:cNvSpPr>
            <p:nvPr/>
          </p:nvSpPr>
          <p:spPr bwMode="auto">
            <a:xfrm flipH="1">
              <a:off x="6648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92" name="Line 769"/>
            <p:cNvSpPr>
              <a:spLocks noChangeShapeType="1"/>
            </p:cNvSpPr>
            <p:nvPr/>
          </p:nvSpPr>
          <p:spPr bwMode="auto">
            <a:xfrm flipH="1">
              <a:off x="6902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93" name="Line 770"/>
            <p:cNvSpPr>
              <a:spLocks noChangeShapeType="1"/>
            </p:cNvSpPr>
            <p:nvPr/>
          </p:nvSpPr>
          <p:spPr bwMode="auto">
            <a:xfrm flipH="1">
              <a:off x="6902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94" name="Line 771"/>
            <p:cNvSpPr>
              <a:spLocks noChangeShapeType="1"/>
            </p:cNvSpPr>
            <p:nvPr/>
          </p:nvSpPr>
          <p:spPr bwMode="auto">
            <a:xfrm flipH="1">
              <a:off x="7156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95" name="Line 772"/>
            <p:cNvSpPr>
              <a:spLocks noChangeShapeType="1"/>
            </p:cNvSpPr>
            <p:nvPr/>
          </p:nvSpPr>
          <p:spPr bwMode="auto">
            <a:xfrm flipH="1">
              <a:off x="7156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96" name="Line 773"/>
            <p:cNvSpPr>
              <a:spLocks noChangeShapeType="1"/>
            </p:cNvSpPr>
            <p:nvPr/>
          </p:nvSpPr>
          <p:spPr bwMode="auto">
            <a:xfrm flipH="1">
              <a:off x="7410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97" name="Line 774"/>
            <p:cNvSpPr>
              <a:spLocks noChangeShapeType="1"/>
            </p:cNvSpPr>
            <p:nvPr/>
          </p:nvSpPr>
          <p:spPr bwMode="auto">
            <a:xfrm flipH="1">
              <a:off x="7410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98" name="Line 775"/>
            <p:cNvSpPr>
              <a:spLocks noChangeShapeType="1"/>
            </p:cNvSpPr>
            <p:nvPr/>
          </p:nvSpPr>
          <p:spPr bwMode="auto">
            <a:xfrm flipH="1">
              <a:off x="7412" y="3566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</p:grpSp>
      <p:pic>
        <p:nvPicPr>
          <p:cNvPr id="799" name="Picture 79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hidden">
          <a:xfrm>
            <a:off x="5623200" y="316801"/>
            <a:ext cx="6282000" cy="62733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01" y="1490597"/>
            <a:ext cx="5148456" cy="1938403"/>
          </a:xfrm>
        </p:spPr>
        <p:txBody>
          <a:bodyPr anchor="t" anchorCtr="0">
            <a:normAutofit/>
          </a:bodyPr>
          <a:lstStyle>
            <a:lvl1pPr algn="l">
              <a:lnSpc>
                <a:spcPct val="95000"/>
              </a:lnSpc>
              <a:defRPr sz="42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01" y="3972909"/>
            <a:ext cx="5148457" cy="1261243"/>
          </a:xfrm>
        </p:spPr>
        <p:txBody>
          <a:bodyPr>
            <a:noAutofit/>
          </a:bodyPr>
          <a:lstStyle>
            <a:lvl1pPr marL="0" indent="0" algn="l">
              <a:buNone/>
              <a:defRPr sz="1500">
                <a:solidFill>
                  <a:schemeClr val="tx2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8E0BF-5579-4B7B-BC34-45A5F1ABB4B0}" type="datetime1">
              <a:rPr lang="en-GB" smtClean="0"/>
              <a:t>22/02/2024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[ &gt; Insert &gt; Header &amp; Footer ]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81702-59A5-4643-AE93-D7BF7F78153B}" type="slidenum">
              <a:rPr lang="en-GB" smtClean="0"/>
              <a:t>‹#›</a:t>
            </a:fld>
            <a:endParaRPr lang="en-GB"/>
          </a:p>
        </p:txBody>
      </p:sp>
      <p:pic>
        <p:nvPicPr>
          <p:cNvPr id="20" name="Picture 1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053138"/>
            <a:ext cx="1919288" cy="41633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" name="Group 4"/>
          <p:cNvGrpSpPr>
            <a:grpSpLocks noChangeAspect="1"/>
          </p:cNvGrpSpPr>
          <p:nvPr/>
        </p:nvGrpSpPr>
        <p:grpSpPr bwMode="ltGray">
          <a:xfrm>
            <a:off x="6557325" y="1203767"/>
            <a:ext cx="4444240" cy="5255859"/>
            <a:chOff x="1507" y="-1491"/>
            <a:chExt cx="2601" cy="3076"/>
          </a:xfrm>
        </p:grpSpPr>
        <p:sp>
          <p:nvSpPr>
            <p:cNvPr id="11" name="Freeform 5"/>
            <p:cNvSpPr>
              <a:spLocks noEditPoints="1"/>
            </p:cNvSpPr>
            <p:nvPr/>
          </p:nvSpPr>
          <p:spPr bwMode="ltGray">
            <a:xfrm>
              <a:off x="1506" y="-1491"/>
              <a:ext cx="2602" cy="3075"/>
            </a:xfrm>
            <a:custGeom>
              <a:avLst/>
              <a:gdLst>
                <a:gd name="T0" fmla="*/ 1892 w 2602"/>
                <a:gd name="T1" fmla="*/ 1183 h 3075"/>
                <a:gd name="T2" fmla="*/ 2129 w 2602"/>
                <a:gd name="T3" fmla="*/ 1183 h 3075"/>
                <a:gd name="T4" fmla="*/ 1301 w 2602"/>
                <a:gd name="T5" fmla="*/ 0 h 3075"/>
                <a:gd name="T6" fmla="*/ 473 w 2602"/>
                <a:gd name="T7" fmla="*/ 1183 h 3075"/>
                <a:gd name="T8" fmla="*/ 709 w 2602"/>
                <a:gd name="T9" fmla="*/ 1183 h 3075"/>
                <a:gd name="T10" fmla="*/ 0 w 2602"/>
                <a:gd name="T11" fmla="*/ 2129 h 3075"/>
                <a:gd name="T12" fmla="*/ 1183 w 2602"/>
                <a:gd name="T13" fmla="*/ 2129 h 3075"/>
                <a:gd name="T14" fmla="*/ 1183 w 2602"/>
                <a:gd name="T15" fmla="*/ 2838 h 3075"/>
                <a:gd name="T16" fmla="*/ 1419 w 2602"/>
                <a:gd name="T17" fmla="*/ 3075 h 3075"/>
                <a:gd name="T18" fmla="*/ 1419 w 2602"/>
                <a:gd name="T19" fmla="*/ 2129 h 3075"/>
                <a:gd name="T20" fmla="*/ 2602 w 2602"/>
                <a:gd name="T21" fmla="*/ 2129 h 3075"/>
                <a:gd name="T22" fmla="*/ 1892 w 2602"/>
                <a:gd name="T23" fmla="*/ 1183 h 3075"/>
                <a:gd name="T24" fmla="*/ 1183 w 2602"/>
                <a:gd name="T25" fmla="*/ 1892 h 3075"/>
                <a:gd name="T26" fmla="*/ 473 w 2602"/>
                <a:gd name="T27" fmla="*/ 1892 h 3075"/>
                <a:gd name="T28" fmla="*/ 899 w 2602"/>
                <a:gd name="T29" fmla="*/ 1325 h 3075"/>
                <a:gd name="T30" fmla="*/ 1183 w 2602"/>
                <a:gd name="T31" fmla="*/ 946 h 3075"/>
                <a:gd name="T32" fmla="*/ 1183 w 2602"/>
                <a:gd name="T33" fmla="*/ 1892 h 3075"/>
                <a:gd name="T34" fmla="*/ 927 w 2602"/>
                <a:gd name="T35" fmla="*/ 946 h 3075"/>
                <a:gd name="T36" fmla="*/ 1301 w 2602"/>
                <a:gd name="T37" fmla="*/ 413 h 3075"/>
                <a:gd name="T38" fmla="*/ 1675 w 2602"/>
                <a:gd name="T39" fmla="*/ 946 h 3075"/>
                <a:gd name="T40" fmla="*/ 1419 w 2602"/>
                <a:gd name="T41" fmla="*/ 946 h 3075"/>
                <a:gd name="T42" fmla="*/ 1703 w 2602"/>
                <a:gd name="T43" fmla="*/ 1325 h 3075"/>
                <a:gd name="T44" fmla="*/ 2129 w 2602"/>
                <a:gd name="T45" fmla="*/ 1892 h 3075"/>
                <a:gd name="T46" fmla="*/ 1419 w 2602"/>
                <a:gd name="T47" fmla="*/ 1892 h 3075"/>
                <a:gd name="T48" fmla="*/ 1419 w 2602"/>
                <a:gd name="T49" fmla="*/ 946 h 3075"/>
                <a:gd name="T50" fmla="*/ 927 w 2602"/>
                <a:gd name="T51" fmla="*/ 946 h 30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02" h="3075">
                  <a:moveTo>
                    <a:pt x="1892" y="1183"/>
                  </a:moveTo>
                  <a:lnTo>
                    <a:pt x="2129" y="1183"/>
                  </a:lnTo>
                  <a:lnTo>
                    <a:pt x="1301" y="0"/>
                  </a:lnTo>
                  <a:lnTo>
                    <a:pt x="473" y="1183"/>
                  </a:lnTo>
                  <a:lnTo>
                    <a:pt x="709" y="1183"/>
                  </a:lnTo>
                  <a:lnTo>
                    <a:pt x="0" y="2129"/>
                  </a:lnTo>
                  <a:lnTo>
                    <a:pt x="1183" y="2129"/>
                  </a:lnTo>
                  <a:lnTo>
                    <a:pt x="1183" y="2838"/>
                  </a:lnTo>
                  <a:lnTo>
                    <a:pt x="1419" y="3075"/>
                  </a:lnTo>
                  <a:lnTo>
                    <a:pt x="1419" y="2129"/>
                  </a:lnTo>
                  <a:lnTo>
                    <a:pt x="2602" y="2129"/>
                  </a:lnTo>
                  <a:lnTo>
                    <a:pt x="1892" y="1183"/>
                  </a:lnTo>
                  <a:close/>
                  <a:moveTo>
                    <a:pt x="1183" y="1892"/>
                  </a:moveTo>
                  <a:lnTo>
                    <a:pt x="473" y="1892"/>
                  </a:lnTo>
                  <a:lnTo>
                    <a:pt x="899" y="1325"/>
                  </a:lnTo>
                  <a:lnTo>
                    <a:pt x="1183" y="946"/>
                  </a:lnTo>
                  <a:lnTo>
                    <a:pt x="1183" y="1892"/>
                  </a:lnTo>
                  <a:close/>
                  <a:moveTo>
                    <a:pt x="927" y="946"/>
                  </a:moveTo>
                  <a:lnTo>
                    <a:pt x="1301" y="413"/>
                  </a:lnTo>
                  <a:lnTo>
                    <a:pt x="1675" y="946"/>
                  </a:lnTo>
                  <a:lnTo>
                    <a:pt x="1419" y="946"/>
                  </a:lnTo>
                  <a:lnTo>
                    <a:pt x="1703" y="1325"/>
                  </a:lnTo>
                  <a:lnTo>
                    <a:pt x="2129" y="1892"/>
                  </a:lnTo>
                  <a:lnTo>
                    <a:pt x="1419" y="1892"/>
                  </a:lnTo>
                  <a:lnTo>
                    <a:pt x="1419" y="946"/>
                  </a:lnTo>
                  <a:lnTo>
                    <a:pt x="927" y="94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0" name="AutoShape 3"/>
            <p:cNvSpPr>
              <a:spLocks noChangeAspect="1" noChangeArrowheads="1" noTextEdit="1"/>
            </p:cNvSpPr>
            <p:nvPr/>
          </p:nvSpPr>
          <p:spPr bwMode="ltGray">
            <a:xfrm>
              <a:off x="1507" y="-1491"/>
              <a:ext cx="2601" cy="30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</p:grpSp>
      <p:grpSp>
        <p:nvGrpSpPr>
          <p:cNvPr id="801" name="Group 800"/>
          <p:cNvGrpSpPr/>
          <p:nvPr/>
        </p:nvGrpSpPr>
        <p:grpSpPr bwMode="ltGray">
          <a:xfrm>
            <a:off x="9323169" y="3490136"/>
            <a:ext cx="2540884" cy="2342523"/>
            <a:chOff x="900113" y="2241551"/>
            <a:chExt cx="427038" cy="393700"/>
          </a:xfrm>
          <a:solidFill>
            <a:schemeClr val="accent5"/>
          </a:solidFill>
        </p:grpSpPr>
        <p:sp>
          <p:nvSpPr>
            <p:cNvPr id="802" name="Freeform 55"/>
            <p:cNvSpPr>
              <a:spLocks/>
            </p:cNvSpPr>
            <p:nvPr/>
          </p:nvSpPr>
          <p:spPr bwMode="ltGray">
            <a:xfrm>
              <a:off x="1195388" y="2447926"/>
              <a:ext cx="131763" cy="120650"/>
            </a:xfrm>
            <a:custGeom>
              <a:avLst/>
              <a:gdLst>
                <a:gd name="T0" fmla="*/ 165 w 235"/>
                <a:gd name="T1" fmla="*/ 1 h 214"/>
                <a:gd name="T2" fmla="*/ 141 w 235"/>
                <a:gd name="T3" fmla="*/ 18 h 214"/>
                <a:gd name="T4" fmla="*/ 135 w 235"/>
                <a:gd name="T5" fmla="*/ 22 h 214"/>
                <a:gd name="T6" fmla="*/ 112 w 235"/>
                <a:gd name="T7" fmla="*/ 41 h 214"/>
                <a:gd name="T8" fmla="*/ 68 w 235"/>
                <a:gd name="T9" fmla="*/ 73 h 214"/>
                <a:gd name="T10" fmla="*/ 26 w 235"/>
                <a:gd name="T11" fmla="*/ 109 h 214"/>
                <a:gd name="T12" fmla="*/ 2 w 235"/>
                <a:gd name="T13" fmla="*/ 133 h 214"/>
                <a:gd name="T14" fmla="*/ 0 w 235"/>
                <a:gd name="T15" fmla="*/ 136 h 214"/>
                <a:gd name="T16" fmla="*/ 4 w 235"/>
                <a:gd name="T17" fmla="*/ 141 h 214"/>
                <a:gd name="T18" fmla="*/ 44 w 235"/>
                <a:gd name="T19" fmla="*/ 110 h 214"/>
                <a:gd name="T20" fmla="*/ 65 w 235"/>
                <a:gd name="T21" fmla="*/ 96 h 214"/>
                <a:gd name="T22" fmla="*/ 107 w 235"/>
                <a:gd name="T23" fmla="*/ 67 h 214"/>
                <a:gd name="T24" fmla="*/ 132 w 235"/>
                <a:gd name="T25" fmla="*/ 53 h 214"/>
                <a:gd name="T26" fmla="*/ 147 w 235"/>
                <a:gd name="T27" fmla="*/ 44 h 214"/>
                <a:gd name="T28" fmla="*/ 149 w 235"/>
                <a:gd name="T29" fmla="*/ 43 h 214"/>
                <a:gd name="T30" fmla="*/ 150 w 235"/>
                <a:gd name="T31" fmla="*/ 43 h 214"/>
                <a:gd name="T32" fmla="*/ 150 w 235"/>
                <a:gd name="T33" fmla="*/ 44 h 214"/>
                <a:gd name="T34" fmla="*/ 150 w 235"/>
                <a:gd name="T35" fmla="*/ 44 h 214"/>
                <a:gd name="T36" fmla="*/ 150 w 235"/>
                <a:gd name="T37" fmla="*/ 44 h 214"/>
                <a:gd name="T38" fmla="*/ 157 w 235"/>
                <a:gd name="T39" fmla="*/ 69 h 214"/>
                <a:gd name="T40" fmla="*/ 181 w 235"/>
                <a:gd name="T41" fmla="*/ 140 h 214"/>
                <a:gd name="T42" fmla="*/ 200 w 235"/>
                <a:gd name="T43" fmla="*/ 191 h 214"/>
                <a:gd name="T44" fmla="*/ 214 w 235"/>
                <a:gd name="T45" fmla="*/ 213 h 214"/>
                <a:gd name="T46" fmla="*/ 222 w 235"/>
                <a:gd name="T47" fmla="*/ 214 h 214"/>
                <a:gd name="T48" fmla="*/ 233 w 235"/>
                <a:gd name="T49" fmla="*/ 208 h 214"/>
                <a:gd name="T50" fmla="*/ 228 w 235"/>
                <a:gd name="T51" fmla="*/ 177 h 214"/>
                <a:gd name="T52" fmla="*/ 218 w 235"/>
                <a:gd name="T53" fmla="*/ 150 h 214"/>
                <a:gd name="T54" fmla="*/ 206 w 235"/>
                <a:gd name="T55" fmla="*/ 118 h 214"/>
                <a:gd name="T56" fmla="*/ 186 w 235"/>
                <a:gd name="T57" fmla="*/ 56 h 214"/>
                <a:gd name="T58" fmla="*/ 180 w 235"/>
                <a:gd name="T59" fmla="*/ 38 h 214"/>
                <a:gd name="T60" fmla="*/ 172 w 235"/>
                <a:gd name="T61" fmla="*/ 13 h 214"/>
                <a:gd name="T62" fmla="*/ 168 w 235"/>
                <a:gd name="T63" fmla="*/ 1 h 214"/>
                <a:gd name="T64" fmla="*/ 167 w 235"/>
                <a:gd name="T65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5" h="214">
                  <a:moveTo>
                    <a:pt x="167" y="0"/>
                  </a:moveTo>
                  <a:cubicBezTo>
                    <a:pt x="165" y="1"/>
                    <a:pt x="165" y="1"/>
                    <a:pt x="165" y="1"/>
                  </a:cubicBezTo>
                  <a:cubicBezTo>
                    <a:pt x="159" y="5"/>
                    <a:pt x="154" y="9"/>
                    <a:pt x="148" y="13"/>
                  </a:cubicBezTo>
                  <a:cubicBezTo>
                    <a:pt x="141" y="18"/>
                    <a:pt x="141" y="18"/>
                    <a:pt x="141" y="18"/>
                  </a:cubicBezTo>
                  <a:cubicBezTo>
                    <a:pt x="137" y="21"/>
                    <a:pt x="137" y="21"/>
                    <a:pt x="137" y="21"/>
                  </a:cubicBezTo>
                  <a:cubicBezTo>
                    <a:pt x="136" y="21"/>
                    <a:pt x="136" y="22"/>
                    <a:pt x="135" y="22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27" y="29"/>
                    <a:pt x="120" y="35"/>
                    <a:pt x="112" y="41"/>
                  </a:cubicBezTo>
                  <a:cubicBezTo>
                    <a:pt x="105" y="46"/>
                    <a:pt x="97" y="51"/>
                    <a:pt x="89" y="56"/>
                  </a:cubicBezTo>
                  <a:cubicBezTo>
                    <a:pt x="82" y="61"/>
                    <a:pt x="75" y="67"/>
                    <a:pt x="68" y="73"/>
                  </a:cubicBezTo>
                  <a:cubicBezTo>
                    <a:pt x="47" y="90"/>
                    <a:pt x="47" y="90"/>
                    <a:pt x="47" y="90"/>
                  </a:cubicBezTo>
                  <a:cubicBezTo>
                    <a:pt x="40" y="96"/>
                    <a:pt x="33" y="102"/>
                    <a:pt x="26" y="109"/>
                  </a:cubicBezTo>
                  <a:cubicBezTo>
                    <a:pt x="19" y="115"/>
                    <a:pt x="13" y="121"/>
                    <a:pt x="7" y="128"/>
                  </a:cubicBezTo>
                  <a:cubicBezTo>
                    <a:pt x="5" y="130"/>
                    <a:pt x="4" y="132"/>
                    <a:pt x="2" y="133"/>
                  </a:cubicBezTo>
                  <a:cubicBezTo>
                    <a:pt x="1" y="135"/>
                    <a:pt x="1" y="135"/>
                    <a:pt x="1" y="135"/>
                  </a:cubicBezTo>
                  <a:cubicBezTo>
                    <a:pt x="1" y="135"/>
                    <a:pt x="0" y="135"/>
                    <a:pt x="0" y="136"/>
                  </a:cubicBezTo>
                  <a:cubicBezTo>
                    <a:pt x="0" y="136"/>
                    <a:pt x="1" y="137"/>
                    <a:pt x="1" y="138"/>
                  </a:cubicBezTo>
                  <a:cubicBezTo>
                    <a:pt x="2" y="140"/>
                    <a:pt x="4" y="141"/>
                    <a:pt x="4" y="141"/>
                  </a:cubicBezTo>
                  <a:cubicBezTo>
                    <a:pt x="5" y="141"/>
                    <a:pt x="5" y="141"/>
                    <a:pt x="5" y="141"/>
                  </a:cubicBezTo>
                  <a:cubicBezTo>
                    <a:pt x="18" y="130"/>
                    <a:pt x="30" y="119"/>
                    <a:pt x="44" y="110"/>
                  </a:cubicBezTo>
                  <a:cubicBezTo>
                    <a:pt x="47" y="108"/>
                    <a:pt x="51" y="106"/>
                    <a:pt x="54" y="103"/>
                  </a:cubicBezTo>
                  <a:cubicBezTo>
                    <a:pt x="65" y="96"/>
                    <a:pt x="65" y="96"/>
                    <a:pt x="65" y="96"/>
                  </a:cubicBezTo>
                  <a:cubicBezTo>
                    <a:pt x="72" y="91"/>
                    <a:pt x="78" y="86"/>
                    <a:pt x="85" y="81"/>
                  </a:cubicBezTo>
                  <a:cubicBezTo>
                    <a:pt x="92" y="76"/>
                    <a:pt x="99" y="71"/>
                    <a:pt x="107" y="67"/>
                  </a:cubicBezTo>
                  <a:cubicBezTo>
                    <a:pt x="110" y="65"/>
                    <a:pt x="114" y="63"/>
                    <a:pt x="117" y="61"/>
                  </a:cubicBezTo>
                  <a:cubicBezTo>
                    <a:pt x="121" y="59"/>
                    <a:pt x="127" y="56"/>
                    <a:pt x="132" y="53"/>
                  </a:cubicBezTo>
                  <a:cubicBezTo>
                    <a:pt x="135" y="51"/>
                    <a:pt x="139" y="49"/>
                    <a:pt x="142" y="47"/>
                  </a:cubicBezTo>
                  <a:cubicBezTo>
                    <a:pt x="144" y="46"/>
                    <a:pt x="145" y="45"/>
                    <a:pt x="147" y="44"/>
                  </a:cubicBezTo>
                  <a:cubicBezTo>
                    <a:pt x="149" y="43"/>
                    <a:pt x="149" y="43"/>
                    <a:pt x="149" y="43"/>
                  </a:cubicBezTo>
                  <a:cubicBezTo>
                    <a:pt x="149" y="43"/>
                    <a:pt x="149" y="43"/>
                    <a:pt x="149" y="43"/>
                  </a:cubicBezTo>
                  <a:cubicBezTo>
                    <a:pt x="150" y="43"/>
                    <a:pt x="150" y="42"/>
                    <a:pt x="150" y="42"/>
                  </a:cubicBezTo>
                  <a:cubicBezTo>
                    <a:pt x="150" y="42"/>
                    <a:pt x="150" y="42"/>
                    <a:pt x="150" y="43"/>
                  </a:cubicBezTo>
                  <a:cubicBezTo>
                    <a:pt x="150" y="43"/>
                    <a:pt x="150" y="43"/>
                    <a:pt x="150" y="44"/>
                  </a:cubicBezTo>
                  <a:cubicBezTo>
                    <a:pt x="150" y="44"/>
                    <a:pt x="150" y="44"/>
                    <a:pt x="150" y="44"/>
                  </a:cubicBezTo>
                  <a:cubicBezTo>
                    <a:pt x="150" y="44"/>
                    <a:pt x="150" y="44"/>
                    <a:pt x="150" y="44"/>
                  </a:cubicBezTo>
                  <a:cubicBezTo>
                    <a:pt x="150" y="44"/>
                    <a:pt x="150" y="44"/>
                    <a:pt x="150" y="44"/>
                  </a:cubicBezTo>
                  <a:cubicBezTo>
                    <a:pt x="150" y="44"/>
                    <a:pt x="150" y="44"/>
                    <a:pt x="150" y="44"/>
                  </a:cubicBezTo>
                  <a:cubicBezTo>
                    <a:pt x="150" y="44"/>
                    <a:pt x="150" y="44"/>
                    <a:pt x="150" y="44"/>
                  </a:cubicBezTo>
                  <a:cubicBezTo>
                    <a:pt x="150" y="44"/>
                    <a:pt x="150" y="44"/>
                    <a:pt x="150" y="44"/>
                  </a:cubicBezTo>
                  <a:cubicBezTo>
                    <a:pt x="152" y="53"/>
                    <a:pt x="155" y="61"/>
                    <a:pt x="157" y="69"/>
                  </a:cubicBezTo>
                  <a:cubicBezTo>
                    <a:pt x="161" y="82"/>
                    <a:pt x="165" y="94"/>
                    <a:pt x="169" y="107"/>
                  </a:cubicBezTo>
                  <a:cubicBezTo>
                    <a:pt x="173" y="118"/>
                    <a:pt x="177" y="129"/>
                    <a:pt x="181" y="140"/>
                  </a:cubicBezTo>
                  <a:cubicBezTo>
                    <a:pt x="185" y="152"/>
                    <a:pt x="189" y="163"/>
                    <a:pt x="194" y="174"/>
                  </a:cubicBezTo>
                  <a:cubicBezTo>
                    <a:pt x="200" y="191"/>
                    <a:pt x="200" y="191"/>
                    <a:pt x="200" y="191"/>
                  </a:cubicBezTo>
                  <a:cubicBezTo>
                    <a:pt x="202" y="197"/>
                    <a:pt x="204" y="204"/>
                    <a:pt x="208" y="209"/>
                  </a:cubicBezTo>
                  <a:cubicBezTo>
                    <a:pt x="209" y="211"/>
                    <a:pt x="210" y="213"/>
                    <a:pt x="214" y="213"/>
                  </a:cubicBezTo>
                  <a:cubicBezTo>
                    <a:pt x="216" y="214"/>
                    <a:pt x="219" y="214"/>
                    <a:pt x="221" y="214"/>
                  </a:cubicBezTo>
                  <a:cubicBezTo>
                    <a:pt x="221" y="214"/>
                    <a:pt x="221" y="214"/>
                    <a:pt x="222" y="214"/>
                  </a:cubicBezTo>
                  <a:cubicBezTo>
                    <a:pt x="224" y="214"/>
                    <a:pt x="226" y="214"/>
                    <a:pt x="229" y="213"/>
                  </a:cubicBezTo>
                  <a:cubicBezTo>
                    <a:pt x="232" y="211"/>
                    <a:pt x="233" y="210"/>
                    <a:pt x="233" y="208"/>
                  </a:cubicBezTo>
                  <a:cubicBezTo>
                    <a:pt x="235" y="205"/>
                    <a:pt x="234" y="202"/>
                    <a:pt x="233" y="199"/>
                  </a:cubicBezTo>
                  <a:cubicBezTo>
                    <a:pt x="232" y="192"/>
                    <a:pt x="230" y="184"/>
                    <a:pt x="228" y="177"/>
                  </a:cubicBezTo>
                  <a:cubicBezTo>
                    <a:pt x="227" y="173"/>
                    <a:pt x="225" y="170"/>
                    <a:pt x="224" y="166"/>
                  </a:cubicBezTo>
                  <a:cubicBezTo>
                    <a:pt x="218" y="150"/>
                    <a:pt x="218" y="150"/>
                    <a:pt x="218" y="150"/>
                  </a:cubicBezTo>
                  <a:cubicBezTo>
                    <a:pt x="212" y="134"/>
                    <a:pt x="212" y="134"/>
                    <a:pt x="212" y="134"/>
                  </a:cubicBezTo>
                  <a:cubicBezTo>
                    <a:pt x="206" y="118"/>
                    <a:pt x="206" y="118"/>
                    <a:pt x="206" y="118"/>
                  </a:cubicBezTo>
                  <a:cubicBezTo>
                    <a:pt x="201" y="106"/>
                    <a:pt x="198" y="93"/>
                    <a:pt x="194" y="80"/>
                  </a:cubicBezTo>
                  <a:cubicBezTo>
                    <a:pt x="186" y="56"/>
                    <a:pt x="186" y="56"/>
                    <a:pt x="186" y="56"/>
                  </a:cubicBezTo>
                  <a:cubicBezTo>
                    <a:pt x="182" y="44"/>
                    <a:pt x="182" y="44"/>
                    <a:pt x="182" y="44"/>
                  </a:cubicBezTo>
                  <a:cubicBezTo>
                    <a:pt x="180" y="38"/>
                    <a:pt x="180" y="38"/>
                    <a:pt x="180" y="38"/>
                  </a:cubicBezTo>
                  <a:cubicBezTo>
                    <a:pt x="177" y="29"/>
                    <a:pt x="177" y="29"/>
                    <a:pt x="177" y="29"/>
                  </a:cubicBezTo>
                  <a:cubicBezTo>
                    <a:pt x="172" y="13"/>
                    <a:pt x="172" y="13"/>
                    <a:pt x="172" y="13"/>
                  </a:cubicBezTo>
                  <a:cubicBezTo>
                    <a:pt x="171" y="10"/>
                    <a:pt x="170" y="7"/>
                    <a:pt x="169" y="5"/>
                  </a:cubicBezTo>
                  <a:cubicBezTo>
                    <a:pt x="168" y="1"/>
                    <a:pt x="168" y="1"/>
                    <a:pt x="168" y="1"/>
                  </a:cubicBezTo>
                  <a:cubicBezTo>
                    <a:pt x="167" y="0"/>
                    <a:pt x="167" y="0"/>
                    <a:pt x="167" y="0"/>
                  </a:cubicBezTo>
                  <a:cubicBezTo>
                    <a:pt x="167" y="0"/>
                    <a:pt x="167" y="0"/>
                    <a:pt x="167" y="0"/>
                  </a:cubicBezTo>
                  <a:cubicBezTo>
                    <a:pt x="167" y="0"/>
                    <a:pt x="167" y="0"/>
                    <a:pt x="16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03" name="Freeform 56"/>
            <p:cNvSpPr>
              <a:spLocks/>
            </p:cNvSpPr>
            <p:nvPr/>
          </p:nvSpPr>
          <p:spPr bwMode="ltGray">
            <a:xfrm>
              <a:off x="900113" y="2241551"/>
              <a:ext cx="376238" cy="393700"/>
            </a:xfrm>
            <a:custGeom>
              <a:avLst/>
              <a:gdLst>
                <a:gd name="T0" fmla="*/ 211 w 667"/>
                <a:gd name="T1" fmla="*/ 30 h 701"/>
                <a:gd name="T2" fmla="*/ 185 w 667"/>
                <a:gd name="T3" fmla="*/ 43 h 701"/>
                <a:gd name="T4" fmla="*/ 166 w 667"/>
                <a:gd name="T5" fmla="*/ 54 h 701"/>
                <a:gd name="T6" fmla="*/ 148 w 667"/>
                <a:gd name="T7" fmla="*/ 66 h 701"/>
                <a:gd name="T8" fmla="*/ 71 w 667"/>
                <a:gd name="T9" fmla="*/ 142 h 701"/>
                <a:gd name="T10" fmla="*/ 55 w 667"/>
                <a:gd name="T11" fmla="*/ 166 h 701"/>
                <a:gd name="T12" fmla="*/ 23 w 667"/>
                <a:gd name="T13" fmla="*/ 232 h 701"/>
                <a:gd name="T14" fmla="*/ 13 w 667"/>
                <a:gd name="T15" fmla="*/ 263 h 701"/>
                <a:gd name="T16" fmla="*/ 7 w 667"/>
                <a:gd name="T17" fmla="*/ 289 h 701"/>
                <a:gd name="T18" fmla="*/ 3 w 667"/>
                <a:gd name="T19" fmla="*/ 315 h 701"/>
                <a:gd name="T20" fmla="*/ 1 w 667"/>
                <a:gd name="T21" fmla="*/ 349 h 701"/>
                <a:gd name="T22" fmla="*/ 1 w 667"/>
                <a:gd name="T23" fmla="*/ 385 h 701"/>
                <a:gd name="T24" fmla="*/ 2 w 667"/>
                <a:gd name="T25" fmla="*/ 400 h 701"/>
                <a:gd name="T26" fmla="*/ 6 w 667"/>
                <a:gd name="T27" fmla="*/ 429 h 701"/>
                <a:gd name="T28" fmla="*/ 90 w 667"/>
                <a:gd name="T29" fmla="*/ 598 h 701"/>
                <a:gd name="T30" fmla="*/ 327 w 667"/>
                <a:gd name="T31" fmla="*/ 701 h 701"/>
                <a:gd name="T32" fmla="*/ 407 w 667"/>
                <a:gd name="T33" fmla="*/ 697 h 701"/>
                <a:gd name="T34" fmla="*/ 559 w 667"/>
                <a:gd name="T35" fmla="*/ 642 h 701"/>
                <a:gd name="T36" fmla="*/ 607 w 667"/>
                <a:gd name="T37" fmla="*/ 605 h 701"/>
                <a:gd name="T38" fmla="*/ 665 w 667"/>
                <a:gd name="T39" fmla="*/ 512 h 701"/>
                <a:gd name="T40" fmla="*/ 667 w 667"/>
                <a:gd name="T41" fmla="*/ 498 h 701"/>
                <a:gd name="T42" fmla="*/ 657 w 667"/>
                <a:gd name="T43" fmla="*/ 476 h 701"/>
                <a:gd name="T44" fmla="*/ 646 w 667"/>
                <a:gd name="T45" fmla="*/ 478 h 701"/>
                <a:gd name="T46" fmla="*/ 636 w 667"/>
                <a:gd name="T47" fmla="*/ 515 h 701"/>
                <a:gd name="T48" fmla="*/ 632 w 667"/>
                <a:gd name="T49" fmla="*/ 525 h 701"/>
                <a:gd name="T50" fmla="*/ 617 w 667"/>
                <a:gd name="T51" fmla="*/ 548 h 701"/>
                <a:gd name="T52" fmla="*/ 582 w 667"/>
                <a:gd name="T53" fmla="*/ 586 h 701"/>
                <a:gd name="T54" fmla="*/ 448 w 667"/>
                <a:gd name="T55" fmla="*/ 658 h 701"/>
                <a:gd name="T56" fmla="*/ 334 w 667"/>
                <a:gd name="T57" fmla="*/ 670 h 701"/>
                <a:gd name="T58" fmla="*/ 176 w 667"/>
                <a:gd name="T59" fmla="*/ 629 h 701"/>
                <a:gd name="T60" fmla="*/ 138 w 667"/>
                <a:gd name="T61" fmla="*/ 601 h 701"/>
                <a:gd name="T62" fmla="*/ 48 w 667"/>
                <a:gd name="T63" fmla="*/ 470 h 701"/>
                <a:gd name="T64" fmla="*/ 32 w 667"/>
                <a:gd name="T65" fmla="*/ 404 h 701"/>
                <a:gd name="T66" fmla="*/ 28 w 667"/>
                <a:gd name="T67" fmla="*/ 373 h 701"/>
                <a:gd name="T68" fmla="*/ 28 w 667"/>
                <a:gd name="T69" fmla="*/ 344 h 701"/>
                <a:gd name="T70" fmla="*/ 41 w 667"/>
                <a:gd name="T71" fmla="*/ 259 h 701"/>
                <a:gd name="T72" fmla="*/ 74 w 667"/>
                <a:gd name="T73" fmla="*/ 176 h 701"/>
                <a:gd name="T74" fmla="*/ 81 w 667"/>
                <a:gd name="T75" fmla="*/ 164 h 701"/>
                <a:gd name="T76" fmla="*/ 108 w 667"/>
                <a:gd name="T77" fmla="*/ 128 h 701"/>
                <a:gd name="T78" fmla="*/ 174 w 667"/>
                <a:gd name="T79" fmla="*/ 71 h 701"/>
                <a:gd name="T80" fmla="*/ 352 w 667"/>
                <a:gd name="T81" fmla="*/ 15 h 701"/>
                <a:gd name="T82" fmla="*/ 563 w 667"/>
                <a:gd name="T83" fmla="*/ 88 h 701"/>
                <a:gd name="T84" fmla="*/ 628 w 667"/>
                <a:gd name="T85" fmla="*/ 149 h 701"/>
                <a:gd name="T86" fmla="*/ 639 w 667"/>
                <a:gd name="T87" fmla="*/ 163 h 701"/>
                <a:gd name="T88" fmla="*/ 605 w 667"/>
                <a:gd name="T89" fmla="*/ 110 h 701"/>
                <a:gd name="T90" fmla="*/ 573 w 667"/>
                <a:gd name="T91" fmla="*/ 83 h 701"/>
                <a:gd name="T92" fmla="*/ 562 w 667"/>
                <a:gd name="T93" fmla="*/ 75 h 701"/>
                <a:gd name="T94" fmla="*/ 539 w 667"/>
                <a:gd name="T95" fmla="*/ 59 h 701"/>
                <a:gd name="T96" fmla="*/ 515 w 667"/>
                <a:gd name="T97" fmla="*/ 45 h 701"/>
                <a:gd name="T98" fmla="*/ 451 w 667"/>
                <a:gd name="T99" fmla="*/ 17 h 701"/>
                <a:gd name="T100" fmla="*/ 409 w 667"/>
                <a:gd name="T101" fmla="*/ 6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67" h="701">
                  <a:moveTo>
                    <a:pt x="349" y="0"/>
                  </a:moveTo>
                  <a:cubicBezTo>
                    <a:pt x="311" y="0"/>
                    <a:pt x="274" y="6"/>
                    <a:pt x="238" y="19"/>
                  </a:cubicBezTo>
                  <a:cubicBezTo>
                    <a:pt x="229" y="22"/>
                    <a:pt x="220" y="26"/>
                    <a:pt x="211" y="30"/>
                  </a:cubicBezTo>
                  <a:cubicBezTo>
                    <a:pt x="198" y="36"/>
                    <a:pt x="198" y="36"/>
                    <a:pt x="198" y="36"/>
                  </a:cubicBezTo>
                  <a:cubicBezTo>
                    <a:pt x="196" y="37"/>
                    <a:pt x="194" y="38"/>
                    <a:pt x="191" y="39"/>
                  </a:cubicBezTo>
                  <a:cubicBezTo>
                    <a:pt x="185" y="43"/>
                    <a:pt x="185" y="43"/>
                    <a:pt x="185" y="43"/>
                  </a:cubicBezTo>
                  <a:cubicBezTo>
                    <a:pt x="183" y="44"/>
                    <a:pt x="181" y="45"/>
                    <a:pt x="179" y="46"/>
                  </a:cubicBezTo>
                  <a:cubicBezTo>
                    <a:pt x="172" y="50"/>
                    <a:pt x="172" y="50"/>
                    <a:pt x="172" y="50"/>
                  </a:cubicBezTo>
                  <a:cubicBezTo>
                    <a:pt x="166" y="54"/>
                    <a:pt x="166" y="54"/>
                    <a:pt x="166" y="54"/>
                  </a:cubicBezTo>
                  <a:cubicBezTo>
                    <a:pt x="163" y="56"/>
                    <a:pt x="163" y="56"/>
                    <a:pt x="163" y="56"/>
                  </a:cubicBezTo>
                  <a:cubicBezTo>
                    <a:pt x="160" y="58"/>
                    <a:pt x="160" y="58"/>
                    <a:pt x="160" y="58"/>
                  </a:cubicBezTo>
                  <a:cubicBezTo>
                    <a:pt x="148" y="66"/>
                    <a:pt x="148" y="66"/>
                    <a:pt x="148" y="66"/>
                  </a:cubicBezTo>
                  <a:cubicBezTo>
                    <a:pt x="136" y="75"/>
                    <a:pt x="136" y="75"/>
                    <a:pt x="136" y="75"/>
                  </a:cubicBezTo>
                  <a:cubicBezTo>
                    <a:pt x="121" y="87"/>
                    <a:pt x="107" y="101"/>
                    <a:pt x="93" y="115"/>
                  </a:cubicBezTo>
                  <a:cubicBezTo>
                    <a:pt x="87" y="122"/>
                    <a:pt x="79" y="131"/>
                    <a:pt x="71" y="142"/>
                  </a:cubicBezTo>
                  <a:cubicBezTo>
                    <a:pt x="67" y="147"/>
                    <a:pt x="64" y="152"/>
                    <a:pt x="60" y="158"/>
                  </a:cubicBezTo>
                  <a:cubicBezTo>
                    <a:pt x="57" y="162"/>
                    <a:pt x="57" y="162"/>
                    <a:pt x="57" y="162"/>
                  </a:cubicBezTo>
                  <a:cubicBezTo>
                    <a:pt x="56" y="163"/>
                    <a:pt x="56" y="165"/>
                    <a:pt x="55" y="166"/>
                  </a:cubicBezTo>
                  <a:cubicBezTo>
                    <a:pt x="53" y="169"/>
                    <a:pt x="51" y="172"/>
                    <a:pt x="50" y="175"/>
                  </a:cubicBezTo>
                  <a:cubicBezTo>
                    <a:pt x="40" y="192"/>
                    <a:pt x="32" y="208"/>
                    <a:pt x="26" y="225"/>
                  </a:cubicBezTo>
                  <a:cubicBezTo>
                    <a:pt x="25" y="228"/>
                    <a:pt x="24" y="230"/>
                    <a:pt x="23" y="232"/>
                  </a:cubicBezTo>
                  <a:cubicBezTo>
                    <a:pt x="22" y="234"/>
                    <a:pt x="22" y="236"/>
                    <a:pt x="21" y="238"/>
                  </a:cubicBezTo>
                  <a:cubicBezTo>
                    <a:pt x="20" y="242"/>
                    <a:pt x="18" y="247"/>
                    <a:pt x="17" y="251"/>
                  </a:cubicBezTo>
                  <a:cubicBezTo>
                    <a:pt x="16" y="255"/>
                    <a:pt x="15" y="259"/>
                    <a:pt x="13" y="263"/>
                  </a:cubicBezTo>
                  <a:cubicBezTo>
                    <a:pt x="12" y="270"/>
                    <a:pt x="12" y="270"/>
                    <a:pt x="12" y="270"/>
                  </a:cubicBezTo>
                  <a:cubicBezTo>
                    <a:pt x="11" y="272"/>
                    <a:pt x="11" y="274"/>
                    <a:pt x="10" y="276"/>
                  </a:cubicBezTo>
                  <a:cubicBezTo>
                    <a:pt x="9" y="281"/>
                    <a:pt x="8" y="285"/>
                    <a:pt x="7" y="289"/>
                  </a:cubicBezTo>
                  <a:cubicBezTo>
                    <a:pt x="7" y="293"/>
                    <a:pt x="6" y="298"/>
                    <a:pt x="5" y="302"/>
                  </a:cubicBezTo>
                  <a:cubicBezTo>
                    <a:pt x="5" y="304"/>
                    <a:pt x="5" y="306"/>
                    <a:pt x="4" y="309"/>
                  </a:cubicBezTo>
                  <a:cubicBezTo>
                    <a:pt x="4" y="311"/>
                    <a:pt x="4" y="313"/>
                    <a:pt x="3" y="315"/>
                  </a:cubicBezTo>
                  <a:cubicBezTo>
                    <a:pt x="3" y="320"/>
                    <a:pt x="2" y="324"/>
                    <a:pt x="2" y="329"/>
                  </a:cubicBezTo>
                  <a:cubicBezTo>
                    <a:pt x="2" y="333"/>
                    <a:pt x="1" y="338"/>
                    <a:pt x="1" y="342"/>
                  </a:cubicBezTo>
                  <a:cubicBezTo>
                    <a:pt x="1" y="345"/>
                    <a:pt x="1" y="347"/>
                    <a:pt x="1" y="349"/>
                  </a:cubicBezTo>
                  <a:cubicBezTo>
                    <a:pt x="1" y="352"/>
                    <a:pt x="1" y="354"/>
                    <a:pt x="1" y="356"/>
                  </a:cubicBezTo>
                  <a:cubicBezTo>
                    <a:pt x="0" y="361"/>
                    <a:pt x="0" y="366"/>
                    <a:pt x="0" y="370"/>
                  </a:cubicBezTo>
                  <a:cubicBezTo>
                    <a:pt x="1" y="375"/>
                    <a:pt x="1" y="380"/>
                    <a:pt x="1" y="385"/>
                  </a:cubicBezTo>
                  <a:cubicBezTo>
                    <a:pt x="1" y="389"/>
                    <a:pt x="1" y="389"/>
                    <a:pt x="1" y="389"/>
                  </a:cubicBezTo>
                  <a:cubicBezTo>
                    <a:pt x="1" y="392"/>
                    <a:pt x="1" y="392"/>
                    <a:pt x="1" y="392"/>
                  </a:cubicBezTo>
                  <a:cubicBezTo>
                    <a:pt x="2" y="400"/>
                    <a:pt x="2" y="400"/>
                    <a:pt x="2" y="400"/>
                  </a:cubicBezTo>
                  <a:cubicBezTo>
                    <a:pt x="3" y="407"/>
                    <a:pt x="3" y="407"/>
                    <a:pt x="3" y="407"/>
                  </a:cubicBezTo>
                  <a:cubicBezTo>
                    <a:pt x="3" y="409"/>
                    <a:pt x="3" y="412"/>
                    <a:pt x="4" y="414"/>
                  </a:cubicBezTo>
                  <a:cubicBezTo>
                    <a:pt x="6" y="429"/>
                    <a:pt x="6" y="429"/>
                    <a:pt x="6" y="429"/>
                  </a:cubicBezTo>
                  <a:cubicBezTo>
                    <a:pt x="7" y="434"/>
                    <a:pt x="8" y="438"/>
                    <a:pt x="9" y="443"/>
                  </a:cubicBezTo>
                  <a:cubicBezTo>
                    <a:pt x="13" y="462"/>
                    <a:pt x="19" y="481"/>
                    <a:pt x="27" y="499"/>
                  </a:cubicBezTo>
                  <a:cubicBezTo>
                    <a:pt x="43" y="536"/>
                    <a:pt x="64" y="569"/>
                    <a:pt x="90" y="598"/>
                  </a:cubicBezTo>
                  <a:cubicBezTo>
                    <a:pt x="111" y="621"/>
                    <a:pt x="135" y="641"/>
                    <a:pt x="161" y="657"/>
                  </a:cubicBezTo>
                  <a:cubicBezTo>
                    <a:pt x="187" y="673"/>
                    <a:pt x="216" y="685"/>
                    <a:pt x="246" y="692"/>
                  </a:cubicBezTo>
                  <a:cubicBezTo>
                    <a:pt x="273" y="698"/>
                    <a:pt x="300" y="700"/>
                    <a:pt x="327" y="701"/>
                  </a:cubicBezTo>
                  <a:cubicBezTo>
                    <a:pt x="330" y="701"/>
                    <a:pt x="333" y="701"/>
                    <a:pt x="335" y="701"/>
                  </a:cubicBezTo>
                  <a:cubicBezTo>
                    <a:pt x="346" y="701"/>
                    <a:pt x="356" y="700"/>
                    <a:pt x="367" y="700"/>
                  </a:cubicBezTo>
                  <a:cubicBezTo>
                    <a:pt x="380" y="699"/>
                    <a:pt x="394" y="698"/>
                    <a:pt x="407" y="697"/>
                  </a:cubicBezTo>
                  <a:cubicBezTo>
                    <a:pt x="421" y="695"/>
                    <a:pt x="434" y="693"/>
                    <a:pt x="447" y="690"/>
                  </a:cubicBezTo>
                  <a:cubicBezTo>
                    <a:pt x="461" y="687"/>
                    <a:pt x="474" y="683"/>
                    <a:pt x="487" y="679"/>
                  </a:cubicBezTo>
                  <a:cubicBezTo>
                    <a:pt x="512" y="669"/>
                    <a:pt x="537" y="657"/>
                    <a:pt x="559" y="642"/>
                  </a:cubicBezTo>
                  <a:cubicBezTo>
                    <a:pt x="571" y="635"/>
                    <a:pt x="581" y="627"/>
                    <a:pt x="592" y="618"/>
                  </a:cubicBezTo>
                  <a:cubicBezTo>
                    <a:pt x="599" y="612"/>
                    <a:pt x="599" y="612"/>
                    <a:pt x="599" y="612"/>
                  </a:cubicBezTo>
                  <a:cubicBezTo>
                    <a:pt x="602" y="610"/>
                    <a:pt x="604" y="607"/>
                    <a:pt x="607" y="605"/>
                  </a:cubicBezTo>
                  <a:cubicBezTo>
                    <a:pt x="612" y="601"/>
                    <a:pt x="617" y="596"/>
                    <a:pt x="621" y="591"/>
                  </a:cubicBezTo>
                  <a:cubicBezTo>
                    <a:pt x="631" y="580"/>
                    <a:pt x="641" y="568"/>
                    <a:pt x="649" y="555"/>
                  </a:cubicBezTo>
                  <a:cubicBezTo>
                    <a:pt x="656" y="541"/>
                    <a:pt x="662" y="527"/>
                    <a:pt x="665" y="512"/>
                  </a:cubicBezTo>
                  <a:cubicBezTo>
                    <a:pt x="665" y="511"/>
                    <a:pt x="666" y="510"/>
                    <a:pt x="666" y="509"/>
                  </a:cubicBezTo>
                  <a:cubicBezTo>
                    <a:pt x="666" y="508"/>
                    <a:pt x="666" y="506"/>
                    <a:pt x="666" y="505"/>
                  </a:cubicBezTo>
                  <a:cubicBezTo>
                    <a:pt x="666" y="503"/>
                    <a:pt x="667" y="501"/>
                    <a:pt x="667" y="498"/>
                  </a:cubicBezTo>
                  <a:cubicBezTo>
                    <a:pt x="666" y="494"/>
                    <a:pt x="666" y="490"/>
                    <a:pt x="664" y="487"/>
                  </a:cubicBezTo>
                  <a:cubicBezTo>
                    <a:pt x="663" y="485"/>
                    <a:pt x="662" y="483"/>
                    <a:pt x="661" y="481"/>
                  </a:cubicBezTo>
                  <a:cubicBezTo>
                    <a:pt x="660" y="479"/>
                    <a:pt x="658" y="477"/>
                    <a:pt x="657" y="476"/>
                  </a:cubicBezTo>
                  <a:cubicBezTo>
                    <a:pt x="655" y="475"/>
                    <a:pt x="653" y="473"/>
                    <a:pt x="651" y="473"/>
                  </a:cubicBezTo>
                  <a:cubicBezTo>
                    <a:pt x="651" y="473"/>
                    <a:pt x="650" y="473"/>
                    <a:pt x="650" y="474"/>
                  </a:cubicBezTo>
                  <a:cubicBezTo>
                    <a:pt x="648" y="474"/>
                    <a:pt x="647" y="476"/>
                    <a:pt x="646" y="478"/>
                  </a:cubicBezTo>
                  <a:cubicBezTo>
                    <a:pt x="646" y="479"/>
                    <a:pt x="646" y="481"/>
                    <a:pt x="645" y="482"/>
                  </a:cubicBezTo>
                  <a:cubicBezTo>
                    <a:pt x="645" y="483"/>
                    <a:pt x="645" y="484"/>
                    <a:pt x="644" y="485"/>
                  </a:cubicBezTo>
                  <a:cubicBezTo>
                    <a:pt x="642" y="495"/>
                    <a:pt x="640" y="505"/>
                    <a:pt x="636" y="515"/>
                  </a:cubicBezTo>
                  <a:cubicBezTo>
                    <a:pt x="635" y="517"/>
                    <a:pt x="635" y="517"/>
                    <a:pt x="635" y="517"/>
                  </a:cubicBezTo>
                  <a:cubicBezTo>
                    <a:pt x="634" y="520"/>
                    <a:pt x="634" y="520"/>
                    <a:pt x="634" y="520"/>
                  </a:cubicBezTo>
                  <a:cubicBezTo>
                    <a:pt x="633" y="521"/>
                    <a:pt x="632" y="523"/>
                    <a:pt x="632" y="525"/>
                  </a:cubicBezTo>
                  <a:cubicBezTo>
                    <a:pt x="630" y="528"/>
                    <a:pt x="628" y="531"/>
                    <a:pt x="626" y="534"/>
                  </a:cubicBezTo>
                  <a:cubicBezTo>
                    <a:pt x="625" y="538"/>
                    <a:pt x="622" y="541"/>
                    <a:pt x="620" y="544"/>
                  </a:cubicBezTo>
                  <a:cubicBezTo>
                    <a:pt x="619" y="545"/>
                    <a:pt x="618" y="547"/>
                    <a:pt x="617" y="548"/>
                  </a:cubicBezTo>
                  <a:cubicBezTo>
                    <a:pt x="616" y="550"/>
                    <a:pt x="615" y="551"/>
                    <a:pt x="614" y="553"/>
                  </a:cubicBezTo>
                  <a:cubicBezTo>
                    <a:pt x="609" y="559"/>
                    <a:pt x="604" y="564"/>
                    <a:pt x="599" y="570"/>
                  </a:cubicBezTo>
                  <a:cubicBezTo>
                    <a:pt x="593" y="576"/>
                    <a:pt x="588" y="581"/>
                    <a:pt x="582" y="586"/>
                  </a:cubicBezTo>
                  <a:cubicBezTo>
                    <a:pt x="570" y="596"/>
                    <a:pt x="557" y="606"/>
                    <a:pt x="544" y="615"/>
                  </a:cubicBezTo>
                  <a:cubicBezTo>
                    <a:pt x="525" y="628"/>
                    <a:pt x="504" y="639"/>
                    <a:pt x="482" y="647"/>
                  </a:cubicBezTo>
                  <a:cubicBezTo>
                    <a:pt x="470" y="652"/>
                    <a:pt x="459" y="655"/>
                    <a:pt x="448" y="658"/>
                  </a:cubicBezTo>
                  <a:cubicBezTo>
                    <a:pt x="436" y="661"/>
                    <a:pt x="424" y="663"/>
                    <a:pt x="412" y="665"/>
                  </a:cubicBezTo>
                  <a:cubicBezTo>
                    <a:pt x="389" y="668"/>
                    <a:pt x="364" y="670"/>
                    <a:pt x="340" y="670"/>
                  </a:cubicBezTo>
                  <a:cubicBezTo>
                    <a:pt x="338" y="670"/>
                    <a:pt x="336" y="670"/>
                    <a:pt x="334" y="670"/>
                  </a:cubicBezTo>
                  <a:cubicBezTo>
                    <a:pt x="308" y="670"/>
                    <a:pt x="282" y="668"/>
                    <a:pt x="257" y="663"/>
                  </a:cubicBezTo>
                  <a:cubicBezTo>
                    <a:pt x="231" y="657"/>
                    <a:pt x="205" y="646"/>
                    <a:pt x="181" y="632"/>
                  </a:cubicBezTo>
                  <a:cubicBezTo>
                    <a:pt x="176" y="629"/>
                    <a:pt x="176" y="629"/>
                    <a:pt x="176" y="629"/>
                  </a:cubicBezTo>
                  <a:cubicBezTo>
                    <a:pt x="170" y="625"/>
                    <a:pt x="170" y="625"/>
                    <a:pt x="170" y="625"/>
                  </a:cubicBezTo>
                  <a:cubicBezTo>
                    <a:pt x="166" y="623"/>
                    <a:pt x="163" y="620"/>
                    <a:pt x="159" y="618"/>
                  </a:cubicBezTo>
                  <a:cubicBezTo>
                    <a:pt x="152" y="613"/>
                    <a:pt x="145" y="607"/>
                    <a:pt x="138" y="601"/>
                  </a:cubicBezTo>
                  <a:cubicBezTo>
                    <a:pt x="125" y="590"/>
                    <a:pt x="112" y="577"/>
                    <a:pt x="101" y="563"/>
                  </a:cubicBezTo>
                  <a:cubicBezTo>
                    <a:pt x="90" y="549"/>
                    <a:pt x="80" y="534"/>
                    <a:pt x="71" y="518"/>
                  </a:cubicBezTo>
                  <a:cubicBezTo>
                    <a:pt x="62" y="503"/>
                    <a:pt x="54" y="486"/>
                    <a:pt x="48" y="470"/>
                  </a:cubicBezTo>
                  <a:cubicBezTo>
                    <a:pt x="43" y="454"/>
                    <a:pt x="38" y="438"/>
                    <a:pt x="35" y="422"/>
                  </a:cubicBezTo>
                  <a:cubicBezTo>
                    <a:pt x="34" y="418"/>
                    <a:pt x="33" y="414"/>
                    <a:pt x="33" y="410"/>
                  </a:cubicBezTo>
                  <a:cubicBezTo>
                    <a:pt x="32" y="408"/>
                    <a:pt x="32" y="406"/>
                    <a:pt x="32" y="404"/>
                  </a:cubicBezTo>
                  <a:cubicBezTo>
                    <a:pt x="31" y="398"/>
                    <a:pt x="31" y="398"/>
                    <a:pt x="31" y="398"/>
                  </a:cubicBezTo>
                  <a:cubicBezTo>
                    <a:pt x="30" y="393"/>
                    <a:pt x="30" y="389"/>
                    <a:pt x="29" y="385"/>
                  </a:cubicBezTo>
                  <a:cubicBezTo>
                    <a:pt x="28" y="373"/>
                    <a:pt x="28" y="373"/>
                    <a:pt x="28" y="373"/>
                  </a:cubicBezTo>
                  <a:cubicBezTo>
                    <a:pt x="28" y="368"/>
                    <a:pt x="28" y="363"/>
                    <a:pt x="28" y="358"/>
                  </a:cubicBezTo>
                  <a:cubicBezTo>
                    <a:pt x="28" y="351"/>
                    <a:pt x="28" y="351"/>
                    <a:pt x="28" y="351"/>
                  </a:cubicBezTo>
                  <a:cubicBezTo>
                    <a:pt x="27" y="349"/>
                    <a:pt x="28" y="346"/>
                    <a:pt x="28" y="344"/>
                  </a:cubicBezTo>
                  <a:cubicBezTo>
                    <a:pt x="28" y="339"/>
                    <a:pt x="28" y="334"/>
                    <a:pt x="28" y="330"/>
                  </a:cubicBezTo>
                  <a:cubicBezTo>
                    <a:pt x="30" y="315"/>
                    <a:pt x="30" y="315"/>
                    <a:pt x="30" y="315"/>
                  </a:cubicBezTo>
                  <a:cubicBezTo>
                    <a:pt x="32" y="296"/>
                    <a:pt x="36" y="277"/>
                    <a:pt x="41" y="259"/>
                  </a:cubicBezTo>
                  <a:cubicBezTo>
                    <a:pt x="46" y="240"/>
                    <a:pt x="52" y="221"/>
                    <a:pt x="60" y="203"/>
                  </a:cubicBezTo>
                  <a:cubicBezTo>
                    <a:pt x="67" y="189"/>
                    <a:pt x="67" y="189"/>
                    <a:pt x="67" y="189"/>
                  </a:cubicBezTo>
                  <a:cubicBezTo>
                    <a:pt x="74" y="176"/>
                    <a:pt x="74" y="176"/>
                    <a:pt x="74" y="176"/>
                  </a:cubicBezTo>
                  <a:cubicBezTo>
                    <a:pt x="74" y="175"/>
                    <a:pt x="75" y="174"/>
                    <a:pt x="75" y="173"/>
                  </a:cubicBezTo>
                  <a:cubicBezTo>
                    <a:pt x="77" y="170"/>
                    <a:pt x="77" y="170"/>
                    <a:pt x="77" y="170"/>
                  </a:cubicBezTo>
                  <a:cubicBezTo>
                    <a:pt x="81" y="164"/>
                    <a:pt x="81" y="164"/>
                    <a:pt x="81" y="164"/>
                  </a:cubicBezTo>
                  <a:cubicBezTo>
                    <a:pt x="83" y="162"/>
                    <a:pt x="84" y="159"/>
                    <a:pt x="85" y="157"/>
                  </a:cubicBezTo>
                  <a:cubicBezTo>
                    <a:pt x="89" y="151"/>
                    <a:pt x="89" y="151"/>
                    <a:pt x="89" y="151"/>
                  </a:cubicBezTo>
                  <a:cubicBezTo>
                    <a:pt x="95" y="143"/>
                    <a:pt x="101" y="136"/>
                    <a:pt x="108" y="128"/>
                  </a:cubicBezTo>
                  <a:cubicBezTo>
                    <a:pt x="117" y="117"/>
                    <a:pt x="117" y="117"/>
                    <a:pt x="117" y="117"/>
                  </a:cubicBezTo>
                  <a:cubicBezTo>
                    <a:pt x="121" y="114"/>
                    <a:pt x="125" y="110"/>
                    <a:pt x="128" y="107"/>
                  </a:cubicBezTo>
                  <a:cubicBezTo>
                    <a:pt x="142" y="94"/>
                    <a:pt x="158" y="82"/>
                    <a:pt x="174" y="71"/>
                  </a:cubicBezTo>
                  <a:cubicBezTo>
                    <a:pt x="191" y="60"/>
                    <a:pt x="208" y="51"/>
                    <a:pt x="226" y="43"/>
                  </a:cubicBezTo>
                  <a:cubicBezTo>
                    <a:pt x="244" y="35"/>
                    <a:pt x="262" y="28"/>
                    <a:pt x="281" y="24"/>
                  </a:cubicBezTo>
                  <a:cubicBezTo>
                    <a:pt x="304" y="18"/>
                    <a:pt x="328" y="15"/>
                    <a:pt x="352" y="15"/>
                  </a:cubicBezTo>
                  <a:cubicBezTo>
                    <a:pt x="368" y="15"/>
                    <a:pt x="384" y="17"/>
                    <a:pt x="400" y="19"/>
                  </a:cubicBezTo>
                  <a:cubicBezTo>
                    <a:pt x="439" y="25"/>
                    <a:pt x="477" y="38"/>
                    <a:pt x="512" y="56"/>
                  </a:cubicBezTo>
                  <a:cubicBezTo>
                    <a:pt x="530" y="66"/>
                    <a:pt x="547" y="76"/>
                    <a:pt x="563" y="88"/>
                  </a:cubicBezTo>
                  <a:cubicBezTo>
                    <a:pt x="571" y="94"/>
                    <a:pt x="579" y="100"/>
                    <a:pt x="587" y="106"/>
                  </a:cubicBezTo>
                  <a:cubicBezTo>
                    <a:pt x="594" y="113"/>
                    <a:pt x="602" y="120"/>
                    <a:pt x="609" y="127"/>
                  </a:cubicBezTo>
                  <a:cubicBezTo>
                    <a:pt x="616" y="133"/>
                    <a:pt x="622" y="141"/>
                    <a:pt x="628" y="149"/>
                  </a:cubicBezTo>
                  <a:cubicBezTo>
                    <a:pt x="629" y="151"/>
                    <a:pt x="631" y="153"/>
                    <a:pt x="632" y="156"/>
                  </a:cubicBezTo>
                  <a:cubicBezTo>
                    <a:pt x="633" y="158"/>
                    <a:pt x="635" y="161"/>
                    <a:pt x="636" y="162"/>
                  </a:cubicBezTo>
                  <a:cubicBezTo>
                    <a:pt x="636" y="163"/>
                    <a:pt x="638" y="163"/>
                    <a:pt x="639" y="163"/>
                  </a:cubicBezTo>
                  <a:cubicBezTo>
                    <a:pt x="639" y="163"/>
                    <a:pt x="639" y="163"/>
                    <a:pt x="639" y="163"/>
                  </a:cubicBezTo>
                  <a:cubicBezTo>
                    <a:pt x="641" y="163"/>
                    <a:pt x="642" y="160"/>
                    <a:pt x="640" y="156"/>
                  </a:cubicBezTo>
                  <a:cubicBezTo>
                    <a:pt x="631" y="138"/>
                    <a:pt x="618" y="123"/>
                    <a:pt x="605" y="110"/>
                  </a:cubicBezTo>
                  <a:cubicBezTo>
                    <a:pt x="601" y="107"/>
                    <a:pt x="598" y="104"/>
                    <a:pt x="594" y="101"/>
                  </a:cubicBezTo>
                  <a:cubicBezTo>
                    <a:pt x="591" y="98"/>
                    <a:pt x="587" y="95"/>
                    <a:pt x="584" y="92"/>
                  </a:cubicBezTo>
                  <a:cubicBezTo>
                    <a:pt x="573" y="83"/>
                    <a:pt x="573" y="83"/>
                    <a:pt x="573" y="83"/>
                  </a:cubicBezTo>
                  <a:cubicBezTo>
                    <a:pt x="570" y="81"/>
                    <a:pt x="570" y="81"/>
                    <a:pt x="570" y="81"/>
                  </a:cubicBezTo>
                  <a:cubicBezTo>
                    <a:pt x="568" y="79"/>
                    <a:pt x="568" y="79"/>
                    <a:pt x="568" y="79"/>
                  </a:cubicBezTo>
                  <a:cubicBezTo>
                    <a:pt x="562" y="75"/>
                    <a:pt x="562" y="75"/>
                    <a:pt x="562" y="75"/>
                  </a:cubicBezTo>
                  <a:cubicBezTo>
                    <a:pt x="556" y="70"/>
                    <a:pt x="556" y="70"/>
                    <a:pt x="556" y="70"/>
                  </a:cubicBezTo>
                  <a:cubicBezTo>
                    <a:pt x="554" y="69"/>
                    <a:pt x="553" y="68"/>
                    <a:pt x="551" y="67"/>
                  </a:cubicBezTo>
                  <a:cubicBezTo>
                    <a:pt x="547" y="64"/>
                    <a:pt x="543" y="61"/>
                    <a:pt x="539" y="59"/>
                  </a:cubicBezTo>
                  <a:cubicBezTo>
                    <a:pt x="527" y="52"/>
                    <a:pt x="527" y="52"/>
                    <a:pt x="527" y="52"/>
                  </a:cubicBezTo>
                  <a:cubicBezTo>
                    <a:pt x="525" y="50"/>
                    <a:pt x="523" y="49"/>
                    <a:pt x="521" y="48"/>
                  </a:cubicBezTo>
                  <a:cubicBezTo>
                    <a:pt x="515" y="45"/>
                    <a:pt x="515" y="45"/>
                    <a:pt x="515" y="45"/>
                  </a:cubicBezTo>
                  <a:cubicBezTo>
                    <a:pt x="499" y="36"/>
                    <a:pt x="482" y="28"/>
                    <a:pt x="464" y="22"/>
                  </a:cubicBezTo>
                  <a:cubicBezTo>
                    <a:pt x="462" y="21"/>
                    <a:pt x="460" y="20"/>
                    <a:pt x="458" y="19"/>
                  </a:cubicBezTo>
                  <a:cubicBezTo>
                    <a:pt x="451" y="17"/>
                    <a:pt x="451" y="17"/>
                    <a:pt x="451" y="17"/>
                  </a:cubicBezTo>
                  <a:cubicBezTo>
                    <a:pt x="446" y="15"/>
                    <a:pt x="442" y="14"/>
                    <a:pt x="437" y="13"/>
                  </a:cubicBezTo>
                  <a:cubicBezTo>
                    <a:pt x="433" y="11"/>
                    <a:pt x="428" y="10"/>
                    <a:pt x="423" y="9"/>
                  </a:cubicBezTo>
                  <a:cubicBezTo>
                    <a:pt x="419" y="8"/>
                    <a:pt x="414" y="7"/>
                    <a:pt x="409" y="6"/>
                  </a:cubicBezTo>
                  <a:cubicBezTo>
                    <a:pt x="391" y="2"/>
                    <a:pt x="371" y="0"/>
                    <a:pt x="352" y="0"/>
                  </a:cubicBezTo>
                  <a:cubicBezTo>
                    <a:pt x="351" y="0"/>
                    <a:pt x="350" y="0"/>
                    <a:pt x="349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</p:grpSp>
      <p:grpSp>
        <p:nvGrpSpPr>
          <p:cNvPr id="800" name="Group 4"/>
          <p:cNvGrpSpPr>
            <a:grpSpLocks noChangeAspect="1"/>
          </p:cNvGrpSpPr>
          <p:nvPr userDrawn="1"/>
        </p:nvGrpSpPr>
        <p:grpSpPr bwMode="auto">
          <a:xfrm>
            <a:off x="5622925" y="3567"/>
            <a:ext cx="6281739" cy="6584559"/>
            <a:chOff x="3542" y="3566"/>
            <a:chExt cx="3957" cy="6584559"/>
          </a:xfrm>
        </p:grpSpPr>
        <p:sp>
          <p:nvSpPr>
            <p:cNvPr id="804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3542" y="314325"/>
              <a:ext cx="3957" cy="6273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grpSp>
          <p:nvGrpSpPr>
            <p:cNvPr id="805" name="Group 205"/>
            <p:cNvGrpSpPr>
              <a:grpSpLocks/>
            </p:cNvGrpSpPr>
            <p:nvPr userDrawn="1"/>
          </p:nvGrpSpPr>
          <p:grpSpPr bwMode="auto">
            <a:xfrm>
              <a:off x="3600" y="385763"/>
              <a:ext cx="3830" cy="5303838"/>
              <a:chOff x="3600" y="243"/>
              <a:chExt cx="3830" cy="3341"/>
            </a:xfrm>
          </p:grpSpPr>
          <p:sp>
            <p:nvSpPr>
              <p:cNvPr id="1376" name="Line 5"/>
              <p:cNvSpPr>
                <a:spLocks noChangeShapeType="1"/>
              </p:cNvSpPr>
              <p:nvPr userDrawn="1"/>
            </p:nvSpPr>
            <p:spPr bwMode="auto">
              <a:xfrm>
                <a:off x="361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77" name="Line 6"/>
              <p:cNvSpPr>
                <a:spLocks noChangeShapeType="1"/>
              </p:cNvSpPr>
              <p:nvPr userDrawn="1"/>
            </p:nvSpPr>
            <p:spPr bwMode="auto">
              <a:xfrm>
                <a:off x="387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78" name="Line 7"/>
              <p:cNvSpPr>
                <a:spLocks noChangeShapeType="1"/>
              </p:cNvSpPr>
              <p:nvPr userDrawn="1"/>
            </p:nvSpPr>
            <p:spPr bwMode="auto">
              <a:xfrm>
                <a:off x="412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79" name="Line 8"/>
              <p:cNvSpPr>
                <a:spLocks noChangeShapeType="1"/>
              </p:cNvSpPr>
              <p:nvPr userDrawn="1"/>
            </p:nvSpPr>
            <p:spPr bwMode="auto">
              <a:xfrm>
                <a:off x="438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80" name="Line 9"/>
              <p:cNvSpPr>
                <a:spLocks noChangeShapeType="1"/>
              </p:cNvSpPr>
              <p:nvPr userDrawn="1"/>
            </p:nvSpPr>
            <p:spPr bwMode="auto">
              <a:xfrm>
                <a:off x="4634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81" name="Line 10"/>
              <p:cNvSpPr>
                <a:spLocks noChangeShapeType="1"/>
              </p:cNvSpPr>
              <p:nvPr userDrawn="1"/>
            </p:nvSpPr>
            <p:spPr bwMode="auto">
              <a:xfrm>
                <a:off x="488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82" name="Line 11"/>
              <p:cNvSpPr>
                <a:spLocks noChangeShapeType="1"/>
              </p:cNvSpPr>
              <p:nvPr userDrawn="1"/>
            </p:nvSpPr>
            <p:spPr bwMode="auto">
              <a:xfrm>
                <a:off x="514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83" name="Line 12"/>
              <p:cNvSpPr>
                <a:spLocks noChangeShapeType="1"/>
              </p:cNvSpPr>
              <p:nvPr userDrawn="1"/>
            </p:nvSpPr>
            <p:spPr bwMode="auto">
              <a:xfrm>
                <a:off x="539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84" name="Line 13"/>
              <p:cNvSpPr>
                <a:spLocks noChangeShapeType="1"/>
              </p:cNvSpPr>
              <p:nvPr userDrawn="1"/>
            </p:nvSpPr>
            <p:spPr bwMode="auto">
              <a:xfrm>
                <a:off x="565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85" name="Line 14"/>
              <p:cNvSpPr>
                <a:spLocks noChangeShapeType="1"/>
              </p:cNvSpPr>
              <p:nvPr userDrawn="1"/>
            </p:nvSpPr>
            <p:spPr bwMode="auto">
              <a:xfrm>
                <a:off x="5904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86" name="Line 15"/>
              <p:cNvSpPr>
                <a:spLocks noChangeShapeType="1"/>
              </p:cNvSpPr>
              <p:nvPr userDrawn="1"/>
            </p:nvSpPr>
            <p:spPr bwMode="auto">
              <a:xfrm>
                <a:off x="615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87" name="Line 16"/>
              <p:cNvSpPr>
                <a:spLocks noChangeShapeType="1"/>
              </p:cNvSpPr>
              <p:nvPr userDrawn="1"/>
            </p:nvSpPr>
            <p:spPr bwMode="auto">
              <a:xfrm>
                <a:off x="641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88" name="Line 17"/>
              <p:cNvSpPr>
                <a:spLocks noChangeShapeType="1"/>
              </p:cNvSpPr>
              <p:nvPr userDrawn="1"/>
            </p:nvSpPr>
            <p:spPr bwMode="auto">
              <a:xfrm>
                <a:off x="666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89" name="Line 18"/>
              <p:cNvSpPr>
                <a:spLocks noChangeShapeType="1"/>
              </p:cNvSpPr>
              <p:nvPr userDrawn="1"/>
            </p:nvSpPr>
            <p:spPr bwMode="auto">
              <a:xfrm>
                <a:off x="692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90" name="Line 19"/>
              <p:cNvSpPr>
                <a:spLocks noChangeShapeType="1"/>
              </p:cNvSpPr>
              <p:nvPr userDrawn="1"/>
            </p:nvSpPr>
            <p:spPr bwMode="auto">
              <a:xfrm>
                <a:off x="717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91" name="Line 20"/>
              <p:cNvSpPr>
                <a:spLocks noChangeShapeType="1"/>
              </p:cNvSpPr>
              <p:nvPr userDrawn="1"/>
            </p:nvSpPr>
            <p:spPr bwMode="auto">
              <a:xfrm>
                <a:off x="743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92" name="Line 21"/>
              <p:cNvSpPr>
                <a:spLocks noChangeShapeType="1"/>
              </p:cNvSpPr>
              <p:nvPr userDrawn="1"/>
            </p:nvSpPr>
            <p:spPr bwMode="auto">
              <a:xfrm>
                <a:off x="361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93" name="Line 22"/>
              <p:cNvSpPr>
                <a:spLocks noChangeShapeType="1"/>
              </p:cNvSpPr>
              <p:nvPr userDrawn="1"/>
            </p:nvSpPr>
            <p:spPr bwMode="auto">
              <a:xfrm>
                <a:off x="387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94" name="Line 23"/>
              <p:cNvSpPr>
                <a:spLocks noChangeShapeType="1"/>
              </p:cNvSpPr>
              <p:nvPr userDrawn="1"/>
            </p:nvSpPr>
            <p:spPr bwMode="auto">
              <a:xfrm>
                <a:off x="412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95" name="Line 24"/>
              <p:cNvSpPr>
                <a:spLocks noChangeShapeType="1"/>
              </p:cNvSpPr>
              <p:nvPr userDrawn="1"/>
            </p:nvSpPr>
            <p:spPr bwMode="auto">
              <a:xfrm>
                <a:off x="438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96" name="Line 25"/>
              <p:cNvSpPr>
                <a:spLocks noChangeShapeType="1"/>
              </p:cNvSpPr>
              <p:nvPr userDrawn="1"/>
            </p:nvSpPr>
            <p:spPr bwMode="auto">
              <a:xfrm>
                <a:off x="4634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97" name="Line 26"/>
              <p:cNvSpPr>
                <a:spLocks noChangeShapeType="1"/>
              </p:cNvSpPr>
              <p:nvPr userDrawn="1"/>
            </p:nvSpPr>
            <p:spPr bwMode="auto">
              <a:xfrm>
                <a:off x="488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98" name="Line 27"/>
              <p:cNvSpPr>
                <a:spLocks noChangeShapeType="1"/>
              </p:cNvSpPr>
              <p:nvPr userDrawn="1"/>
            </p:nvSpPr>
            <p:spPr bwMode="auto">
              <a:xfrm>
                <a:off x="514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99" name="Line 28"/>
              <p:cNvSpPr>
                <a:spLocks noChangeShapeType="1"/>
              </p:cNvSpPr>
              <p:nvPr userDrawn="1"/>
            </p:nvSpPr>
            <p:spPr bwMode="auto">
              <a:xfrm>
                <a:off x="539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00" name="Line 29"/>
              <p:cNvSpPr>
                <a:spLocks noChangeShapeType="1"/>
              </p:cNvSpPr>
              <p:nvPr userDrawn="1"/>
            </p:nvSpPr>
            <p:spPr bwMode="auto">
              <a:xfrm>
                <a:off x="565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01" name="Line 30"/>
              <p:cNvSpPr>
                <a:spLocks noChangeShapeType="1"/>
              </p:cNvSpPr>
              <p:nvPr userDrawn="1"/>
            </p:nvSpPr>
            <p:spPr bwMode="auto">
              <a:xfrm>
                <a:off x="5904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02" name="Line 31"/>
              <p:cNvSpPr>
                <a:spLocks noChangeShapeType="1"/>
              </p:cNvSpPr>
              <p:nvPr userDrawn="1"/>
            </p:nvSpPr>
            <p:spPr bwMode="auto">
              <a:xfrm>
                <a:off x="615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03" name="Line 32"/>
              <p:cNvSpPr>
                <a:spLocks noChangeShapeType="1"/>
              </p:cNvSpPr>
              <p:nvPr userDrawn="1"/>
            </p:nvSpPr>
            <p:spPr bwMode="auto">
              <a:xfrm>
                <a:off x="641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04" name="Line 33"/>
              <p:cNvSpPr>
                <a:spLocks noChangeShapeType="1"/>
              </p:cNvSpPr>
              <p:nvPr userDrawn="1"/>
            </p:nvSpPr>
            <p:spPr bwMode="auto">
              <a:xfrm>
                <a:off x="666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05" name="Line 34"/>
              <p:cNvSpPr>
                <a:spLocks noChangeShapeType="1"/>
              </p:cNvSpPr>
              <p:nvPr userDrawn="1"/>
            </p:nvSpPr>
            <p:spPr bwMode="auto">
              <a:xfrm>
                <a:off x="692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06" name="Line 35"/>
              <p:cNvSpPr>
                <a:spLocks noChangeShapeType="1"/>
              </p:cNvSpPr>
              <p:nvPr userDrawn="1"/>
            </p:nvSpPr>
            <p:spPr bwMode="auto">
              <a:xfrm>
                <a:off x="717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07" name="Line 36"/>
              <p:cNvSpPr>
                <a:spLocks noChangeShapeType="1"/>
              </p:cNvSpPr>
              <p:nvPr userDrawn="1"/>
            </p:nvSpPr>
            <p:spPr bwMode="auto">
              <a:xfrm>
                <a:off x="743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08" name="Line 37"/>
              <p:cNvSpPr>
                <a:spLocks noChangeShapeType="1"/>
              </p:cNvSpPr>
              <p:nvPr userDrawn="1"/>
            </p:nvSpPr>
            <p:spPr bwMode="auto">
              <a:xfrm flipH="1">
                <a:off x="3600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09" name="Line 38"/>
              <p:cNvSpPr>
                <a:spLocks noChangeShapeType="1"/>
              </p:cNvSpPr>
              <p:nvPr userDrawn="1"/>
            </p:nvSpPr>
            <p:spPr bwMode="auto">
              <a:xfrm flipH="1">
                <a:off x="3854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10" name="Line 39"/>
              <p:cNvSpPr>
                <a:spLocks noChangeShapeType="1"/>
              </p:cNvSpPr>
              <p:nvPr userDrawn="1"/>
            </p:nvSpPr>
            <p:spPr bwMode="auto">
              <a:xfrm flipH="1">
                <a:off x="4108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11" name="Line 40"/>
              <p:cNvSpPr>
                <a:spLocks noChangeShapeType="1"/>
              </p:cNvSpPr>
              <p:nvPr userDrawn="1"/>
            </p:nvSpPr>
            <p:spPr bwMode="auto">
              <a:xfrm flipH="1">
                <a:off x="4362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12" name="Line 41"/>
              <p:cNvSpPr>
                <a:spLocks noChangeShapeType="1"/>
              </p:cNvSpPr>
              <p:nvPr userDrawn="1"/>
            </p:nvSpPr>
            <p:spPr bwMode="auto">
              <a:xfrm flipH="1">
                <a:off x="4616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13" name="Line 42"/>
              <p:cNvSpPr>
                <a:spLocks noChangeShapeType="1"/>
              </p:cNvSpPr>
              <p:nvPr userDrawn="1"/>
            </p:nvSpPr>
            <p:spPr bwMode="auto">
              <a:xfrm flipH="1">
                <a:off x="4870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14" name="Line 43"/>
              <p:cNvSpPr>
                <a:spLocks noChangeShapeType="1"/>
              </p:cNvSpPr>
              <p:nvPr userDrawn="1"/>
            </p:nvSpPr>
            <p:spPr bwMode="auto">
              <a:xfrm flipH="1">
                <a:off x="5124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15" name="Line 44"/>
              <p:cNvSpPr>
                <a:spLocks noChangeShapeType="1"/>
              </p:cNvSpPr>
              <p:nvPr userDrawn="1"/>
            </p:nvSpPr>
            <p:spPr bwMode="auto">
              <a:xfrm flipH="1">
                <a:off x="5378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16" name="Line 45"/>
              <p:cNvSpPr>
                <a:spLocks noChangeShapeType="1"/>
              </p:cNvSpPr>
              <p:nvPr userDrawn="1"/>
            </p:nvSpPr>
            <p:spPr bwMode="auto">
              <a:xfrm flipH="1">
                <a:off x="5632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17" name="Line 46"/>
              <p:cNvSpPr>
                <a:spLocks noChangeShapeType="1"/>
              </p:cNvSpPr>
              <p:nvPr userDrawn="1"/>
            </p:nvSpPr>
            <p:spPr bwMode="auto">
              <a:xfrm flipH="1">
                <a:off x="5886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18" name="Line 47"/>
              <p:cNvSpPr>
                <a:spLocks noChangeShapeType="1"/>
              </p:cNvSpPr>
              <p:nvPr userDrawn="1"/>
            </p:nvSpPr>
            <p:spPr bwMode="auto">
              <a:xfrm flipH="1">
                <a:off x="6140" y="356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19" name="Line 48"/>
              <p:cNvSpPr>
                <a:spLocks noChangeShapeType="1"/>
              </p:cNvSpPr>
              <p:nvPr userDrawn="1"/>
            </p:nvSpPr>
            <p:spPr bwMode="auto">
              <a:xfrm flipH="1">
                <a:off x="6394" y="356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20" name="Line 49"/>
              <p:cNvSpPr>
                <a:spLocks noChangeShapeType="1"/>
              </p:cNvSpPr>
              <p:nvPr userDrawn="1"/>
            </p:nvSpPr>
            <p:spPr bwMode="auto">
              <a:xfrm flipH="1">
                <a:off x="6648" y="356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21" name="Line 50"/>
              <p:cNvSpPr>
                <a:spLocks noChangeShapeType="1"/>
              </p:cNvSpPr>
              <p:nvPr userDrawn="1"/>
            </p:nvSpPr>
            <p:spPr bwMode="auto">
              <a:xfrm flipH="1">
                <a:off x="6902" y="356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22" name="Line 51"/>
              <p:cNvSpPr>
                <a:spLocks noChangeShapeType="1"/>
              </p:cNvSpPr>
              <p:nvPr userDrawn="1"/>
            </p:nvSpPr>
            <p:spPr bwMode="auto">
              <a:xfrm flipH="1">
                <a:off x="7156" y="356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23" name="Line 52"/>
              <p:cNvSpPr>
                <a:spLocks noChangeShapeType="1"/>
              </p:cNvSpPr>
              <p:nvPr userDrawn="1"/>
            </p:nvSpPr>
            <p:spPr bwMode="auto">
              <a:xfrm>
                <a:off x="361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24" name="Line 53"/>
              <p:cNvSpPr>
                <a:spLocks noChangeShapeType="1"/>
              </p:cNvSpPr>
              <p:nvPr userDrawn="1"/>
            </p:nvSpPr>
            <p:spPr bwMode="auto">
              <a:xfrm>
                <a:off x="361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25" name="Line 54"/>
              <p:cNvSpPr>
                <a:spLocks noChangeShapeType="1"/>
              </p:cNvSpPr>
              <p:nvPr userDrawn="1"/>
            </p:nvSpPr>
            <p:spPr bwMode="auto">
              <a:xfrm>
                <a:off x="361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26" name="Line 55"/>
              <p:cNvSpPr>
                <a:spLocks noChangeShapeType="1"/>
              </p:cNvSpPr>
              <p:nvPr userDrawn="1"/>
            </p:nvSpPr>
            <p:spPr bwMode="auto">
              <a:xfrm>
                <a:off x="361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27" name="Line 56"/>
              <p:cNvSpPr>
                <a:spLocks noChangeShapeType="1"/>
              </p:cNvSpPr>
              <p:nvPr userDrawn="1"/>
            </p:nvSpPr>
            <p:spPr bwMode="auto">
              <a:xfrm>
                <a:off x="361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28" name="Line 57"/>
              <p:cNvSpPr>
                <a:spLocks noChangeShapeType="1"/>
              </p:cNvSpPr>
              <p:nvPr userDrawn="1"/>
            </p:nvSpPr>
            <p:spPr bwMode="auto">
              <a:xfrm>
                <a:off x="361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29" name="Line 58"/>
              <p:cNvSpPr>
                <a:spLocks noChangeShapeType="1"/>
              </p:cNvSpPr>
              <p:nvPr userDrawn="1"/>
            </p:nvSpPr>
            <p:spPr bwMode="auto">
              <a:xfrm>
                <a:off x="361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30" name="Line 59"/>
              <p:cNvSpPr>
                <a:spLocks noChangeShapeType="1"/>
              </p:cNvSpPr>
              <p:nvPr userDrawn="1"/>
            </p:nvSpPr>
            <p:spPr bwMode="auto">
              <a:xfrm>
                <a:off x="361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31" name="Line 60"/>
              <p:cNvSpPr>
                <a:spLocks noChangeShapeType="1"/>
              </p:cNvSpPr>
              <p:nvPr userDrawn="1"/>
            </p:nvSpPr>
            <p:spPr bwMode="auto">
              <a:xfrm>
                <a:off x="361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32" name="Line 61"/>
              <p:cNvSpPr>
                <a:spLocks noChangeShapeType="1"/>
              </p:cNvSpPr>
              <p:nvPr userDrawn="1"/>
            </p:nvSpPr>
            <p:spPr bwMode="auto">
              <a:xfrm>
                <a:off x="361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33" name="Line 62"/>
              <p:cNvSpPr>
                <a:spLocks noChangeShapeType="1"/>
              </p:cNvSpPr>
              <p:nvPr userDrawn="1"/>
            </p:nvSpPr>
            <p:spPr bwMode="auto">
              <a:xfrm>
                <a:off x="361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34" name="Line 63"/>
              <p:cNvSpPr>
                <a:spLocks noChangeShapeType="1"/>
              </p:cNvSpPr>
              <p:nvPr userDrawn="1"/>
            </p:nvSpPr>
            <p:spPr bwMode="auto">
              <a:xfrm>
                <a:off x="361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35" name="Line 64"/>
              <p:cNvSpPr>
                <a:spLocks noChangeShapeType="1"/>
              </p:cNvSpPr>
              <p:nvPr userDrawn="1"/>
            </p:nvSpPr>
            <p:spPr bwMode="auto">
              <a:xfrm>
                <a:off x="361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36" name="Line 65"/>
              <p:cNvSpPr>
                <a:spLocks noChangeShapeType="1"/>
              </p:cNvSpPr>
              <p:nvPr userDrawn="1"/>
            </p:nvSpPr>
            <p:spPr bwMode="auto">
              <a:xfrm>
                <a:off x="387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37" name="Line 66"/>
              <p:cNvSpPr>
                <a:spLocks noChangeShapeType="1"/>
              </p:cNvSpPr>
              <p:nvPr userDrawn="1"/>
            </p:nvSpPr>
            <p:spPr bwMode="auto">
              <a:xfrm>
                <a:off x="387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38" name="Line 67"/>
              <p:cNvSpPr>
                <a:spLocks noChangeShapeType="1"/>
              </p:cNvSpPr>
              <p:nvPr userDrawn="1"/>
            </p:nvSpPr>
            <p:spPr bwMode="auto">
              <a:xfrm>
                <a:off x="387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39" name="Line 68"/>
              <p:cNvSpPr>
                <a:spLocks noChangeShapeType="1"/>
              </p:cNvSpPr>
              <p:nvPr userDrawn="1"/>
            </p:nvSpPr>
            <p:spPr bwMode="auto">
              <a:xfrm>
                <a:off x="387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40" name="Line 69"/>
              <p:cNvSpPr>
                <a:spLocks noChangeShapeType="1"/>
              </p:cNvSpPr>
              <p:nvPr userDrawn="1"/>
            </p:nvSpPr>
            <p:spPr bwMode="auto">
              <a:xfrm>
                <a:off x="387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41" name="Line 70"/>
              <p:cNvSpPr>
                <a:spLocks noChangeShapeType="1"/>
              </p:cNvSpPr>
              <p:nvPr userDrawn="1"/>
            </p:nvSpPr>
            <p:spPr bwMode="auto">
              <a:xfrm>
                <a:off x="387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42" name="Line 71"/>
              <p:cNvSpPr>
                <a:spLocks noChangeShapeType="1"/>
              </p:cNvSpPr>
              <p:nvPr userDrawn="1"/>
            </p:nvSpPr>
            <p:spPr bwMode="auto">
              <a:xfrm>
                <a:off x="387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43" name="Line 72"/>
              <p:cNvSpPr>
                <a:spLocks noChangeShapeType="1"/>
              </p:cNvSpPr>
              <p:nvPr userDrawn="1"/>
            </p:nvSpPr>
            <p:spPr bwMode="auto">
              <a:xfrm>
                <a:off x="387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44" name="Line 73"/>
              <p:cNvSpPr>
                <a:spLocks noChangeShapeType="1"/>
              </p:cNvSpPr>
              <p:nvPr userDrawn="1"/>
            </p:nvSpPr>
            <p:spPr bwMode="auto">
              <a:xfrm>
                <a:off x="387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45" name="Line 74"/>
              <p:cNvSpPr>
                <a:spLocks noChangeShapeType="1"/>
              </p:cNvSpPr>
              <p:nvPr userDrawn="1"/>
            </p:nvSpPr>
            <p:spPr bwMode="auto">
              <a:xfrm>
                <a:off x="387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46" name="Line 75"/>
              <p:cNvSpPr>
                <a:spLocks noChangeShapeType="1"/>
              </p:cNvSpPr>
              <p:nvPr userDrawn="1"/>
            </p:nvSpPr>
            <p:spPr bwMode="auto">
              <a:xfrm>
                <a:off x="387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47" name="Line 76"/>
              <p:cNvSpPr>
                <a:spLocks noChangeShapeType="1"/>
              </p:cNvSpPr>
              <p:nvPr userDrawn="1"/>
            </p:nvSpPr>
            <p:spPr bwMode="auto">
              <a:xfrm>
                <a:off x="387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48" name="Line 77"/>
              <p:cNvSpPr>
                <a:spLocks noChangeShapeType="1"/>
              </p:cNvSpPr>
              <p:nvPr userDrawn="1"/>
            </p:nvSpPr>
            <p:spPr bwMode="auto">
              <a:xfrm>
                <a:off x="387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49" name="Line 78"/>
              <p:cNvSpPr>
                <a:spLocks noChangeShapeType="1"/>
              </p:cNvSpPr>
              <p:nvPr userDrawn="1"/>
            </p:nvSpPr>
            <p:spPr bwMode="auto">
              <a:xfrm>
                <a:off x="412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50" name="Line 79"/>
              <p:cNvSpPr>
                <a:spLocks noChangeShapeType="1"/>
              </p:cNvSpPr>
              <p:nvPr userDrawn="1"/>
            </p:nvSpPr>
            <p:spPr bwMode="auto">
              <a:xfrm>
                <a:off x="412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51" name="Line 80"/>
              <p:cNvSpPr>
                <a:spLocks noChangeShapeType="1"/>
              </p:cNvSpPr>
              <p:nvPr userDrawn="1"/>
            </p:nvSpPr>
            <p:spPr bwMode="auto">
              <a:xfrm>
                <a:off x="412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52" name="Line 81"/>
              <p:cNvSpPr>
                <a:spLocks noChangeShapeType="1"/>
              </p:cNvSpPr>
              <p:nvPr userDrawn="1"/>
            </p:nvSpPr>
            <p:spPr bwMode="auto">
              <a:xfrm>
                <a:off x="412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53" name="Line 82"/>
              <p:cNvSpPr>
                <a:spLocks noChangeShapeType="1"/>
              </p:cNvSpPr>
              <p:nvPr userDrawn="1"/>
            </p:nvSpPr>
            <p:spPr bwMode="auto">
              <a:xfrm>
                <a:off x="412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54" name="Line 83"/>
              <p:cNvSpPr>
                <a:spLocks noChangeShapeType="1"/>
              </p:cNvSpPr>
              <p:nvPr userDrawn="1"/>
            </p:nvSpPr>
            <p:spPr bwMode="auto">
              <a:xfrm>
                <a:off x="412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55" name="Line 84"/>
              <p:cNvSpPr>
                <a:spLocks noChangeShapeType="1"/>
              </p:cNvSpPr>
              <p:nvPr userDrawn="1"/>
            </p:nvSpPr>
            <p:spPr bwMode="auto">
              <a:xfrm>
                <a:off x="412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56" name="Line 85"/>
              <p:cNvSpPr>
                <a:spLocks noChangeShapeType="1"/>
              </p:cNvSpPr>
              <p:nvPr userDrawn="1"/>
            </p:nvSpPr>
            <p:spPr bwMode="auto">
              <a:xfrm>
                <a:off x="412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57" name="Line 86"/>
              <p:cNvSpPr>
                <a:spLocks noChangeShapeType="1"/>
              </p:cNvSpPr>
              <p:nvPr userDrawn="1"/>
            </p:nvSpPr>
            <p:spPr bwMode="auto">
              <a:xfrm>
                <a:off x="412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58" name="Line 87"/>
              <p:cNvSpPr>
                <a:spLocks noChangeShapeType="1"/>
              </p:cNvSpPr>
              <p:nvPr userDrawn="1"/>
            </p:nvSpPr>
            <p:spPr bwMode="auto">
              <a:xfrm>
                <a:off x="412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59" name="Line 88"/>
              <p:cNvSpPr>
                <a:spLocks noChangeShapeType="1"/>
              </p:cNvSpPr>
              <p:nvPr userDrawn="1"/>
            </p:nvSpPr>
            <p:spPr bwMode="auto">
              <a:xfrm>
                <a:off x="412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60" name="Line 89"/>
              <p:cNvSpPr>
                <a:spLocks noChangeShapeType="1"/>
              </p:cNvSpPr>
              <p:nvPr userDrawn="1"/>
            </p:nvSpPr>
            <p:spPr bwMode="auto">
              <a:xfrm>
                <a:off x="412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61" name="Line 90"/>
              <p:cNvSpPr>
                <a:spLocks noChangeShapeType="1"/>
              </p:cNvSpPr>
              <p:nvPr userDrawn="1"/>
            </p:nvSpPr>
            <p:spPr bwMode="auto">
              <a:xfrm>
                <a:off x="412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62" name="Line 91"/>
              <p:cNvSpPr>
                <a:spLocks noChangeShapeType="1"/>
              </p:cNvSpPr>
              <p:nvPr userDrawn="1"/>
            </p:nvSpPr>
            <p:spPr bwMode="auto">
              <a:xfrm>
                <a:off x="438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63" name="Line 92"/>
              <p:cNvSpPr>
                <a:spLocks noChangeShapeType="1"/>
              </p:cNvSpPr>
              <p:nvPr userDrawn="1"/>
            </p:nvSpPr>
            <p:spPr bwMode="auto">
              <a:xfrm>
                <a:off x="438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64" name="Line 93"/>
              <p:cNvSpPr>
                <a:spLocks noChangeShapeType="1"/>
              </p:cNvSpPr>
              <p:nvPr userDrawn="1"/>
            </p:nvSpPr>
            <p:spPr bwMode="auto">
              <a:xfrm>
                <a:off x="438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65" name="Line 94"/>
              <p:cNvSpPr>
                <a:spLocks noChangeShapeType="1"/>
              </p:cNvSpPr>
              <p:nvPr userDrawn="1"/>
            </p:nvSpPr>
            <p:spPr bwMode="auto">
              <a:xfrm>
                <a:off x="438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66" name="Line 95"/>
              <p:cNvSpPr>
                <a:spLocks noChangeShapeType="1"/>
              </p:cNvSpPr>
              <p:nvPr userDrawn="1"/>
            </p:nvSpPr>
            <p:spPr bwMode="auto">
              <a:xfrm>
                <a:off x="438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67" name="Line 96"/>
              <p:cNvSpPr>
                <a:spLocks noChangeShapeType="1"/>
              </p:cNvSpPr>
              <p:nvPr userDrawn="1"/>
            </p:nvSpPr>
            <p:spPr bwMode="auto">
              <a:xfrm>
                <a:off x="438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68" name="Line 97"/>
              <p:cNvSpPr>
                <a:spLocks noChangeShapeType="1"/>
              </p:cNvSpPr>
              <p:nvPr userDrawn="1"/>
            </p:nvSpPr>
            <p:spPr bwMode="auto">
              <a:xfrm>
                <a:off x="438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69" name="Line 98"/>
              <p:cNvSpPr>
                <a:spLocks noChangeShapeType="1"/>
              </p:cNvSpPr>
              <p:nvPr userDrawn="1"/>
            </p:nvSpPr>
            <p:spPr bwMode="auto">
              <a:xfrm>
                <a:off x="438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70" name="Line 99"/>
              <p:cNvSpPr>
                <a:spLocks noChangeShapeType="1"/>
              </p:cNvSpPr>
              <p:nvPr userDrawn="1"/>
            </p:nvSpPr>
            <p:spPr bwMode="auto">
              <a:xfrm>
                <a:off x="438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71" name="Line 100"/>
              <p:cNvSpPr>
                <a:spLocks noChangeShapeType="1"/>
              </p:cNvSpPr>
              <p:nvPr userDrawn="1"/>
            </p:nvSpPr>
            <p:spPr bwMode="auto">
              <a:xfrm>
                <a:off x="438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72" name="Line 101"/>
              <p:cNvSpPr>
                <a:spLocks noChangeShapeType="1"/>
              </p:cNvSpPr>
              <p:nvPr userDrawn="1"/>
            </p:nvSpPr>
            <p:spPr bwMode="auto">
              <a:xfrm>
                <a:off x="438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73" name="Line 102"/>
              <p:cNvSpPr>
                <a:spLocks noChangeShapeType="1"/>
              </p:cNvSpPr>
              <p:nvPr userDrawn="1"/>
            </p:nvSpPr>
            <p:spPr bwMode="auto">
              <a:xfrm>
                <a:off x="438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74" name="Line 103"/>
              <p:cNvSpPr>
                <a:spLocks noChangeShapeType="1"/>
              </p:cNvSpPr>
              <p:nvPr userDrawn="1"/>
            </p:nvSpPr>
            <p:spPr bwMode="auto">
              <a:xfrm>
                <a:off x="438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75" name="Line 104"/>
              <p:cNvSpPr>
                <a:spLocks noChangeShapeType="1"/>
              </p:cNvSpPr>
              <p:nvPr userDrawn="1"/>
            </p:nvSpPr>
            <p:spPr bwMode="auto">
              <a:xfrm>
                <a:off x="4634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76" name="Line 105"/>
              <p:cNvSpPr>
                <a:spLocks noChangeShapeType="1"/>
              </p:cNvSpPr>
              <p:nvPr userDrawn="1"/>
            </p:nvSpPr>
            <p:spPr bwMode="auto">
              <a:xfrm>
                <a:off x="4634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77" name="Line 106"/>
              <p:cNvSpPr>
                <a:spLocks noChangeShapeType="1"/>
              </p:cNvSpPr>
              <p:nvPr userDrawn="1"/>
            </p:nvSpPr>
            <p:spPr bwMode="auto">
              <a:xfrm>
                <a:off x="4634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78" name="Line 107"/>
              <p:cNvSpPr>
                <a:spLocks noChangeShapeType="1"/>
              </p:cNvSpPr>
              <p:nvPr userDrawn="1"/>
            </p:nvSpPr>
            <p:spPr bwMode="auto">
              <a:xfrm>
                <a:off x="4634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79" name="Line 108"/>
              <p:cNvSpPr>
                <a:spLocks noChangeShapeType="1"/>
              </p:cNvSpPr>
              <p:nvPr userDrawn="1"/>
            </p:nvSpPr>
            <p:spPr bwMode="auto">
              <a:xfrm>
                <a:off x="4634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80" name="Line 109"/>
              <p:cNvSpPr>
                <a:spLocks noChangeShapeType="1"/>
              </p:cNvSpPr>
              <p:nvPr userDrawn="1"/>
            </p:nvSpPr>
            <p:spPr bwMode="auto">
              <a:xfrm>
                <a:off x="4634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81" name="Line 110"/>
              <p:cNvSpPr>
                <a:spLocks noChangeShapeType="1"/>
              </p:cNvSpPr>
              <p:nvPr userDrawn="1"/>
            </p:nvSpPr>
            <p:spPr bwMode="auto">
              <a:xfrm>
                <a:off x="4634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82" name="Line 111"/>
              <p:cNvSpPr>
                <a:spLocks noChangeShapeType="1"/>
              </p:cNvSpPr>
              <p:nvPr userDrawn="1"/>
            </p:nvSpPr>
            <p:spPr bwMode="auto">
              <a:xfrm>
                <a:off x="4634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83" name="Line 112"/>
              <p:cNvSpPr>
                <a:spLocks noChangeShapeType="1"/>
              </p:cNvSpPr>
              <p:nvPr userDrawn="1"/>
            </p:nvSpPr>
            <p:spPr bwMode="auto">
              <a:xfrm>
                <a:off x="4634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84" name="Line 113"/>
              <p:cNvSpPr>
                <a:spLocks noChangeShapeType="1"/>
              </p:cNvSpPr>
              <p:nvPr userDrawn="1"/>
            </p:nvSpPr>
            <p:spPr bwMode="auto">
              <a:xfrm>
                <a:off x="4634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85" name="Line 114"/>
              <p:cNvSpPr>
                <a:spLocks noChangeShapeType="1"/>
              </p:cNvSpPr>
              <p:nvPr userDrawn="1"/>
            </p:nvSpPr>
            <p:spPr bwMode="auto">
              <a:xfrm>
                <a:off x="4634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86" name="Line 115"/>
              <p:cNvSpPr>
                <a:spLocks noChangeShapeType="1"/>
              </p:cNvSpPr>
              <p:nvPr userDrawn="1"/>
            </p:nvSpPr>
            <p:spPr bwMode="auto">
              <a:xfrm>
                <a:off x="4634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87" name="Line 116"/>
              <p:cNvSpPr>
                <a:spLocks noChangeShapeType="1"/>
              </p:cNvSpPr>
              <p:nvPr userDrawn="1"/>
            </p:nvSpPr>
            <p:spPr bwMode="auto">
              <a:xfrm>
                <a:off x="4634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88" name="Line 117"/>
              <p:cNvSpPr>
                <a:spLocks noChangeShapeType="1"/>
              </p:cNvSpPr>
              <p:nvPr userDrawn="1"/>
            </p:nvSpPr>
            <p:spPr bwMode="auto">
              <a:xfrm>
                <a:off x="488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89" name="Line 118"/>
              <p:cNvSpPr>
                <a:spLocks noChangeShapeType="1"/>
              </p:cNvSpPr>
              <p:nvPr userDrawn="1"/>
            </p:nvSpPr>
            <p:spPr bwMode="auto">
              <a:xfrm>
                <a:off x="488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90" name="Line 119"/>
              <p:cNvSpPr>
                <a:spLocks noChangeShapeType="1"/>
              </p:cNvSpPr>
              <p:nvPr userDrawn="1"/>
            </p:nvSpPr>
            <p:spPr bwMode="auto">
              <a:xfrm>
                <a:off x="488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91" name="Line 120"/>
              <p:cNvSpPr>
                <a:spLocks noChangeShapeType="1"/>
              </p:cNvSpPr>
              <p:nvPr userDrawn="1"/>
            </p:nvSpPr>
            <p:spPr bwMode="auto">
              <a:xfrm>
                <a:off x="488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92" name="Line 121"/>
              <p:cNvSpPr>
                <a:spLocks noChangeShapeType="1"/>
              </p:cNvSpPr>
              <p:nvPr userDrawn="1"/>
            </p:nvSpPr>
            <p:spPr bwMode="auto">
              <a:xfrm>
                <a:off x="488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93" name="Line 122"/>
              <p:cNvSpPr>
                <a:spLocks noChangeShapeType="1"/>
              </p:cNvSpPr>
              <p:nvPr userDrawn="1"/>
            </p:nvSpPr>
            <p:spPr bwMode="auto">
              <a:xfrm>
                <a:off x="488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94" name="Line 123"/>
              <p:cNvSpPr>
                <a:spLocks noChangeShapeType="1"/>
              </p:cNvSpPr>
              <p:nvPr userDrawn="1"/>
            </p:nvSpPr>
            <p:spPr bwMode="auto">
              <a:xfrm>
                <a:off x="488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95" name="Line 124"/>
              <p:cNvSpPr>
                <a:spLocks noChangeShapeType="1"/>
              </p:cNvSpPr>
              <p:nvPr userDrawn="1"/>
            </p:nvSpPr>
            <p:spPr bwMode="auto">
              <a:xfrm>
                <a:off x="488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96" name="Line 125"/>
              <p:cNvSpPr>
                <a:spLocks noChangeShapeType="1"/>
              </p:cNvSpPr>
              <p:nvPr userDrawn="1"/>
            </p:nvSpPr>
            <p:spPr bwMode="auto">
              <a:xfrm>
                <a:off x="488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97" name="Line 126"/>
              <p:cNvSpPr>
                <a:spLocks noChangeShapeType="1"/>
              </p:cNvSpPr>
              <p:nvPr userDrawn="1"/>
            </p:nvSpPr>
            <p:spPr bwMode="auto">
              <a:xfrm>
                <a:off x="488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98" name="Line 127"/>
              <p:cNvSpPr>
                <a:spLocks noChangeShapeType="1"/>
              </p:cNvSpPr>
              <p:nvPr userDrawn="1"/>
            </p:nvSpPr>
            <p:spPr bwMode="auto">
              <a:xfrm>
                <a:off x="488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99" name="Line 128"/>
              <p:cNvSpPr>
                <a:spLocks noChangeShapeType="1"/>
              </p:cNvSpPr>
              <p:nvPr userDrawn="1"/>
            </p:nvSpPr>
            <p:spPr bwMode="auto">
              <a:xfrm>
                <a:off x="488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00" name="Line 129"/>
              <p:cNvSpPr>
                <a:spLocks noChangeShapeType="1"/>
              </p:cNvSpPr>
              <p:nvPr userDrawn="1"/>
            </p:nvSpPr>
            <p:spPr bwMode="auto">
              <a:xfrm>
                <a:off x="488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01" name="Line 130"/>
              <p:cNvSpPr>
                <a:spLocks noChangeShapeType="1"/>
              </p:cNvSpPr>
              <p:nvPr userDrawn="1"/>
            </p:nvSpPr>
            <p:spPr bwMode="auto">
              <a:xfrm>
                <a:off x="514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02" name="Line 131"/>
              <p:cNvSpPr>
                <a:spLocks noChangeShapeType="1"/>
              </p:cNvSpPr>
              <p:nvPr userDrawn="1"/>
            </p:nvSpPr>
            <p:spPr bwMode="auto">
              <a:xfrm>
                <a:off x="514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03" name="Line 132"/>
              <p:cNvSpPr>
                <a:spLocks noChangeShapeType="1"/>
              </p:cNvSpPr>
              <p:nvPr userDrawn="1"/>
            </p:nvSpPr>
            <p:spPr bwMode="auto">
              <a:xfrm>
                <a:off x="514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04" name="Line 133"/>
              <p:cNvSpPr>
                <a:spLocks noChangeShapeType="1"/>
              </p:cNvSpPr>
              <p:nvPr userDrawn="1"/>
            </p:nvSpPr>
            <p:spPr bwMode="auto">
              <a:xfrm>
                <a:off x="514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05" name="Line 134"/>
              <p:cNvSpPr>
                <a:spLocks noChangeShapeType="1"/>
              </p:cNvSpPr>
              <p:nvPr userDrawn="1"/>
            </p:nvSpPr>
            <p:spPr bwMode="auto">
              <a:xfrm>
                <a:off x="514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06" name="Line 135"/>
              <p:cNvSpPr>
                <a:spLocks noChangeShapeType="1"/>
              </p:cNvSpPr>
              <p:nvPr userDrawn="1"/>
            </p:nvSpPr>
            <p:spPr bwMode="auto">
              <a:xfrm>
                <a:off x="514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07" name="Line 136"/>
              <p:cNvSpPr>
                <a:spLocks noChangeShapeType="1"/>
              </p:cNvSpPr>
              <p:nvPr userDrawn="1"/>
            </p:nvSpPr>
            <p:spPr bwMode="auto">
              <a:xfrm>
                <a:off x="514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08" name="Line 137"/>
              <p:cNvSpPr>
                <a:spLocks noChangeShapeType="1"/>
              </p:cNvSpPr>
              <p:nvPr userDrawn="1"/>
            </p:nvSpPr>
            <p:spPr bwMode="auto">
              <a:xfrm>
                <a:off x="514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09" name="Line 138"/>
              <p:cNvSpPr>
                <a:spLocks noChangeShapeType="1"/>
              </p:cNvSpPr>
              <p:nvPr userDrawn="1"/>
            </p:nvSpPr>
            <p:spPr bwMode="auto">
              <a:xfrm>
                <a:off x="514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10" name="Line 139"/>
              <p:cNvSpPr>
                <a:spLocks noChangeShapeType="1"/>
              </p:cNvSpPr>
              <p:nvPr userDrawn="1"/>
            </p:nvSpPr>
            <p:spPr bwMode="auto">
              <a:xfrm>
                <a:off x="514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11" name="Line 140"/>
              <p:cNvSpPr>
                <a:spLocks noChangeShapeType="1"/>
              </p:cNvSpPr>
              <p:nvPr userDrawn="1"/>
            </p:nvSpPr>
            <p:spPr bwMode="auto">
              <a:xfrm>
                <a:off x="514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12" name="Line 141"/>
              <p:cNvSpPr>
                <a:spLocks noChangeShapeType="1"/>
              </p:cNvSpPr>
              <p:nvPr userDrawn="1"/>
            </p:nvSpPr>
            <p:spPr bwMode="auto">
              <a:xfrm>
                <a:off x="514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13" name="Line 142"/>
              <p:cNvSpPr>
                <a:spLocks noChangeShapeType="1"/>
              </p:cNvSpPr>
              <p:nvPr userDrawn="1"/>
            </p:nvSpPr>
            <p:spPr bwMode="auto">
              <a:xfrm>
                <a:off x="514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14" name="Line 143"/>
              <p:cNvSpPr>
                <a:spLocks noChangeShapeType="1"/>
              </p:cNvSpPr>
              <p:nvPr userDrawn="1"/>
            </p:nvSpPr>
            <p:spPr bwMode="auto">
              <a:xfrm>
                <a:off x="539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15" name="Line 144"/>
              <p:cNvSpPr>
                <a:spLocks noChangeShapeType="1"/>
              </p:cNvSpPr>
              <p:nvPr userDrawn="1"/>
            </p:nvSpPr>
            <p:spPr bwMode="auto">
              <a:xfrm>
                <a:off x="539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16" name="Line 145"/>
              <p:cNvSpPr>
                <a:spLocks noChangeShapeType="1"/>
              </p:cNvSpPr>
              <p:nvPr userDrawn="1"/>
            </p:nvSpPr>
            <p:spPr bwMode="auto">
              <a:xfrm>
                <a:off x="539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17" name="Line 146"/>
              <p:cNvSpPr>
                <a:spLocks noChangeShapeType="1"/>
              </p:cNvSpPr>
              <p:nvPr userDrawn="1"/>
            </p:nvSpPr>
            <p:spPr bwMode="auto">
              <a:xfrm>
                <a:off x="539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18" name="Line 147"/>
              <p:cNvSpPr>
                <a:spLocks noChangeShapeType="1"/>
              </p:cNvSpPr>
              <p:nvPr userDrawn="1"/>
            </p:nvSpPr>
            <p:spPr bwMode="auto">
              <a:xfrm>
                <a:off x="539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19" name="Line 148"/>
              <p:cNvSpPr>
                <a:spLocks noChangeShapeType="1"/>
              </p:cNvSpPr>
              <p:nvPr userDrawn="1"/>
            </p:nvSpPr>
            <p:spPr bwMode="auto">
              <a:xfrm>
                <a:off x="539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20" name="Line 149"/>
              <p:cNvSpPr>
                <a:spLocks noChangeShapeType="1"/>
              </p:cNvSpPr>
              <p:nvPr userDrawn="1"/>
            </p:nvSpPr>
            <p:spPr bwMode="auto">
              <a:xfrm>
                <a:off x="539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21" name="Line 150"/>
              <p:cNvSpPr>
                <a:spLocks noChangeShapeType="1"/>
              </p:cNvSpPr>
              <p:nvPr userDrawn="1"/>
            </p:nvSpPr>
            <p:spPr bwMode="auto">
              <a:xfrm>
                <a:off x="539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22" name="Line 151"/>
              <p:cNvSpPr>
                <a:spLocks noChangeShapeType="1"/>
              </p:cNvSpPr>
              <p:nvPr userDrawn="1"/>
            </p:nvSpPr>
            <p:spPr bwMode="auto">
              <a:xfrm>
                <a:off x="539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23" name="Line 152"/>
              <p:cNvSpPr>
                <a:spLocks noChangeShapeType="1"/>
              </p:cNvSpPr>
              <p:nvPr userDrawn="1"/>
            </p:nvSpPr>
            <p:spPr bwMode="auto">
              <a:xfrm>
                <a:off x="539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24" name="Line 153"/>
              <p:cNvSpPr>
                <a:spLocks noChangeShapeType="1"/>
              </p:cNvSpPr>
              <p:nvPr userDrawn="1"/>
            </p:nvSpPr>
            <p:spPr bwMode="auto">
              <a:xfrm>
                <a:off x="539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25" name="Line 154"/>
              <p:cNvSpPr>
                <a:spLocks noChangeShapeType="1"/>
              </p:cNvSpPr>
              <p:nvPr userDrawn="1"/>
            </p:nvSpPr>
            <p:spPr bwMode="auto">
              <a:xfrm>
                <a:off x="539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26" name="Line 155"/>
              <p:cNvSpPr>
                <a:spLocks noChangeShapeType="1"/>
              </p:cNvSpPr>
              <p:nvPr userDrawn="1"/>
            </p:nvSpPr>
            <p:spPr bwMode="auto">
              <a:xfrm>
                <a:off x="539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27" name="Line 156"/>
              <p:cNvSpPr>
                <a:spLocks noChangeShapeType="1"/>
              </p:cNvSpPr>
              <p:nvPr userDrawn="1"/>
            </p:nvSpPr>
            <p:spPr bwMode="auto">
              <a:xfrm>
                <a:off x="565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28" name="Line 157"/>
              <p:cNvSpPr>
                <a:spLocks noChangeShapeType="1"/>
              </p:cNvSpPr>
              <p:nvPr userDrawn="1"/>
            </p:nvSpPr>
            <p:spPr bwMode="auto">
              <a:xfrm>
                <a:off x="565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29" name="Line 158"/>
              <p:cNvSpPr>
                <a:spLocks noChangeShapeType="1"/>
              </p:cNvSpPr>
              <p:nvPr userDrawn="1"/>
            </p:nvSpPr>
            <p:spPr bwMode="auto">
              <a:xfrm>
                <a:off x="565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30" name="Line 159"/>
              <p:cNvSpPr>
                <a:spLocks noChangeShapeType="1"/>
              </p:cNvSpPr>
              <p:nvPr userDrawn="1"/>
            </p:nvSpPr>
            <p:spPr bwMode="auto">
              <a:xfrm>
                <a:off x="565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31" name="Line 160"/>
              <p:cNvSpPr>
                <a:spLocks noChangeShapeType="1"/>
              </p:cNvSpPr>
              <p:nvPr userDrawn="1"/>
            </p:nvSpPr>
            <p:spPr bwMode="auto">
              <a:xfrm>
                <a:off x="565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32" name="Line 161"/>
              <p:cNvSpPr>
                <a:spLocks noChangeShapeType="1"/>
              </p:cNvSpPr>
              <p:nvPr userDrawn="1"/>
            </p:nvSpPr>
            <p:spPr bwMode="auto">
              <a:xfrm>
                <a:off x="565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33" name="Line 162"/>
              <p:cNvSpPr>
                <a:spLocks noChangeShapeType="1"/>
              </p:cNvSpPr>
              <p:nvPr userDrawn="1"/>
            </p:nvSpPr>
            <p:spPr bwMode="auto">
              <a:xfrm>
                <a:off x="565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34" name="Line 163"/>
              <p:cNvSpPr>
                <a:spLocks noChangeShapeType="1"/>
              </p:cNvSpPr>
              <p:nvPr userDrawn="1"/>
            </p:nvSpPr>
            <p:spPr bwMode="auto">
              <a:xfrm>
                <a:off x="565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35" name="Line 164"/>
              <p:cNvSpPr>
                <a:spLocks noChangeShapeType="1"/>
              </p:cNvSpPr>
              <p:nvPr userDrawn="1"/>
            </p:nvSpPr>
            <p:spPr bwMode="auto">
              <a:xfrm>
                <a:off x="565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36" name="Line 165"/>
              <p:cNvSpPr>
                <a:spLocks noChangeShapeType="1"/>
              </p:cNvSpPr>
              <p:nvPr userDrawn="1"/>
            </p:nvSpPr>
            <p:spPr bwMode="auto">
              <a:xfrm>
                <a:off x="565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37" name="Line 166"/>
              <p:cNvSpPr>
                <a:spLocks noChangeShapeType="1"/>
              </p:cNvSpPr>
              <p:nvPr userDrawn="1"/>
            </p:nvSpPr>
            <p:spPr bwMode="auto">
              <a:xfrm>
                <a:off x="565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38" name="Line 167"/>
              <p:cNvSpPr>
                <a:spLocks noChangeShapeType="1"/>
              </p:cNvSpPr>
              <p:nvPr userDrawn="1"/>
            </p:nvSpPr>
            <p:spPr bwMode="auto">
              <a:xfrm>
                <a:off x="565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39" name="Line 168"/>
              <p:cNvSpPr>
                <a:spLocks noChangeShapeType="1"/>
              </p:cNvSpPr>
              <p:nvPr userDrawn="1"/>
            </p:nvSpPr>
            <p:spPr bwMode="auto">
              <a:xfrm>
                <a:off x="565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40" name="Line 169"/>
              <p:cNvSpPr>
                <a:spLocks noChangeShapeType="1"/>
              </p:cNvSpPr>
              <p:nvPr userDrawn="1"/>
            </p:nvSpPr>
            <p:spPr bwMode="auto">
              <a:xfrm>
                <a:off x="5904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41" name="Line 170"/>
              <p:cNvSpPr>
                <a:spLocks noChangeShapeType="1"/>
              </p:cNvSpPr>
              <p:nvPr userDrawn="1"/>
            </p:nvSpPr>
            <p:spPr bwMode="auto">
              <a:xfrm>
                <a:off x="5904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42" name="Line 171"/>
              <p:cNvSpPr>
                <a:spLocks noChangeShapeType="1"/>
              </p:cNvSpPr>
              <p:nvPr userDrawn="1"/>
            </p:nvSpPr>
            <p:spPr bwMode="auto">
              <a:xfrm>
                <a:off x="5904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43" name="Line 172"/>
              <p:cNvSpPr>
                <a:spLocks noChangeShapeType="1"/>
              </p:cNvSpPr>
              <p:nvPr userDrawn="1"/>
            </p:nvSpPr>
            <p:spPr bwMode="auto">
              <a:xfrm>
                <a:off x="5904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44" name="Line 173"/>
              <p:cNvSpPr>
                <a:spLocks noChangeShapeType="1"/>
              </p:cNvSpPr>
              <p:nvPr userDrawn="1"/>
            </p:nvSpPr>
            <p:spPr bwMode="auto">
              <a:xfrm>
                <a:off x="5904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45" name="Line 174"/>
              <p:cNvSpPr>
                <a:spLocks noChangeShapeType="1"/>
              </p:cNvSpPr>
              <p:nvPr userDrawn="1"/>
            </p:nvSpPr>
            <p:spPr bwMode="auto">
              <a:xfrm>
                <a:off x="5904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46" name="Line 175"/>
              <p:cNvSpPr>
                <a:spLocks noChangeShapeType="1"/>
              </p:cNvSpPr>
              <p:nvPr userDrawn="1"/>
            </p:nvSpPr>
            <p:spPr bwMode="auto">
              <a:xfrm>
                <a:off x="5904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47" name="Line 176"/>
              <p:cNvSpPr>
                <a:spLocks noChangeShapeType="1"/>
              </p:cNvSpPr>
              <p:nvPr userDrawn="1"/>
            </p:nvSpPr>
            <p:spPr bwMode="auto">
              <a:xfrm>
                <a:off x="5904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48" name="Line 177"/>
              <p:cNvSpPr>
                <a:spLocks noChangeShapeType="1"/>
              </p:cNvSpPr>
              <p:nvPr userDrawn="1"/>
            </p:nvSpPr>
            <p:spPr bwMode="auto">
              <a:xfrm>
                <a:off x="5904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49" name="Line 178"/>
              <p:cNvSpPr>
                <a:spLocks noChangeShapeType="1"/>
              </p:cNvSpPr>
              <p:nvPr userDrawn="1"/>
            </p:nvSpPr>
            <p:spPr bwMode="auto">
              <a:xfrm>
                <a:off x="5904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50" name="Line 179"/>
              <p:cNvSpPr>
                <a:spLocks noChangeShapeType="1"/>
              </p:cNvSpPr>
              <p:nvPr userDrawn="1"/>
            </p:nvSpPr>
            <p:spPr bwMode="auto">
              <a:xfrm>
                <a:off x="5904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51" name="Line 180"/>
              <p:cNvSpPr>
                <a:spLocks noChangeShapeType="1"/>
              </p:cNvSpPr>
              <p:nvPr userDrawn="1"/>
            </p:nvSpPr>
            <p:spPr bwMode="auto">
              <a:xfrm>
                <a:off x="5904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52" name="Line 181"/>
              <p:cNvSpPr>
                <a:spLocks noChangeShapeType="1"/>
              </p:cNvSpPr>
              <p:nvPr userDrawn="1"/>
            </p:nvSpPr>
            <p:spPr bwMode="auto">
              <a:xfrm>
                <a:off x="5904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53" name="Line 182"/>
              <p:cNvSpPr>
                <a:spLocks noChangeShapeType="1"/>
              </p:cNvSpPr>
              <p:nvPr userDrawn="1"/>
            </p:nvSpPr>
            <p:spPr bwMode="auto">
              <a:xfrm>
                <a:off x="615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54" name="Line 183"/>
              <p:cNvSpPr>
                <a:spLocks noChangeShapeType="1"/>
              </p:cNvSpPr>
              <p:nvPr userDrawn="1"/>
            </p:nvSpPr>
            <p:spPr bwMode="auto">
              <a:xfrm>
                <a:off x="615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55" name="Line 184"/>
              <p:cNvSpPr>
                <a:spLocks noChangeShapeType="1"/>
              </p:cNvSpPr>
              <p:nvPr userDrawn="1"/>
            </p:nvSpPr>
            <p:spPr bwMode="auto">
              <a:xfrm>
                <a:off x="615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56" name="Line 185"/>
              <p:cNvSpPr>
                <a:spLocks noChangeShapeType="1"/>
              </p:cNvSpPr>
              <p:nvPr userDrawn="1"/>
            </p:nvSpPr>
            <p:spPr bwMode="auto">
              <a:xfrm>
                <a:off x="615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57" name="Line 186"/>
              <p:cNvSpPr>
                <a:spLocks noChangeShapeType="1"/>
              </p:cNvSpPr>
              <p:nvPr userDrawn="1"/>
            </p:nvSpPr>
            <p:spPr bwMode="auto">
              <a:xfrm>
                <a:off x="615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58" name="Line 187"/>
              <p:cNvSpPr>
                <a:spLocks noChangeShapeType="1"/>
              </p:cNvSpPr>
              <p:nvPr userDrawn="1"/>
            </p:nvSpPr>
            <p:spPr bwMode="auto">
              <a:xfrm>
                <a:off x="615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59" name="Line 188"/>
              <p:cNvSpPr>
                <a:spLocks noChangeShapeType="1"/>
              </p:cNvSpPr>
              <p:nvPr userDrawn="1"/>
            </p:nvSpPr>
            <p:spPr bwMode="auto">
              <a:xfrm>
                <a:off x="615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60" name="Line 189"/>
              <p:cNvSpPr>
                <a:spLocks noChangeShapeType="1"/>
              </p:cNvSpPr>
              <p:nvPr userDrawn="1"/>
            </p:nvSpPr>
            <p:spPr bwMode="auto">
              <a:xfrm>
                <a:off x="615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61" name="Line 190"/>
              <p:cNvSpPr>
                <a:spLocks noChangeShapeType="1"/>
              </p:cNvSpPr>
              <p:nvPr userDrawn="1"/>
            </p:nvSpPr>
            <p:spPr bwMode="auto">
              <a:xfrm>
                <a:off x="615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62" name="Line 191"/>
              <p:cNvSpPr>
                <a:spLocks noChangeShapeType="1"/>
              </p:cNvSpPr>
              <p:nvPr userDrawn="1"/>
            </p:nvSpPr>
            <p:spPr bwMode="auto">
              <a:xfrm>
                <a:off x="615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63" name="Line 192"/>
              <p:cNvSpPr>
                <a:spLocks noChangeShapeType="1"/>
              </p:cNvSpPr>
              <p:nvPr userDrawn="1"/>
            </p:nvSpPr>
            <p:spPr bwMode="auto">
              <a:xfrm>
                <a:off x="615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64" name="Line 193"/>
              <p:cNvSpPr>
                <a:spLocks noChangeShapeType="1"/>
              </p:cNvSpPr>
              <p:nvPr userDrawn="1"/>
            </p:nvSpPr>
            <p:spPr bwMode="auto">
              <a:xfrm>
                <a:off x="615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65" name="Line 194"/>
              <p:cNvSpPr>
                <a:spLocks noChangeShapeType="1"/>
              </p:cNvSpPr>
              <p:nvPr userDrawn="1"/>
            </p:nvSpPr>
            <p:spPr bwMode="auto">
              <a:xfrm>
                <a:off x="615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66" name="Line 195"/>
              <p:cNvSpPr>
                <a:spLocks noChangeShapeType="1"/>
              </p:cNvSpPr>
              <p:nvPr userDrawn="1"/>
            </p:nvSpPr>
            <p:spPr bwMode="auto">
              <a:xfrm>
                <a:off x="641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67" name="Line 196"/>
              <p:cNvSpPr>
                <a:spLocks noChangeShapeType="1"/>
              </p:cNvSpPr>
              <p:nvPr userDrawn="1"/>
            </p:nvSpPr>
            <p:spPr bwMode="auto">
              <a:xfrm>
                <a:off x="641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68" name="Line 197"/>
              <p:cNvSpPr>
                <a:spLocks noChangeShapeType="1"/>
              </p:cNvSpPr>
              <p:nvPr userDrawn="1"/>
            </p:nvSpPr>
            <p:spPr bwMode="auto">
              <a:xfrm>
                <a:off x="641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69" name="Line 198"/>
              <p:cNvSpPr>
                <a:spLocks noChangeShapeType="1"/>
              </p:cNvSpPr>
              <p:nvPr userDrawn="1"/>
            </p:nvSpPr>
            <p:spPr bwMode="auto">
              <a:xfrm>
                <a:off x="641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70" name="Line 199"/>
              <p:cNvSpPr>
                <a:spLocks noChangeShapeType="1"/>
              </p:cNvSpPr>
              <p:nvPr userDrawn="1"/>
            </p:nvSpPr>
            <p:spPr bwMode="auto">
              <a:xfrm>
                <a:off x="641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71" name="Line 200"/>
              <p:cNvSpPr>
                <a:spLocks noChangeShapeType="1"/>
              </p:cNvSpPr>
              <p:nvPr userDrawn="1"/>
            </p:nvSpPr>
            <p:spPr bwMode="auto">
              <a:xfrm>
                <a:off x="641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72" name="Line 201"/>
              <p:cNvSpPr>
                <a:spLocks noChangeShapeType="1"/>
              </p:cNvSpPr>
              <p:nvPr userDrawn="1"/>
            </p:nvSpPr>
            <p:spPr bwMode="auto">
              <a:xfrm>
                <a:off x="641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73" name="Line 202"/>
              <p:cNvSpPr>
                <a:spLocks noChangeShapeType="1"/>
              </p:cNvSpPr>
              <p:nvPr userDrawn="1"/>
            </p:nvSpPr>
            <p:spPr bwMode="auto">
              <a:xfrm>
                <a:off x="641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74" name="Line 203"/>
              <p:cNvSpPr>
                <a:spLocks noChangeShapeType="1"/>
              </p:cNvSpPr>
              <p:nvPr userDrawn="1"/>
            </p:nvSpPr>
            <p:spPr bwMode="auto">
              <a:xfrm>
                <a:off x="641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75" name="Line 204"/>
              <p:cNvSpPr>
                <a:spLocks noChangeShapeType="1"/>
              </p:cNvSpPr>
              <p:nvPr userDrawn="1"/>
            </p:nvSpPr>
            <p:spPr bwMode="auto">
              <a:xfrm>
                <a:off x="641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</p:grpSp>
        <p:grpSp>
          <p:nvGrpSpPr>
            <p:cNvPr id="806" name="Group 406"/>
            <p:cNvGrpSpPr>
              <a:grpSpLocks/>
            </p:cNvGrpSpPr>
            <p:nvPr userDrawn="1"/>
          </p:nvGrpSpPr>
          <p:grpSpPr bwMode="auto">
            <a:xfrm>
              <a:off x="3618" y="385763"/>
              <a:ext cx="3812" cy="4900613"/>
              <a:chOff x="3618" y="243"/>
              <a:chExt cx="3812" cy="3087"/>
            </a:xfrm>
          </p:grpSpPr>
          <p:sp>
            <p:nvSpPr>
              <p:cNvPr id="1176" name="Line 206"/>
              <p:cNvSpPr>
                <a:spLocks noChangeShapeType="1"/>
              </p:cNvSpPr>
              <p:nvPr userDrawn="1"/>
            </p:nvSpPr>
            <p:spPr bwMode="auto">
              <a:xfrm>
                <a:off x="641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77" name="Line 207"/>
              <p:cNvSpPr>
                <a:spLocks noChangeShapeType="1"/>
              </p:cNvSpPr>
              <p:nvPr userDrawn="1"/>
            </p:nvSpPr>
            <p:spPr bwMode="auto">
              <a:xfrm>
                <a:off x="641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78" name="Line 208"/>
              <p:cNvSpPr>
                <a:spLocks noChangeShapeType="1"/>
              </p:cNvSpPr>
              <p:nvPr userDrawn="1"/>
            </p:nvSpPr>
            <p:spPr bwMode="auto">
              <a:xfrm>
                <a:off x="641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79" name="Line 209"/>
              <p:cNvSpPr>
                <a:spLocks noChangeShapeType="1"/>
              </p:cNvSpPr>
              <p:nvPr userDrawn="1"/>
            </p:nvSpPr>
            <p:spPr bwMode="auto">
              <a:xfrm>
                <a:off x="666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80" name="Line 210"/>
              <p:cNvSpPr>
                <a:spLocks noChangeShapeType="1"/>
              </p:cNvSpPr>
              <p:nvPr userDrawn="1"/>
            </p:nvSpPr>
            <p:spPr bwMode="auto">
              <a:xfrm>
                <a:off x="666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81" name="Line 211"/>
              <p:cNvSpPr>
                <a:spLocks noChangeShapeType="1"/>
              </p:cNvSpPr>
              <p:nvPr userDrawn="1"/>
            </p:nvSpPr>
            <p:spPr bwMode="auto">
              <a:xfrm>
                <a:off x="666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82" name="Line 212"/>
              <p:cNvSpPr>
                <a:spLocks noChangeShapeType="1"/>
              </p:cNvSpPr>
              <p:nvPr userDrawn="1"/>
            </p:nvSpPr>
            <p:spPr bwMode="auto">
              <a:xfrm>
                <a:off x="666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83" name="Line 213"/>
              <p:cNvSpPr>
                <a:spLocks noChangeShapeType="1"/>
              </p:cNvSpPr>
              <p:nvPr userDrawn="1"/>
            </p:nvSpPr>
            <p:spPr bwMode="auto">
              <a:xfrm>
                <a:off x="666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84" name="Line 214"/>
              <p:cNvSpPr>
                <a:spLocks noChangeShapeType="1"/>
              </p:cNvSpPr>
              <p:nvPr userDrawn="1"/>
            </p:nvSpPr>
            <p:spPr bwMode="auto">
              <a:xfrm>
                <a:off x="666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85" name="Line 215"/>
              <p:cNvSpPr>
                <a:spLocks noChangeShapeType="1"/>
              </p:cNvSpPr>
              <p:nvPr userDrawn="1"/>
            </p:nvSpPr>
            <p:spPr bwMode="auto">
              <a:xfrm>
                <a:off x="666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86" name="Line 216"/>
              <p:cNvSpPr>
                <a:spLocks noChangeShapeType="1"/>
              </p:cNvSpPr>
              <p:nvPr userDrawn="1"/>
            </p:nvSpPr>
            <p:spPr bwMode="auto">
              <a:xfrm>
                <a:off x="666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87" name="Line 217"/>
              <p:cNvSpPr>
                <a:spLocks noChangeShapeType="1"/>
              </p:cNvSpPr>
              <p:nvPr userDrawn="1"/>
            </p:nvSpPr>
            <p:spPr bwMode="auto">
              <a:xfrm>
                <a:off x="666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88" name="Line 218"/>
              <p:cNvSpPr>
                <a:spLocks noChangeShapeType="1"/>
              </p:cNvSpPr>
              <p:nvPr userDrawn="1"/>
            </p:nvSpPr>
            <p:spPr bwMode="auto">
              <a:xfrm>
                <a:off x="666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89" name="Line 219"/>
              <p:cNvSpPr>
                <a:spLocks noChangeShapeType="1"/>
              </p:cNvSpPr>
              <p:nvPr userDrawn="1"/>
            </p:nvSpPr>
            <p:spPr bwMode="auto">
              <a:xfrm>
                <a:off x="666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90" name="Line 220"/>
              <p:cNvSpPr>
                <a:spLocks noChangeShapeType="1"/>
              </p:cNvSpPr>
              <p:nvPr userDrawn="1"/>
            </p:nvSpPr>
            <p:spPr bwMode="auto">
              <a:xfrm>
                <a:off x="666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91" name="Line 221"/>
              <p:cNvSpPr>
                <a:spLocks noChangeShapeType="1"/>
              </p:cNvSpPr>
              <p:nvPr userDrawn="1"/>
            </p:nvSpPr>
            <p:spPr bwMode="auto">
              <a:xfrm>
                <a:off x="666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92" name="Line 222"/>
              <p:cNvSpPr>
                <a:spLocks noChangeShapeType="1"/>
              </p:cNvSpPr>
              <p:nvPr userDrawn="1"/>
            </p:nvSpPr>
            <p:spPr bwMode="auto">
              <a:xfrm>
                <a:off x="692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93" name="Line 223"/>
              <p:cNvSpPr>
                <a:spLocks noChangeShapeType="1"/>
              </p:cNvSpPr>
              <p:nvPr userDrawn="1"/>
            </p:nvSpPr>
            <p:spPr bwMode="auto">
              <a:xfrm>
                <a:off x="692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94" name="Line 224"/>
              <p:cNvSpPr>
                <a:spLocks noChangeShapeType="1"/>
              </p:cNvSpPr>
              <p:nvPr userDrawn="1"/>
            </p:nvSpPr>
            <p:spPr bwMode="auto">
              <a:xfrm>
                <a:off x="692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95" name="Line 225"/>
              <p:cNvSpPr>
                <a:spLocks noChangeShapeType="1"/>
              </p:cNvSpPr>
              <p:nvPr userDrawn="1"/>
            </p:nvSpPr>
            <p:spPr bwMode="auto">
              <a:xfrm>
                <a:off x="692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96" name="Line 226"/>
              <p:cNvSpPr>
                <a:spLocks noChangeShapeType="1"/>
              </p:cNvSpPr>
              <p:nvPr userDrawn="1"/>
            </p:nvSpPr>
            <p:spPr bwMode="auto">
              <a:xfrm>
                <a:off x="692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97" name="Line 227"/>
              <p:cNvSpPr>
                <a:spLocks noChangeShapeType="1"/>
              </p:cNvSpPr>
              <p:nvPr userDrawn="1"/>
            </p:nvSpPr>
            <p:spPr bwMode="auto">
              <a:xfrm>
                <a:off x="692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98" name="Line 228"/>
              <p:cNvSpPr>
                <a:spLocks noChangeShapeType="1"/>
              </p:cNvSpPr>
              <p:nvPr userDrawn="1"/>
            </p:nvSpPr>
            <p:spPr bwMode="auto">
              <a:xfrm>
                <a:off x="692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99" name="Line 229"/>
              <p:cNvSpPr>
                <a:spLocks noChangeShapeType="1"/>
              </p:cNvSpPr>
              <p:nvPr userDrawn="1"/>
            </p:nvSpPr>
            <p:spPr bwMode="auto">
              <a:xfrm>
                <a:off x="692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00" name="Line 230"/>
              <p:cNvSpPr>
                <a:spLocks noChangeShapeType="1"/>
              </p:cNvSpPr>
              <p:nvPr userDrawn="1"/>
            </p:nvSpPr>
            <p:spPr bwMode="auto">
              <a:xfrm>
                <a:off x="692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01" name="Line 231"/>
              <p:cNvSpPr>
                <a:spLocks noChangeShapeType="1"/>
              </p:cNvSpPr>
              <p:nvPr userDrawn="1"/>
            </p:nvSpPr>
            <p:spPr bwMode="auto">
              <a:xfrm>
                <a:off x="692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02" name="Line 232"/>
              <p:cNvSpPr>
                <a:spLocks noChangeShapeType="1"/>
              </p:cNvSpPr>
              <p:nvPr userDrawn="1"/>
            </p:nvSpPr>
            <p:spPr bwMode="auto">
              <a:xfrm>
                <a:off x="692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03" name="Line 233"/>
              <p:cNvSpPr>
                <a:spLocks noChangeShapeType="1"/>
              </p:cNvSpPr>
              <p:nvPr userDrawn="1"/>
            </p:nvSpPr>
            <p:spPr bwMode="auto">
              <a:xfrm>
                <a:off x="692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04" name="Line 234"/>
              <p:cNvSpPr>
                <a:spLocks noChangeShapeType="1"/>
              </p:cNvSpPr>
              <p:nvPr userDrawn="1"/>
            </p:nvSpPr>
            <p:spPr bwMode="auto">
              <a:xfrm>
                <a:off x="692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05" name="Line 235"/>
              <p:cNvSpPr>
                <a:spLocks noChangeShapeType="1"/>
              </p:cNvSpPr>
              <p:nvPr userDrawn="1"/>
            </p:nvSpPr>
            <p:spPr bwMode="auto">
              <a:xfrm>
                <a:off x="717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06" name="Line 236"/>
              <p:cNvSpPr>
                <a:spLocks noChangeShapeType="1"/>
              </p:cNvSpPr>
              <p:nvPr userDrawn="1"/>
            </p:nvSpPr>
            <p:spPr bwMode="auto">
              <a:xfrm>
                <a:off x="717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07" name="Line 237"/>
              <p:cNvSpPr>
                <a:spLocks noChangeShapeType="1"/>
              </p:cNvSpPr>
              <p:nvPr userDrawn="1"/>
            </p:nvSpPr>
            <p:spPr bwMode="auto">
              <a:xfrm>
                <a:off x="717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08" name="Line 238"/>
              <p:cNvSpPr>
                <a:spLocks noChangeShapeType="1"/>
              </p:cNvSpPr>
              <p:nvPr userDrawn="1"/>
            </p:nvSpPr>
            <p:spPr bwMode="auto">
              <a:xfrm>
                <a:off x="717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09" name="Line 239"/>
              <p:cNvSpPr>
                <a:spLocks noChangeShapeType="1"/>
              </p:cNvSpPr>
              <p:nvPr userDrawn="1"/>
            </p:nvSpPr>
            <p:spPr bwMode="auto">
              <a:xfrm>
                <a:off x="717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10" name="Line 240"/>
              <p:cNvSpPr>
                <a:spLocks noChangeShapeType="1"/>
              </p:cNvSpPr>
              <p:nvPr userDrawn="1"/>
            </p:nvSpPr>
            <p:spPr bwMode="auto">
              <a:xfrm>
                <a:off x="717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11" name="Line 241"/>
              <p:cNvSpPr>
                <a:spLocks noChangeShapeType="1"/>
              </p:cNvSpPr>
              <p:nvPr userDrawn="1"/>
            </p:nvSpPr>
            <p:spPr bwMode="auto">
              <a:xfrm>
                <a:off x="717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12" name="Line 242"/>
              <p:cNvSpPr>
                <a:spLocks noChangeShapeType="1"/>
              </p:cNvSpPr>
              <p:nvPr userDrawn="1"/>
            </p:nvSpPr>
            <p:spPr bwMode="auto">
              <a:xfrm>
                <a:off x="717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13" name="Line 243"/>
              <p:cNvSpPr>
                <a:spLocks noChangeShapeType="1"/>
              </p:cNvSpPr>
              <p:nvPr userDrawn="1"/>
            </p:nvSpPr>
            <p:spPr bwMode="auto">
              <a:xfrm>
                <a:off x="717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14" name="Line 244"/>
              <p:cNvSpPr>
                <a:spLocks noChangeShapeType="1"/>
              </p:cNvSpPr>
              <p:nvPr userDrawn="1"/>
            </p:nvSpPr>
            <p:spPr bwMode="auto">
              <a:xfrm>
                <a:off x="717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15" name="Line 245"/>
              <p:cNvSpPr>
                <a:spLocks noChangeShapeType="1"/>
              </p:cNvSpPr>
              <p:nvPr userDrawn="1"/>
            </p:nvSpPr>
            <p:spPr bwMode="auto">
              <a:xfrm>
                <a:off x="717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16" name="Line 246"/>
              <p:cNvSpPr>
                <a:spLocks noChangeShapeType="1"/>
              </p:cNvSpPr>
              <p:nvPr userDrawn="1"/>
            </p:nvSpPr>
            <p:spPr bwMode="auto">
              <a:xfrm>
                <a:off x="717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17" name="Line 247"/>
              <p:cNvSpPr>
                <a:spLocks noChangeShapeType="1"/>
              </p:cNvSpPr>
              <p:nvPr userDrawn="1"/>
            </p:nvSpPr>
            <p:spPr bwMode="auto">
              <a:xfrm>
                <a:off x="717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18" name="Line 248"/>
              <p:cNvSpPr>
                <a:spLocks noChangeShapeType="1"/>
              </p:cNvSpPr>
              <p:nvPr userDrawn="1"/>
            </p:nvSpPr>
            <p:spPr bwMode="auto">
              <a:xfrm>
                <a:off x="743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19" name="Line 249"/>
              <p:cNvSpPr>
                <a:spLocks noChangeShapeType="1"/>
              </p:cNvSpPr>
              <p:nvPr userDrawn="1"/>
            </p:nvSpPr>
            <p:spPr bwMode="auto">
              <a:xfrm>
                <a:off x="743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20" name="Line 250"/>
              <p:cNvSpPr>
                <a:spLocks noChangeShapeType="1"/>
              </p:cNvSpPr>
              <p:nvPr userDrawn="1"/>
            </p:nvSpPr>
            <p:spPr bwMode="auto">
              <a:xfrm>
                <a:off x="743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21" name="Line 251"/>
              <p:cNvSpPr>
                <a:spLocks noChangeShapeType="1"/>
              </p:cNvSpPr>
              <p:nvPr userDrawn="1"/>
            </p:nvSpPr>
            <p:spPr bwMode="auto">
              <a:xfrm>
                <a:off x="743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22" name="Line 252"/>
              <p:cNvSpPr>
                <a:spLocks noChangeShapeType="1"/>
              </p:cNvSpPr>
              <p:nvPr userDrawn="1"/>
            </p:nvSpPr>
            <p:spPr bwMode="auto">
              <a:xfrm>
                <a:off x="743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23" name="Line 253"/>
              <p:cNvSpPr>
                <a:spLocks noChangeShapeType="1"/>
              </p:cNvSpPr>
              <p:nvPr userDrawn="1"/>
            </p:nvSpPr>
            <p:spPr bwMode="auto">
              <a:xfrm>
                <a:off x="743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24" name="Line 254"/>
              <p:cNvSpPr>
                <a:spLocks noChangeShapeType="1"/>
              </p:cNvSpPr>
              <p:nvPr userDrawn="1"/>
            </p:nvSpPr>
            <p:spPr bwMode="auto">
              <a:xfrm>
                <a:off x="743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25" name="Line 255"/>
              <p:cNvSpPr>
                <a:spLocks noChangeShapeType="1"/>
              </p:cNvSpPr>
              <p:nvPr userDrawn="1"/>
            </p:nvSpPr>
            <p:spPr bwMode="auto">
              <a:xfrm>
                <a:off x="743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26" name="Line 256"/>
              <p:cNvSpPr>
                <a:spLocks noChangeShapeType="1"/>
              </p:cNvSpPr>
              <p:nvPr userDrawn="1"/>
            </p:nvSpPr>
            <p:spPr bwMode="auto">
              <a:xfrm>
                <a:off x="743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27" name="Line 257"/>
              <p:cNvSpPr>
                <a:spLocks noChangeShapeType="1"/>
              </p:cNvSpPr>
              <p:nvPr userDrawn="1"/>
            </p:nvSpPr>
            <p:spPr bwMode="auto">
              <a:xfrm>
                <a:off x="743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28" name="Line 258"/>
              <p:cNvSpPr>
                <a:spLocks noChangeShapeType="1"/>
              </p:cNvSpPr>
              <p:nvPr userDrawn="1"/>
            </p:nvSpPr>
            <p:spPr bwMode="auto">
              <a:xfrm>
                <a:off x="743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29" name="Line 259"/>
              <p:cNvSpPr>
                <a:spLocks noChangeShapeType="1"/>
              </p:cNvSpPr>
              <p:nvPr userDrawn="1"/>
            </p:nvSpPr>
            <p:spPr bwMode="auto">
              <a:xfrm>
                <a:off x="743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30" name="Line 260"/>
              <p:cNvSpPr>
                <a:spLocks noChangeShapeType="1"/>
              </p:cNvSpPr>
              <p:nvPr userDrawn="1"/>
            </p:nvSpPr>
            <p:spPr bwMode="auto">
              <a:xfrm>
                <a:off x="743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31" name="Line 261"/>
              <p:cNvSpPr>
                <a:spLocks noChangeShapeType="1"/>
              </p:cNvSpPr>
              <p:nvPr userDrawn="1"/>
            </p:nvSpPr>
            <p:spPr bwMode="auto">
              <a:xfrm>
                <a:off x="361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32" name="Line 262"/>
              <p:cNvSpPr>
                <a:spLocks noChangeShapeType="1"/>
              </p:cNvSpPr>
              <p:nvPr userDrawn="1"/>
            </p:nvSpPr>
            <p:spPr bwMode="auto">
              <a:xfrm>
                <a:off x="361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33" name="Line 263"/>
              <p:cNvSpPr>
                <a:spLocks noChangeShapeType="1"/>
              </p:cNvSpPr>
              <p:nvPr userDrawn="1"/>
            </p:nvSpPr>
            <p:spPr bwMode="auto">
              <a:xfrm>
                <a:off x="361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34" name="Line 264"/>
              <p:cNvSpPr>
                <a:spLocks noChangeShapeType="1"/>
              </p:cNvSpPr>
              <p:nvPr userDrawn="1"/>
            </p:nvSpPr>
            <p:spPr bwMode="auto">
              <a:xfrm>
                <a:off x="361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35" name="Line 265"/>
              <p:cNvSpPr>
                <a:spLocks noChangeShapeType="1"/>
              </p:cNvSpPr>
              <p:nvPr userDrawn="1"/>
            </p:nvSpPr>
            <p:spPr bwMode="auto">
              <a:xfrm>
                <a:off x="361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36" name="Line 266"/>
              <p:cNvSpPr>
                <a:spLocks noChangeShapeType="1"/>
              </p:cNvSpPr>
              <p:nvPr userDrawn="1"/>
            </p:nvSpPr>
            <p:spPr bwMode="auto">
              <a:xfrm>
                <a:off x="361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37" name="Line 267"/>
              <p:cNvSpPr>
                <a:spLocks noChangeShapeType="1"/>
              </p:cNvSpPr>
              <p:nvPr userDrawn="1"/>
            </p:nvSpPr>
            <p:spPr bwMode="auto">
              <a:xfrm>
                <a:off x="361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38" name="Line 268"/>
              <p:cNvSpPr>
                <a:spLocks noChangeShapeType="1"/>
              </p:cNvSpPr>
              <p:nvPr userDrawn="1"/>
            </p:nvSpPr>
            <p:spPr bwMode="auto">
              <a:xfrm>
                <a:off x="361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39" name="Line 269"/>
              <p:cNvSpPr>
                <a:spLocks noChangeShapeType="1"/>
              </p:cNvSpPr>
              <p:nvPr userDrawn="1"/>
            </p:nvSpPr>
            <p:spPr bwMode="auto">
              <a:xfrm>
                <a:off x="361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40" name="Line 270"/>
              <p:cNvSpPr>
                <a:spLocks noChangeShapeType="1"/>
              </p:cNvSpPr>
              <p:nvPr userDrawn="1"/>
            </p:nvSpPr>
            <p:spPr bwMode="auto">
              <a:xfrm>
                <a:off x="361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41" name="Line 271"/>
              <p:cNvSpPr>
                <a:spLocks noChangeShapeType="1"/>
              </p:cNvSpPr>
              <p:nvPr userDrawn="1"/>
            </p:nvSpPr>
            <p:spPr bwMode="auto">
              <a:xfrm>
                <a:off x="361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42" name="Line 272"/>
              <p:cNvSpPr>
                <a:spLocks noChangeShapeType="1"/>
              </p:cNvSpPr>
              <p:nvPr userDrawn="1"/>
            </p:nvSpPr>
            <p:spPr bwMode="auto">
              <a:xfrm>
                <a:off x="361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43" name="Line 273"/>
              <p:cNvSpPr>
                <a:spLocks noChangeShapeType="1"/>
              </p:cNvSpPr>
              <p:nvPr userDrawn="1"/>
            </p:nvSpPr>
            <p:spPr bwMode="auto">
              <a:xfrm>
                <a:off x="361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44" name="Line 274"/>
              <p:cNvSpPr>
                <a:spLocks noChangeShapeType="1"/>
              </p:cNvSpPr>
              <p:nvPr userDrawn="1"/>
            </p:nvSpPr>
            <p:spPr bwMode="auto">
              <a:xfrm>
                <a:off x="387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45" name="Line 275"/>
              <p:cNvSpPr>
                <a:spLocks noChangeShapeType="1"/>
              </p:cNvSpPr>
              <p:nvPr userDrawn="1"/>
            </p:nvSpPr>
            <p:spPr bwMode="auto">
              <a:xfrm>
                <a:off x="387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46" name="Line 276"/>
              <p:cNvSpPr>
                <a:spLocks noChangeShapeType="1"/>
              </p:cNvSpPr>
              <p:nvPr userDrawn="1"/>
            </p:nvSpPr>
            <p:spPr bwMode="auto">
              <a:xfrm>
                <a:off x="387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47" name="Line 277"/>
              <p:cNvSpPr>
                <a:spLocks noChangeShapeType="1"/>
              </p:cNvSpPr>
              <p:nvPr userDrawn="1"/>
            </p:nvSpPr>
            <p:spPr bwMode="auto">
              <a:xfrm>
                <a:off x="387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48" name="Line 278"/>
              <p:cNvSpPr>
                <a:spLocks noChangeShapeType="1"/>
              </p:cNvSpPr>
              <p:nvPr userDrawn="1"/>
            </p:nvSpPr>
            <p:spPr bwMode="auto">
              <a:xfrm>
                <a:off x="387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49" name="Line 279"/>
              <p:cNvSpPr>
                <a:spLocks noChangeShapeType="1"/>
              </p:cNvSpPr>
              <p:nvPr userDrawn="1"/>
            </p:nvSpPr>
            <p:spPr bwMode="auto">
              <a:xfrm>
                <a:off x="387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50" name="Line 280"/>
              <p:cNvSpPr>
                <a:spLocks noChangeShapeType="1"/>
              </p:cNvSpPr>
              <p:nvPr userDrawn="1"/>
            </p:nvSpPr>
            <p:spPr bwMode="auto">
              <a:xfrm>
                <a:off x="387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51" name="Line 281"/>
              <p:cNvSpPr>
                <a:spLocks noChangeShapeType="1"/>
              </p:cNvSpPr>
              <p:nvPr userDrawn="1"/>
            </p:nvSpPr>
            <p:spPr bwMode="auto">
              <a:xfrm>
                <a:off x="387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52" name="Line 282"/>
              <p:cNvSpPr>
                <a:spLocks noChangeShapeType="1"/>
              </p:cNvSpPr>
              <p:nvPr userDrawn="1"/>
            </p:nvSpPr>
            <p:spPr bwMode="auto">
              <a:xfrm>
                <a:off x="387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53" name="Line 283"/>
              <p:cNvSpPr>
                <a:spLocks noChangeShapeType="1"/>
              </p:cNvSpPr>
              <p:nvPr userDrawn="1"/>
            </p:nvSpPr>
            <p:spPr bwMode="auto">
              <a:xfrm>
                <a:off x="387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54" name="Line 284"/>
              <p:cNvSpPr>
                <a:spLocks noChangeShapeType="1"/>
              </p:cNvSpPr>
              <p:nvPr userDrawn="1"/>
            </p:nvSpPr>
            <p:spPr bwMode="auto">
              <a:xfrm>
                <a:off x="387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55" name="Line 285"/>
              <p:cNvSpPr>
                <a:spLocks noChangeShapeType="1"/>
              </p:cNvSpPr>
              <p:nvPr userDrawn="1"/>
            </p:nvSpPr>
            <p:spPr bwMode="auto">
              <a:xfrm>
                <a:off x="387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56" name="Line 286"/>
              <p:cNvSpPr>
                <a:spLocks noChangeShapeType="1"/>
              </p:cNvSpPr>
              <p:nvPr userDrawn="1"/>
            </p:nvSpPr>
            <p:spPr bwMode="auto">
              <a:xfrm>
                <a:off x="387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57" name="Line 287"/>
              <p:cNvSpPr>
                <a:spLocks noChangeShapeType="1"/>
              </p:cNvSpPr>
              <p:nvPr userDrawn="1"/>
            </p:nvSpPr>
            <p:spPr bwMode="auto">
              <a:xfrm>
                <a:off x="412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58" name="Line 288"/>
              <p:cNvSpPr>
                <a:spLocks noChangeShapeType="1"/>
              </p:cNvSpPr>
              <p:nvPr userDrawn="1"/>
            </p:nvSpPr>
            <p:spPr bwMode="auto">
              <a:xfrm>
                <a:off x="412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59" name="Line 289"/>
              <p:cNvSpPr>
                <a:spLocks noChangeShapeType="1"/>
              </p:cNvSpPr>
              <p:nvPr userDrawn="1"/>
            </p:nvSpPr>
            <p:spPr bwMode="auto">
              <a:xfrm>
                <a:off x="412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60" name="Line 290"/>
              <p:cNvSpPr>
                <a:spLocks noChangeShapeType="1"/>
              </p:cNvSpPr>
              <p:nvPr userDrawn="1"/>
            </p:nvSpPr>
            <p:spPr bwMode="auto">
              <a:xfrm>
                <a:off x="412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61" name="Line 291"/>
              <p:cNvSpPr>
                <a:spLocks noChangeShapeType="1"/>
              </p:cNvSpPr>
              <p:nvPr userDrawn="1"/>
            </p:nvSpPr>
            <p:spPr bwMode="auto">
              <a:xfrm>
                <a:off x="412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62" name="Line 292"/>
              <p:cNvSpPr>
                <a:spLocks noChangeShapeType="1"/>
              </p:cNvSpPr>
              <p:nvPr userDrawn="1"/>
            </p:nvSpPr>
            <p:spPr bwMode="auto">
              <a:xfrm>
                <a:off x="412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63" name="Line 293"/>
              <p:cNvSpPr>
                <a:spLocks noChangeShapeType="1"/>
              </p:cNvSpPr>
              <p:nvPr userDrawn="1"/>
            </p:nvSpPr>
            <p:spPr bwMode="auto">
              <a:xfrm>
                <a:off x="412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64" name="Line 294"/>
              <p:cNvSpPr>
                <a:spLocks noChangeShapeType="1"/>
              </p:cNvSpPr>
              <p:nvPr userDrawn="1"/>
            </p:nvSpPr>
            <p:spPr bwMode="auto">
              <a:xfrm>
                <a:off x="412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65" name="Line 295"/>
              <p:cNvSpPr>
                <a:spLocks noChangeShapeType="1"/>
              </p:cNvSpPr>
              <p:nvPr userDrawn="1"/>
            </p:nvSpPr>
            <p:spPr bwMode="auto">
              <a:xfrm>
                <a:off x="412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66" name="Line 296"/>
              <p:cNvSpPr>
                <a:spLocks noChangeShapeType="1"/>
              </p:cNvSpPr>
              <p:nvPr userDrawn="1"/>
            </p:nvSpPr>
            <p:spPr bwMode="auto">
              <a:xfrm>
                <a:off x="412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67" name="Line 297"/>
              <p:cNvSpPr>
                <a:spLocks noChangeShapeType="1"/>
              </p:cNvSpPr>
              <p:nvPr userDrawn="1"/>
            </p:nvSpPr>
            <p:spPr bwMode="auto">
              <a:xfrm>
                <a:off x="412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68" name="Line 298"/>
              <p:cNvSpPr>
                <a:spLocks noChangeShapeType="1"/>
              </p:cNvSpPr>
              <p:nvPr userDrawn="1"/>
            </p:nvSpPr>
            <p:spPr bwMode="auto">
              <a:xfrm>
                <a:off x="412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69" name="Line 299"/>
              <p:cNvSpPr>
                <a:spLocks noChangeShapeType="1"/>
              </p:cNvSpPr>
              <p:nvPr userDrawn="1"/>
            </p:nvSpPr>
            <p:spPr bwMode="auto">
              <a:xfrm>
                <a:off x="412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70" name="Line 300"/>
              <p:cNvSpPr>
                <a:spLocks noChangeShapeType="1"/>
              </p:cNvSpPr>
              <p:nvPr userDrawn="1"/>
            </p:nvSpPr>
            <p:spPr bwMode="auto">
              <a:xfrm>
                <a:off x="438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71" name="Line 301"/>
              <p:cNvSpPr>
                <a:spLocks noChangeShapeType="1"/>
              </p:cNvSpPr>
              <p:nvPr userDrawn="1"/>
            </p:nvSpPr>
            <p:spPr bwMode="auto">
              <a:xfrm>
                <a:off x="438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72" name="Line 302"/>
              <p:cNvSpPr>
                <a:spLocks noChangeShapeType="1"/>
              </p:cNvSpPr>
              <p:nvPr userDrawn="1"/>
            </p:nvSpPr>
            <p:spPr bwMode="auto">
              <a:xfrm>
                <a:off x="438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73" name="Line 303"/>
              <p:cNvSpPr>
                <a:spLocks noChangeShapeType="1"/>
              </p:cNvSpPr>
              <p:nvPr userDrawn="1"/>
            </p:nvSpPr>
            <p:spPr bwMode="auto">
              <a:xfrm>
                <a:off x="438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74" name="Line 304"/>
              <p:cNvSpPr>
                <a:spLocks noChangeShapeType="1"/>
              </p:cNvSpPr>
              <p:nvPr userDrawn="1"/>
            </p:nvSpPr>
            <p:spPr bwMode="auto">
              <a:xfrm>
                <a:off x="438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75" name="Line 305"/>
              <p:cNvSpPr>
                <a:spLocks noChangeShapeType="1"/>
              </p:cNvSpPr>
              <p:nvPr userDrawn="1"/>
            </p:nvSpPr>
            <p:spPr bwMode="auto">
              <a:xfrm>
                <a:off x="438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76" name="Line 306"/>
              <p:cNvSpPr>
                <a:spLocks noChangeShapeType="1"/>
              </p:cNvSpPr>
              <p:nvPr userDrawn="1"/>
            </p:nvSpPr>
            <p:spPr bwMode="auto">
              <a:xfrm>
                <a:off x="438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77" name="Line 307"/>
              <p:cNvSpPr>
                <a:spLocks noChangeShapeType="1"/>
              </p:cNvSpPr>
              <p:nvPr userDrawn="1"/>
            </p:nvSpPr>
            <p:spPr bwMode="auto">
              <a:xfrm>
                <a:off x="438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78" name="Line 308"/>
              <p:cNvSpPr>
                <a:spLocks noChangeShapeType="1"/>
              </p:cNvSpPr>
              <p:nvPr userDrawn="1"/>
            </p:nvSpPr>
            <p:spPr bwMode="auto">
              <a:xfrm>
                <a:off x="438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79" name="Line 309"/>
              <p:cNvSpPr>
                <a:spLocks noChangeShapeType="1"/>
              </p:cNvSpPr>
              <p:nvPr userDrawn="1"/>
            </p:nvSpPr>
            <p:spPr bwMode="auto">
              <a:xfrm>
                <a:off x="438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80" name="Line 310"/>
              <p:cNvSpPr>
                <a:spLocks noChangeShapeType="1"/>
              </p:cNvSpPr>
              <p:nvPr userDrawn="1"/>
            </p:nvSpPr>
            <p:spPr bwMode="auto">
              <a:xfrm>
                <a:off x="438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81" name="Line 311"/>
              <p:cNvSpPr>
                <a:spLocks noChangeShapeType="1"/>
              </p:cNvSpPr>
              <p:nvPr userDrawn="1"/>
            </p:nvSpPr>
            <p:spPr bwMode="auto">
              <a:xfrm>
                <a:off x="438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82" name="Line 312"/>
              <p:cNvSpPr>
                <a:spLocks noChangeShapeType="1"/>
              </p:cNvSpPr>
              <p:nvPr userDrawn="1"/>
            </p:nvSpPr>
            <p:spPr bwMode="auto">
              <a:xfrm>
                <a:off x="438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83" name="Line 313"/>
              <p:cNvSpPr>
                <a:spLocks noChangeShapeType="1"/>
              </p:cNvSpPr>
              <p:nvPr userDrawn="1"/>
            </p:nvSpPr>
            <p:spPr bwMode="auto">
              <a:xfrm>
                <a:off x="4634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84" name="Line 314"/>
              <p:cNvSpPr>
                <a:spLocks noChangeShapeType="1"/>
              </p:cNvSpPr>
              <p:nvPr userDrawn="1"/>
            </p:nvSpPr>
            <p:spPr bwMode="auto">
              <a:xfrm>
                <a:off x="4634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85" name="Line 315"/>
              <p:cNvSpPr>
                <a:spLocks noChangeShapeType="1"/>
              </p:cNvSpPr>
              <p:nvPr userDrawn="1"/>
            </p:nvSpPr>
            <p:spPr bwMode="auto">
              <a:xfrm>
                <a:off x="4634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86" name="Line 316"/>
              <p:cNvSpPr>
                <a:spLocks noChangeShapeType="1"/>
              </p:cNvSpPr>
              <p:nvPr userDrawn="1"/>
            </p:nvSpPr>
            <p:spPr bwMode="auto">
              <a:xfrm>
                <a:off x="4634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87" name="Line 317"/>
              <p:cNvSpPr>
                <a:spLocks noChangeShapeType="1"/>
              </p:cNvSpPr>
              <p:nvPr userDrawn="1"/>
            </p:nvSpPr>
            <p:spPr bwMode="auto">
              <a:xfrm>
                <a:off x="4634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88" name="Line 318"/>
              <p:cNvSpPr>
                <a:spLocks noChangeShapeType="1"/>
              </p:cNvSpPr>
              <p:nvPr userDrawn="1"/>
            </p:nvSpPr>
            <p:spPr bwMode="auto">
              <a:xfrm>
                <a:off x="4634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89" name="Line 319"/>
              <p:cNvSpPr>
                <a:spLocks noChangeShapeType="1"/>
              </p:cNvSpPr>
              <p:nvPr userDrawn="1"/>
            </p:nvSpPr>
            <p:spPr bwMode="auto">
              <a:xfrm>
                <a:off x="4634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90" name="Line 320"/>
              <p:cNvSpPr>
                <a:spLocks noChangeShapeType="1"/>
              </p:cNvSpPr>
              <p:nvPr userDrawn="1"/>
            </p:nvSpPr>
            <p:spPr bwMode="auto">
              <a:xfrm>
                <a:off x="4634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91" name="Line 321"/>
              <p:cNvSpPr>
                <a:spLocks noChangeShapeType="1"/>
              </p:cNvSpPr>
              <p:nvPr userDrawn="1"/>
            </p:nvSpPr>
            <p:spPr bwMode="auto">
              <a:xfrm>
                <a:off x="4634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92" name="Line 322"/>
              <p:cNvSpPr>
                <a:spLocks noChangeShapeType="1"/>
              </p:cNvSpPr>
              <p:nvPr userDrawn="1"/>
            </p:nvSpPr>
            <p:spPr bwMode="auto">
              <a:xfrm>
                <a:off x="4634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93" name="Line 323"/>
              <p:cNvSpPr>
                <a:spLocks noChangeShapeType="1"/>
              </p:cNvSpPr>
              <p:nvPr userDrawn="1"/>
            </p:nvSpPr>
            <p:spPr bwMode="auto">
              <a:xfrm>
                <a:off x="4634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94" name="Line 324"/>
              <p:cNvSpPr>
                <a:spLocks noChangeShapeType="1"/>
              </p:cNvSpPr>
              <p:nvPr userDrawn="1"/>
            </p:nvSpPr>
            <p:spPr bwMode="auto">
              <a:xfrm>
                <a:off x="4634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95" name="Line 325"/>
              <p:cNvSpPr>
                <a:spLocks noChangeShapeType="1"/>
              </p:cNvSpPr>
              <p:nvPr userDrawn="1"/>
            </p:nvSpPr>
            <p:spPr bwMode="auto">
              <a:xfrm>
                <a:off x="4634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96" name="Line 326"/>
              <p:cNvSpPr>
                <a:spLocks noChangeShapeType="1"/>
              </p:cNvSpPr>
              <p:nvPr userDrawn="1"/>
            </p:nvSpPr>
            <p:spPr bwMode="auto">
              <a:xfrm>
                <a:off x="488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97" name="Line 327"/>
              <p:cNvSpPr>
                <a:spLocks noChangeShapeType="1"/>
              </p:cNvSpPr>
              <p:nvPr userDrawn="1"/>
            </p:nvSpPr>
            <p:spPr bwMode="auto">
              <a:xfrm>
                <a:off x="488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98" name="Line 328"/>
              <p:cNvSpPr>
                <a:spLocks noChangeShapeType="1"/>
              </p:cNvSpPr>
              <p:nvPr userDrawn="1"/>
            </p:nvSpPr>
            <p:spPr bwMode="auto">
              <a:xfrm>
                <a:off x="488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99" name="Line 329"/>
              <p:cNvSpPr>
                <a:spLocks noChangeShapeType="1"/>
              </p:cNvSpPr>
              <p:nvPr userDrawn="1"/>
            </p:nvSpPr>
            <p:spPr bwMode="auto">
              <a:xfrm>
                <a:off x="488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00" name="Line 330"/>
              <p:cNvSpPr>
                <a:spLocks noChangeShapeType="1"/>
              </p:cNvSpPr>
              <p:nvPr userDrawn="1"/>
            </p:nvSpPr>
            <p:spPr bwMode="auto">
              <a:xfrm>
                <a:off x="488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01" name="Line 331"/>
              <p:cNvSpPr>
                <a:spLocks noChangeShapeType="1"/>
              </p:cNvSpPr>
              <p:nvPr userDrawn="1"/>
            </p:nvSpPr>
            <p:spPr bwMode="auto">
              <a:xfrm>
                <a:off x="488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02" name="Line 332"/>
              <p:cNvSpPr>
                <a:spLocks noChangeShapeType="1"/>
              </p:cNvSpPr>
              <p:nvPr userDrawn="1"/>
            </p:nvSpPr>
            <p:spPr bwMode="auto">
              <a:xfrm>
                <a:off x="488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03" name="Line 333"/>
              <p:cNvSpPr>
                <a:spLocks noChangeShapeType="1"/>
              </p:cNvSpPr>
              <p:nvPr userDrawn="1"/>
            </p:nvSpPr>
            <p:spPr bwMode="auto">
              <a:xfrm>
                <a:off x="488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04" name="Line 334"/>
              <p:cNvSpPr>
                <a:spLocks noChangeShapeType="1"/>
              </p:cNvSpPr>
              <p:nvPr userDrawn="1"/>
            </p:nvSpPr>
            <p:spPr bwMode="auto">
              <a:xfrm>
                <a:off x="488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05" name="Line 335"/>
              <p:cNvSpPr>
                <a:spLocks noChangeShapeType="1"/>
              </p:cNvSpPr>
              <p:nvPr userDrawn="1"/>
            </p:nvSpPr>
            <p:spPr bwMode="auto">
              <a:xfrm>
                <a:off x="488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06" name="Line 336"/>
              <p:cNvSpPr>
                <a:spLocks noChangeShapeType="1"/>
              </p:cNvSpPr>
              <p:nvPr userDrawn="1"/>
            </p:nvSpPr>
            <p:spPr bwMode="auto">
              <a:xfrm>
                <a:off x="488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07" name="Line 337"/>
              <p:cNvSpPr>
                <a:spLocks noChangeShapeType="1"/>
              </p:cNvSpPr>
              <p:nvPr userDrawn="1"/>
            </p:nvSpPr>
            <p:spPr bwMode="auto">
              <a:xfrm>
                <a:off x="488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08" name="Line 338"/>
              <p:cNvSpPr>
                <a:spLocks noChangeShapeType="1"/>
              </p:cNvSpPr>
              <p:nvPr userDrawn="1"/>
            </p:nvSpPr>
            <p:spPr bwMode="auto">
              <a:xfrm>
                <a:off x="488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09" name="Line 339"/>
              <p:cNvSpPr>
                <a:spLocks noChangeShapeType="1"/>
              </p:cNvSpPr>
              <p:nvPr userDrawn="1"/>
            </p:nvSpPr>
            <p:spPr bwMode="auto">
              <a:xfrm>
                <a:off x="514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10" name="Line 340"/>
              <p:cNvSpPr>
                <a:spLocks noChangeShapeType="1"/>
              </p:cNvSpPr>
              <p:nvPr userDrawn="1"/>
            </p:nvSpPr>
            <p:spPr bwMode="auto">
              <a:xfrm>
                <a:off x="514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11" name="Line 341"/>
              <p:cNvSpPr>
                <a:spLocks noChangeShapeType="1"/>
              </p:cNvSpPr>
              <p:nvPr userDrawn="1"/>
            </p:nvSpPr>
            <p:spPr bwMode="auto">
              <a:xfrm>
                <a:off x="514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12" name="Line 342"/>
              <p:cNvSpPr>
                <a:spLocks noChangeShapeType="1"/>
              </p:cNvSpPr>
              <p:nvPr userDrawn="1"/>
            </p:nvSpPr>
            <p:spPr bwMode="auto">
              <a:xfrm>
                <a:off x="514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13" name="Line 343"/>
              <p:cNvSpPr>
                <a:spLocks noChangeShapeType="1"/>
              </p:cNvSpPr>
              <p:nvPr userDrawn="1"/>
            </p:nvSpPr>
            <p:spPr bwMode="auto">
              <a:xfrm>
                <a:off x="514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14" name="Line 344"/>
              <p:cNvSpPr>
                <a:spLocks noChangeShapeType="1"/>
              </p:cNvSpPr>
              <p:nvPr userDrawn="1"/>
            </p:nvSpPr>
            <p:spPr bwMode="auto">
              <a:xfrm>
                <a:off x="514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15" name="Line 345"/>
              <p:cNvSpPr>
                <a:spLocks noChangeShapeType="1"/>
              </p:cNvSpPr>
              <p:nvPr userDrawn="1"/>
            </p:nvSpPr>
            <p:spPr bwMode="auto">
              <a:xfrm>
                <a:off x="514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16" name="Line 346"/>
              <p:cNvSpPr>
                <a:spLocks noChangeShapeType="1"/>
              </p:cNvSpPr>
              <p:nvPr userDrawn="1"/>
            </p:nvSpPr>
            <p:spPr bwMode="auto">
              <a:xfrm>
                <a:off x="514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17" name="Line 347"/>
              <p:cNvSpPr>
                <a:spLocks noChangeShapeType="1"/>
              </p:cNvSpPr>
              <p:nvPr userDrawn="1"/>
            </p:nvSpPr>
            <p:spPr bwMode="auto">
              <a:xfrm>
                <a:off x="514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18" name="Line 348"/>
              <p:cNvSpPr>
                <a:spLocks noChangeShapeType="1"/>
              </p:cNvSpPr>
              <p:nvPr userDrawn="1"/>
            </p:nvSpPr>
            <p:spPr bwMode="auto">
              <a:xfrm>
                <a:off x="514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19" name="Line 349"/>
              <p:cNvSpPr>
                <a:spLocks noChangeShapeType="1"/>
              </p:cNvSpPr>
              <p:nvPr userDrawn="1"/>
            </p:nvSpPr>
            <p:spPr bwMode="auto">
              <a:xfrm>
                <a:off x="514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20" name="Line 350"/>
              <p:cNvSpPr>
                <a:spLocks noChangeShapeType="1"/>
              </p:cNvSpPr>
              <p:nvPr userDrawn="1"/>
            </p:nvSpPr>
            <p:spPr bwMode="auto">
              <a:xfrm>
                <a:off x="514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21" name="Line 351"/>
              <p:cNvSpPr>
                <a:spLocks noChangeShapeType="1"/>
              </p:cNvSpPr>
              <p:nvPr userDrawn="1"/>
            </p:nvSpPr>
            <p:spPr bwMode="auto">
              <a:xfrm>
                <a:off x="514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22" name="Line 352"/>
              <p:cNvSpPr>
                <a:spLocks noChangeShapeType="1"/>
              </p:cNvSpPr>
              <p:nvPr userDrawn="1"/>
            </p:nvSpPr>
            <p:spPr bwMode="auto">
              <a:xfrm>
                <a:off x="539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23" name="Line 353"/>
              <p:cNvSpPr>
                <a:spLocks noChangeShapeType="1"/>
              </p:cNvSpPr>
              <p:nvPr userDrawn="1"/>
            </p:nvSpPr>
            <p:spPr bwMode="auto">
              <a:xfrm>
                <a:off x="539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24" name="Line 354"/>
              <p:cNvSpPr>
                <a:spLocks noChangeShapeType="1"/>
              </p:cNvSpPr>
              <p:nvPr userDrawn="1"/>
            </p:nvSpPr>
            <p:spPr bwMode="auto">
              <a:xfrm>
                <a:off x="539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25" name="Line 355"/>
              <p:cNvSpPr>
                <a:spLocks noChangeShapeType="1"/>
              </p:cNvSpPr>
              <p:nvPr userDrawn="1"/>
            </p:nvSpPr>
            <p:spPr bwMode="auto">
              <a:xfrm>
                <a:off x="539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26" name="Line 356"/>
              <p:cNvSpPr>
                <a:spLocks noChangeShapeType="1"/>
              </p:cNvSpPr>
              <p:nvPr userDrawn="1"/>
            </p:nvSpPr>
            <p:spPr bwMode="auto">
              <a:xfrm>
                <a:off x="539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27" name="Line 357"/>
              <p:cNvSpPr>
                <a:spLocks noChangeShapeType="1"/>
              </p:cNvSpPr>
              <p:nvPr userDrawn="1"/>
            </p:nvSpPr>
            <p:spPr bwMode="auto">
              <a:xfrm>
                <a:off x="539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28" name="Line 358"/>
              <p:cNvSpPr>
                <a:spLocks noChangeShapeType="1"/>
              </p:cNvSpPr>
              <p:nvPr userDrawn="1"/>
            </p:nvSpPr>
            <p:spPr bwMode="auto">
              <a:xfrm>
                <a:off x="539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29" name="Line 359"/>
              <p:cNvSpPr>
                <a:spLocks noChangeShapeType="1"/>
              </p:cNvSpPr>
              <p:nvPr userDrawn="1"/>
            </p:nvSpPr>
            <p:spPr bwMode="auto">
              <a:xfrm>
                <a:off x="539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30" name="Line 360"/>
              <p:cNvSpPr>
                <a:spLocks noChangeShapeType="1"/>
              </p:cNvSpPr>
              <p:nvPr userDrawn="1"/>
            </p:nvSpPr>
            <p:spPr bwMode="auto">
              <a:xfrm>
                <a:off x="539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31" name="Line 361"/>
              <p:cNvSpPr>
                <a:spLocks noChangeShapeType="1"/>
              </p:cNvSpPr>
              <p:nvPr userDrawn="1"/>
            </p:nvSpPr>
            <p:spPr bwMode="auto">
              <a:xfrm>
                <a:off x="539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32" name="Line 362"/>
              <p:cNvSpPr>
                <a:spLocks noChangeShapeType="1"/>
              </p:cNvSpPr>
              <p:nvPr userDrawn="1"/>
            </p:nvSpPr>
            <p:spPr bwMode="auto">
              <a:xfrm>
                <a:off x="539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33" name="Line 363"/>
              <p:cNvSpPr>
                <a:spLocks noChangeShapeType="1"/>
              </p:cNvSpPr>
              <p:nvPr userDrawn="1"/>
            </p:nvSpPr>
            <p:spPr bwMode="auto">
              <a:xfrm>
                <a:off x="539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34" name="Line 364"/>
              <p:cNvSpPr>
                <a:spLocks noChangeShapeType="1"/>
              </p:cNvSpPr>
              <p:nvPr userDrawn="1"/>
            </p:nvSpPr>
            <p:spPr bwMode="auto">
              <a:xfrm>
                <a:off x="539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35" name="Line 365"/>
              <p:cNvSpPr>
                <a:spLocks noChangeShapeType="1"/>
              </p:cNvSpPr>
              <p:nvPr userDrawn="1"/>
            </p:nvSpPr>
            <p:spPr bwMode="auto">
              <a:xfrm>
                <a:off x="565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36" name="Line 366"/>
              <p:cNvSpPr>
                <a:spLocks noChangeShapeType="1"/>
              </p:cNvSpPr>
              <p:nvPr userDrawn="1"/>
            </p:nvSpPr>
            <p:spPr bwMode="auto">
              <a:xfrm>
                <a:off x="565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37" name="Line 367"/>
              <p:cNvSpPr>
                <a:spLocks noChangeShapeType="1"/>
              </p:cNvSpPr>
              <p:nvPr userDrawn="1"/>
            </p:nvSpPr>
            <p:spPr bwMode="auto">
              <a:xfrm>
                <a:off x="565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38" name="Line 368"/>
              <p:cNvSpPr>
                <a:spLocks noChangeShapeType="1"/>
              </p:cNvSpPr>
              <p:nvPr userDrawn="1"/>
            </p:nvSpPr>
            <p:spPr bwMode="auto">
              <a:xfrm>
                <a:off x="565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39" name="Line 369"/>
              <p:cNvSpPr>
                <a:spLocks noChangeShapeType="1"/>
              </p:cNvSpPr>
              <p:nvPr userDrawn="1"/>
            </p:nvSpPr>
            <p:spPr bwMode="auto">
              <a:xfrm>
                <a:off x="565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40" name="Line 370"/>
              <p:cNvSpPr>
                <a:spLocks noChangeShapeType="1"/>
              </p:cNvSpPr>
              <p:nvPr userDrawn="1"/>
            </p:nvSpPr>
            <p:spPr bwMode="auto">
              <a:xfrm>
                <a:off x="565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41" name="Line 371"/>
              <p:cNvSpPr>
                <a:spLocks noChangeShapeType="1"/>
              </p:cNvSpPr>
              <p:nvPr userDrawn="1"/>
            </p:nvSpPr>
            <p:spPr bwMode="auto">
              <a:xfrm>
                <a:off x="565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42" name="Line 372"/>
              <p:cNvSpPr>
                <a:spLocks noChangeShapeType="1"/>
              </p:cNvSpPr>
              <p:nvPr userDrawn="1"/>
            </p:nvSpPr>
            <p:spPr bwMode="auto">
              <a:xfrm>
                <a:off x="565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43" name="Line 373"/>
              <p:cNvSpPr>
                <a:spLocks noChangeShapeType="1"/>
              </p:cNvSpPr>
              <p:nvPr userDrawn="1"/>
            </p:nvSpPr>
            <p:spPr bwMode="auto">
              <a:xfrm>
                <a:off x="565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44" name="Line 374"/>
              <p:cNvSpPr>
                <a:spLocks noChangeShapeType="1"/>
              </p:cNvSpPr>
              <p:nvPr userDrawn="1"/>
            </p:nvSpPr>
            <p:spPr bwMode="auto">
              <a:xfrm>
                <a:off x="565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45" name="Line 375"/>
              <p:cNvSpPr>
                <a:spLocks noChangeShapeType="1"/>
              </p:cNvSpPr>
              <p:nvPr userDrawn="1"/>
            </p:nvSpPr>
            <p:spPr bwMode="auto">
              <a:xfrm>
                <a:off x="565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46" name="Line 376"/>
              <p:cNvSpPr>
                <a:spLocks noChangeShapeType="1"/>
              </p:cNvSpPr>
              <p:nvPr userDrawn="1"/>
            </p:nvSpPr>
            <p:spPr bwMode="auto">
              <a:xfrm>
                <a:off x="565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47" name="Line 377"/>
              <p:cNvSpPr>
                <a:spLocks noChangeShapeType="1"/>
              </p:cNvSpPr>
              <p:nvPr userDrawn="1"/>
            </p:nvSpPr>
            <p:spPr bwMode="auto">
              <a:xfrm>
                <a:off x="565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48" name="Line 378"/>
              <p:cNvSpPr>
                <a:spLocks noChangeShapeType="1"/>
              </p:cNvSpPr>
              <p:nvPr userDrawn="1"/>
            </p:nvSpPr>
            <p:spPr bwMode="auto">
              <a:xfrm>
                <a:off x="5904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49" name="Line 379"/>
              <p:cNvSpPr>
                <a:spLocks noChangeShapeType="1"/>
              </p:cNvSpPr>
              <p:nvPr userDrawn="1"/>
            </p:nvSpPr>
            <p:spPr bwMode="auto">
              <a:xfrm>
                <a:off x="5904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50" name="Line 380"/>
              <p:cNvSpPr>
                <a:spLocks noChangeShapeType="1"/>
              </p:cNvSpPr>
              <p:nvPr userDrawn="1"/>
            </p:nvSpPr>
            <p:spPr bwMode="auto">
              <a:xfrm>
                <a:off x="5904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51" name="Line 381"/>
              <p:cNvSpPr>
                <a:spLocks noChangeShapeType="1"/>
              </p:cNvSpPr>
              <p:nvPr userDrawn="1"/>
            </p:nvSpPr>
            <p:spPr bwMode="auto">
              <a:xfrm>
                <a:off x="5904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52" name="Line 382"/>
              <p:cNvSpPr>
                <a:spLocks noChangeShapeType="1"/>
              </p:cNvSpPr>
              <p:nvPr userDrawn="1"/>
            </p:nvSpPr>
            <p:spPr bwMode="auto">
              <a:xfrm>
                <a:off x="5904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53" name="Line 383"/>
              <p:cNvSpPr>
                <a:spLocks noChangeShapeType="1"/>
              </p:cNvSpPr>
              <p:nvPr userDrawn="1"/>
            </p:nvSpPr>
            <p:spPr bwMode="auto">
              <a:xfrm>
                <a:off x="5904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54" name="Line 384"/>
              <p:cNvSpPr>
                <a:spLocks noChangeShapeType="1"/>
              </p:cNvSpPr>
              <p:nvPr userDrawn="1"/>
            </p:nvSpPr>
            <p:spPr bwMode="auto">
              <a:xfrm>
                <a:off x="5904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55" name="Line 385"/>
              <p:cNvSpPr>
                <a:spLocks noChangeShapeType="1"/>
              </p:cNvSpPr>
              <p:nvPr userDrawn="1"/>
            </p:nvSpPr>
            <p:spPr bwMode="auto">
              <a:xfrm>
                <a:off x="5904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56" name="Line 386"/>
              <p:cNvSpPr>
                <a:spLocks noChangeShapeType="1"/>
              </p:cNvSpPr>
              <p:nvPr userDrawn="1"/>
            </p:nvSpPr>
            <p:spPr bwMode="auto">
              <a:xfrm>
                <a:off x="5904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57" name="Line 387"/>
              <p:cNvSpPr>
                <a:spLocks noChangeShapeType="1"/>
              </p:cNvSpPr>
              <p:nvPr userDrawn="1"/>
            </p:nvSpPr>
            <p:spPr bwMode="auto">
              <a:xfrm>
                <a:off x="5904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58" name="Line 388"/>
              <p:cNvSpPr>
                <a:spLocks noChangeShapeType="1"/>
              </p:cNvSpPr>
              <p:nvPr userDrawn="1"/>
            </p:nvSpPr>
            <p:spPr bwMode="auto">
              <a:xfrm>
                <a:off x="5904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59" name="Line 389"/>
              <p:cNvSpPr>
                <a:spLocks noChangeShapeType="1"/>
              </p:cNvSpPr>
              <p:nvPr userDrawn="1"/>
            </p:nvSpPr>
            <p:spPr bwMode="auto">
              <a:xfrm>
                <a:off x="5904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60" name="Line 390"/>
              <p:cNvSpPr>
                <a:spLocks noChangeShapeType="1"/>
              </p:cNvSpPr>
              <p:nvPr userDrawn="1"/>
            </p:nvSpPr>
            <p:spPr bwMode="auto">
              <a:xfrm>
                <a:off x="5904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61" name="Line 391"/>
              <p:cNvSpPr>
                <a:spLocks noChangeShapeType="1"/>
              </p:cNvSpPr>
              <p:nvPr userDrawn="1"/>
            </p:nvSpPr>
            <p:spPr bwMode="auto">
              <a:xfrm>
                <a:off x="615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62" name="Line 392"/>
              <p:cNvSpPr>
                <a:spLocks noChangeShapeType="1"/>
              </p:cNvSpPr>
              <p:nvPr userDrawn="1"/>
            </p:nvSpPr>
            <p:spPr bwMode="auto">
              <a:xfrm>
                <a:off x="615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63" name="Line 393"/>
              <p:cNvSpPr>
                <a:spLocks noChangeShapeType="1"/>
              </p:cNvSpPr>
              <p:nvPr userDrawn="1"/>
            </p:nvSpPr>
            <p:spPr bwMode="auto">
              <a:xfrm>
                <a:off x="615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64" name="Line 394"/>
              <p:cNvSpPr>
                <a:spLocks noChangeShapeType="1"/>
              </p:cNvSpPr>
              <p:nvPr userDrawn="1"/>
            </p:nvSpPr>
            <p:spPr bwMode="auto">
              <a:xfrm>
                <a:off x="615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65" name="Line 395"/>
              <p:cNvSpPr>
                <a:spLocks noChangeShapeType="1"/>
              </p:cNvSpPr>
              <p:nvPr userDrawn="1"/>
            </p:nvSpPr>
            <p:spPr bwMode="auto">
              <a:xfrm>
                <a:off x="615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66" name="Line 396"/>
              <p:cNvSpPr>
                <a:spLocks noChangeShapeType="1"/>
              </p:cNvSpPr>
              <p:nvPr userDrawn="1"/>
            </p:nvSpPr>
            <p:spPr bwMode="auto">
              <a:xfrm>
                <a:off x="615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67" name="Line 397"/>
              <p:cNvSpPr>
                <a:spLocks noChangeShapeType="1"/>
              </p:cNvSpPr>
              <p:nvPr userDrawn="1"/>
            </p:nvSpPr>
            <p:spPr bwMode="auto">
              <a:xfrm>
                <a:off x="615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68" name="Line 398"/>
              <p:cNvSpPr>
                <a:spLocks noChangeShapeType="1"/>
              </p:cNvSpPr>
              <p:nvPr userDrawn="1"/>
            </p:nvSpPr>
            <p:spPr bwMode="auto">
              <a:xfrm>
                <a:off x="615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69" name="Line 399"/>
              <p:cNvSpPr>
                <a:spLocks noChangeShapeType="1"/>
              </p:cNvSpPr>
              <p:nvPr userDrawn="1"/>
            </p:nvSpPr>
            <p:spPr bwMode="auto">
              <a:xfrm>
                <a:off x="615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70" name="Line 400"/>
              <p:cNvSpPr>
                <a:spLocks noChangeShapeType="1"/>
              </p:cNvSpPr>
              <p:nvPr userDrawn="1"/>
            </p:nvSpPr>
            <p:spPr bwMode="auto">
              <a:xfrm>
                <a:off x="615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71" name="Line 401"/>
              <p:cNvSpPr>
                <a:spLocks noChangeShapeType="1"/>
              </p:cNvSpPr>
              <p:nvPr userDrawn="1"/>
            </p:nvSpPr>
            <p:spPr bwMode="auto">
              <a:xfrm>
                <a:off x="615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72" name="Line 402"/>
              <p:cNvSpPr>
                <a:spLocks noChangeShapeType="1"/>
              </p:cNvSpPr>
              <p:nvPr userDrawn="1"/>
            </p:nvSpPr>
            <p:spPr bwMode="auto">
              <a:xfrm>
                <a:off x="615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73" name="Line 403"/>
              <p:cNvSpPr>
                <a:spLocks noChangeShapeType="1"/>
              </p:cNvSpPr>
              <p:nvPr userDrawn="1"/>
            </p:nvSpPr>
            <p:spPr bwMode="auto">
              <a:xfrm>
                <a:off x="615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74" name="Line 404"/>
              <p:cNvSpPr>
                <a:spLocks noChangeShapeType="1"/>
              </p:cNvSpPr>
              <p:nvPr userDrawn="1"/>
            </p:nvSpPr>
            <p:spPr bwMode="auto">
              <a:xfrm>
                <a:off x="641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75" name="Line 405"/>
              <p:cNvSpPr>
                <a:spLocks noChangeShapeType="1"/>
              </p:cNvSpPr>
              <p:nvPr userDrawn="1"/>
            </p:nvSpPr>
            <p:spPr bwMode="auto">
              <a:xfrm>
                <a:off x="641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</p:grpSp>
        <p:grpSp>
          <p:nvGrpSpPr>
            <p:cNvPr id="807" name="Group 607"/>
            <p:cNvGrpSpPr>
              <a:grpSpLocks/>
            </p:cNvGrpSpPr>
            <p:nvPr userDrawn="1"/>
          </p:nvGrpSpPr>
          <p:grpSpPr bwMode="auto">
            <a:xfrm>
              <a:off x="3600" y="385763"/>
              <a:ext cx="3830" cy="4900613"/>
              <a:chOff x="3600" y="243"/>
              <a:chExt cx="3830" cy="3087"/>
            </a:xfrm>
          </p:grpSpPr>
          <p:sp>
            <p:nvSpPr>
              <p:cNvPr id="976" name="Line 407"/>
              <p:cNvSpPr>
                <a:spLocks noChangeShapeType="1"/>
              </p:cNvSpPr>
              <p:nvPr userDrawn="1"/>
            </p:nvSpPr>
            <p:spPr bwMode="auto">
              <a:xfrm>
                <a:off x="641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77" name="Line 408"/>
              <p:cNvSpPr>
                <a:spLocks noChangeShapeType="1"/>
              </p:cNvSpPr>
              <p:nvPr userDrawn="1"/>
            </p:nvSpPr>
            <p:spPr bwMode="auto">
              <a:xfrm>
                <a:off x="641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78" name="Line 409"/>
              <p:cNvSpPr>
                <a:spLocks noChangeShapeType="1"/>
              </p:cNvSpPr>
              <p:nvPr userDrawn="1"/>
            </p:nvSpPr>
            <p:spPr bwMode="auto">
              <a:xfrm>
                <a:off x="641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79" name="Line 410"/>
              <p:cNvSpPr>
                <a:spLocks noChangeShapeType="1"/>
              </p:cNvSpPr>
              <p:nvPr userDrawn="1"/>
            </p:nvSpPr>
            <p:spPr bwMode="auto">
              <a:xfrm>
                <a:off x="641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80" name="Line 411"/>
              <p:cNvSpPr>
                <a:spLocks noChangeShapeType="1"/>
              </p:cNvSpPr>
              <p:nvPr userDrawn="1"/>
            </p:nvSpPr>
            <p:spPr bwMode="auto">
              <a:xfrm>
                <a:off x="641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81" name="Line 412"/>
              <p:cNvSpPr>
                <a:spLocks noChangeShapeType="1"/>
              </p:cNvSpPr>
              <p:nvPr userDrawn="1"/>
            </p:nvSpPr>
            <p:spPr bwMode="auto">
              <a:xfrm>
                <a:off x="641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82" name="Line 413"/>
              <p:cNvSpPr>
                <a:spLocks noChangeShapeType="1"/>
              </p:cNvSpPr>
              <p:nvPr userDrawn="1"/>
            </p:nvSpPr>
            <p:spPr bwMode="auto">
              <a:xfrm>
                <a:off x="641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83" name="Line 414"/>
              <p:cNvSpPr>
                <a:spLocks noChangeShapeType="1"/>
              </p:cNvSpPr>
              <p:nvPr userDrawn="1"/>
            </p:nvSpPr>
            <p:spPr bwMode="auto">
              <a:xfrm>
                <a:off x="641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84" name="Line 415"/>
              <p:cNvSpPr>
                <a:spLocks noChangeShapeType="1"/>
              </p:cNvSpPr>
              <p:nvPr userDrawn="1"/>
            </p:nvSpPr>
            <p:spPr bwMode="auto">
              <a:xfrm>
                <a:off x="641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85" name="Line 416"/>
              <p:cNvSpPr>
                <a:spLocks noChangeShapeType="1"/>
              </p:cNvSpPr>
              <p:nvPr userDrawn="1"/>
            </p:nvSpPr>
            <p:spPr bwMode="auto">
              <a:xfrm>
                <a:off x="641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86" name="Line 417"/>
              <p:cNvSpPr>
                <a:spLocks noChangeShapeType="1"/>
              </p:cNvSpPr>
              <p:nvPr userDrawn="1"/>
            </p:nvSpPr>
            <p:spPr bwMode="auto">
              <a:xfrm>
                <a:off x="641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87" name="Line 418"/>
              <p:cNvSpPr>
                <a:spLocks noChangeShapeType="1"/>
              </p:cNvSpPr>
              <p:nvPr userDrawn="1"/>
            </p:nvSpPr>
            <p:spPr bwMode="auto">
              <a:xfrm>
                <a:off x="666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88" name="Line 419"/>
              <p:cNvSpPr>
                <a:spLocks noChangeShapeType="1"/>
              </p:cNvSpPr>
              <p:nvPr userDrawn="1"/>
            </p:nvSpPr>
            <p:spPr bwMode="auto">
              <a:xfrm>
                <a:off x="666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89" name="Line 420"/>
              <p:cNvSpPr>
                <a:spLocks noChangeShapeType="1"/>
              </p:cNvSpPr>
              <p:nvPr userDrawn="1"/>
            </p:nvSpPr>
            <p:spPr bwMode="auto">
              <a:xfrm>
                <a:off x="666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90" name="Line 421"/>
              <p:cNvSpPr>
                <a:spLocks noChangeShapeType="1"/>
              </p:cNvSpPr>
              <p:nvPr userDrawn="1"/>
            </p:nvSpPr>
            <p:spPr bwMode="auto">
              <a:xfrm>
                <a:off x="666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91" name="Line 422"/>
              <p:cNvSpPr>
                <a:spLocks noChangeShapeType="1"/>
              </p:cNvSpPr>
              <p:nvPr userDrawn="1"/>
            </p:nvSpPr>
            <p:spPr bwMode="auto">
              <a:xfrm>
                <a:off x="666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92" name="Line 423"/>
              <p:cNvSpPr>
                <a:spLocks noChangeShapeType="1"/>
              </p:cNvSpPr>
              <p:nvPr userDrawn="1"/>
            </p:nvSpPr>
            <p:spPr bwMode="auto">
              <a:xfrm>
                <a:off x="666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93" name="Line 424"/>
              <p:cNvSpPr>
                <a:spLocks noChangeShapeType="1"/>
              </p:cNvSpPr>
              <p:nvPr userDrawn="1"/>
            </p:nvSpPr>
            <p:spPr bwMode="auto">
              <a:xfrm>
                <a:off x="666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94" name="Line 425"/>
              <p:cNvSpPr>
                <a:spLocks noChangeShapeType="1"/>
              </p:cNvSpPr>
              <p:nvPr userDrawn="1"/>
            </p:nvSpPr>
            <p:spPr bwMode="auto">
              <a:xfrm>
                <a:off x="666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95" name="Line 426"/>
              <p:cNvSpPr>
                <a:spLocks noChangeShapeType="1"/>
              </p:cNvSpPr>
              <p:nvPr userDrawn="1"/>
            </p:nvSpPr>
            <p:spPr bwMode="auto">
              <a:xfrm>
                <a:off x="666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96" name="Line 427"/>
              <p:cNvSpPr>
                <a:spLocks noChangeShapeType="1"/>
              </p:cNvSpPr>
              <p:nvPr userDrawn="1"/>
            </p:nvSpPr>
            <p:spPr bwMode="auto">
              <a:xfrm>
                <a:off x="666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97" name="Line 428"/>
              <p:cNvSpPr>
                <a:spLocks noChangeShapeType="1"/>
              </p:cNvSpPr>
              <p:nvPr userDrawn="1"/>
            </p:nvSpPr>
            <p:spPr bwMode="auto">
              <a:xfrm>
                <a:off x="666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98" name="Line 429"/>
              <p:cNvSpPr>
                <a:spLocks noChangeShapeType="1"/>
              </p:cNvSpPr>
              <p:nvPr userDrawn="1"/>
            </p:nvSpPr>
            <p:spPr bwMode="auto">
              <a:xfrm>
                <a:off x="666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99" name="Line 430"/>
              <p:cNvSpPr>
                <a:spLocks noChangeShapeType="1"/>
              </p:cNvSpPr>
              <p:nvPr userDrawn="1"/>
            </p:nvSpPr>
            <p:spPr bwMode="auto">
              <a:xfrm>
                <a:off x="666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00" name="Line 431"/>
              <p:cNvSpPr>
                <a:spLocks noChangeShapeType="1"/>
              </p:cNvSpPr>
              <p:nvPr userDrawn="1"/>
            </p:nvSpPr>
            <p:spPr bwMode="auto">
              <a:xfrm>
                <a:off x="692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01" name="Line 432"/>
              <p:cNvSpPr>
                <a:spLocks noChangeShapeType="1"/>
              </p:cNvSpPr>
              <p:nvPr userDrawn="1"/>
            </p:nvSpPr>
            <p:spPr bwMode="auto">
              <a:xfrm>
                <a:off x="692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02" name="Line 433"/>
              <p:cNvSpPr>
                <a:spLocks noChangeShapeType="1"/>
              </p:cNvSpPr>
              <p:nvPr userDrawn="1"/>
            </p:nvSpPr>
            <p:spPr bwMode="auto">
              <a:xfrm>
                <a:off x="692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03" name="Line 434"/>
              <p:cNvSpPr>
                <a:spLocks noChangeShapeType="1"/>
              </p:cNvSpPr>
              <p:nvPr userDrawn="1"/>
            </p:nvSpPr>
            <p:spPr bwMode="auto">
              <a:xfrm>
                <a:off x="692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04" name="Line 435"/>
              <p:cNvSpPr>
                <a:spLocks noChangeShapeType="1"/>
              </p:cNvSpPr>
              <p:nvPr userDrawn="1"/>
            </p:nvSpPr>
            <p:spPr bwMode="auto">
              <a:xfrm>
                <a:off x="692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05" name="Line 436"/>
              <p:cNvSpPr>
                <a:spLocks noChangeShapeType="1"/>
              </p:cNvSpPr>
              <p:nvPr userDrawn="1"/>
            </p:nvSpPr>
            <p:spPr bwMode="auto">
              <a:xfrm>
                <a:off x="692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06" name="Line 437"/>
              <p:cNvSpPr>
                <a:spLocks noChangeShapeType="1"/>
              </p:cNvSpPr>
              <p:nvPr userDrawn="1"/>
            </p:nvSpPr>
            <p:spPr bwMode="auto">
              <a:xfrm>
                <a:off x="692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07" name="Line 438"/>
              <p:cNvSpPr>
                <a:spLocks noChangeShapeType="1"/>
              </p:cNvSpPr>
              <p:nvPr userDrawn="1"/>
            </p:nvSpPr>
            <p:spPr bwMode="auto">
              <a:xfrm>
                <a:off x="692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08" name="Line 439"/>
              <p:cNvSpPr>
                <a:spLocks noChangeShapeType="1"/>
              </p:cNvSpPr>
              <p:nvPr userDrawn="1"/>
            </p:nvSpPr>
            <p:spPr bwMode="auto">
              <a:xfrm>
                <a:off x="692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09" name="Line 440"/>
              <p:cNvSpPr>
                <a:spLocks noChangeShapeType="1"/>
              </p:cNvSpPr>
              <p:nvPr userDrawn="1"/>
            </p:nvSpPr>
            <p:spPr bwMode="auto">
              <a:xfrm>
                <a:off x="692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10" name="Line 441"/>
              <p:cNvSpPr>
                <a:spLocks noChangeShapeType="1"/>
              </p:cNvSpPr>
              <p:nvPr userDrawn="1"/>
            </p:nvSpPr>
            <p:spPr bwMode="auto">
              <a:xfrm>
                <a:off x="692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11" name="Line 442"/>
              <p:cNvSpPr>
                <a:spLocks noChangeShapeType="1"/>
              </p:cNvSpPr>
              <p:nvPr userDrawn="1"/>
            </p:nvSpPr>
            <p:spPr bwMode="auto">
              <a:xfrm>
                <a:off x="692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12" name="Line 443"/>
              <p:cNvSpPr>
                <a:spLocks noChangeShapeType="1"/>
              </p:cNvSpPr>
              <p:nvPr userDrawn="1"/>
            </p:nvSpPr>
            <p:spPr bwMode="auto">
              <a:xfrm>
                <a:off x="692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13" name="Line 444"/>
              <p:cNvSpPr>
                <a:spLocks noChangeShapeType="1"/>
              </p:cNvSpPr>
              <p:nvPr userDrawn="1"/>
            </p:nvSpPr>
            <p:spPr bwMode="auto">
              <a:xfrm>
                <a:off x="717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14" name="Line 445"/>
              <p:cNvSpPr>
                <a:spLocks noChangeShapeType="1"/>
              </p:cNvSpPr>
              <p:nvPr userDrawn="1"/>
            </p:nvSpPr>
            <p:spPr bwMode="auto">
              <a:xfrm>
                <a:off x="717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15" name="Line 446"/>
              <p:cNvSpPr>
                <a:spLocks noChangeShapeType="1"/>
              </p:cNvSpPr>
              <p:nvPr userDrawn="1"/>
            </p:nvSpPr>
            <p:spPr bwMode="auto">
              <a:xfrm>
                <a:off x="717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16" name="Line 447"/>
              <p:cNvSpPr>
                <a:spLocks noChangeShapeType="1"/>
              </p:cNvSpPr>
              <p:nvPr userDrawn="1"/>
            </p:nvSpPr>
            <p:spPr bwMode="auto">
              <a:xfrm>
                <a:off x="717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17" name="Line 448"/>
              <p:cNvSpPr>
                <a:spLocks noChangeShapeType="1"/>
              </p:cNvSpPr>
              <p:nvPr userDrawn="1"/>
            </p:nvSpPr>
            <p:spPr bwMode="auto">
              <a:xfrm>
                <a:off x="717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18" name="Line 449"/>
              <p:cNvSpPr>
                <a:spLocks noChangeShapeType="1"/>
              </p:cNvSpPr>
              <p:nvPr userDrawn="1"/>
            </p:nvSpPr>
            <p:spPr bwMode="auto">
              <a:xfrm>
                <a:off x="717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19" name="Line 450"/>
              <p:cNvSpPr>
                <a:spLocks noChangeShapeType="1"/>
              </p:cNvSpPr>
              <p:nvPr userDrawn="1"/>
            </p:nvSpPr>
            <p:spPr bwMode="auto">
              <a:xfrm>
                <a:off x="717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20" name="Line 451"/>
              <p:cNvSpPr>
                <a:spLocks noChangeShapeType="1"/>
              </p:cNvSpPr>
              <p:nvPr userDrawn="1"/>
            </p:nvSpPr>
            <p:spPr bwMode="auto">
              <a:xfrm>
                <a:off x="717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21" name="Line 452"/>
              <p:cNvSpPr>
                <a:spLocks noChangeShapeType="1"/>
              </p:cNvSpPr>
              <p:nvPr userDrawn="1"/>
            </p:nvSpPr>
            <p:spPr bwMode="auto">
              <a:xfrm>
                <a:off x="717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22" name="Line 453"/>
              <p:cNvSpPr>
                <a:spLocks noChangeShapeType="1"/>
              </p:cNvSpPr>
              <p:nvPr userDrawn="1"/>
            </p:nvSpPr>
            <p:spPr bwMode="auto">
              <a:xfrm>
                <a:off x="717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23" name="Line 454"/>
              <p:cNvSpPr>
                <a:spLocks noChangeShapeType="1"/>
              </p:cNvSpPr>
              <p:nvPr userDrawn="1"/>
            </p:nvSpPr>
            <p:spPr bwMode="auto">
              <a:xfrm>
                <a:off x="717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24" name="Line 455"/>
              <p:cNvSpPr>
                <a:spLocks noChangeShapeType="1"/>
              </p:cNvSpPr>
              <p:nvPr userDrawn="1"/>
            </p:nvSpPr>
            <p:spPr bwMode="auto">
              <a:xfrm>
                <a:off x="717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25" name="Line 456"/>
              <p:cNvSpPr>
                <a:spLocks noChangeShapeType="1"/>
              </p:cNvSpPr>
              <p:nvPr userDrawn="1"/>
            </p:nvSpPr>
            <p:spPr bwMode="auto">
              <a:xfrm>
                <a:off x="717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26" name="Line 457"/>
              <p:cNvSpPr>
                <a:spLocks noChangeShapeType="1"/>
              </p:cNvSpPr>
              <p:nvPr userDrawn="1"/>
            </p:nvSpPr>
            <p:spPr bwMode="auto">
              <a:xfrm>
                <a:off x="743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27" name="Line 458"/>
              <p:cNvSpPr>
                <a:spLocks noChangeShapeType="1"/>
              </p:cNvSpPr>
              <p:nvPr userDrawn="1"/>
            </p:nvSpPr>
            <p:spPr bwMode="auto">
              <a:xfrm>
                <a:off x="743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28" name="Line 459"/>
              <p:cNvSpPr>
                <a:spLocks noChangeShapeType="1"/>
              </p:cNvSpPr>
              <p:nvPr userDrawn="1"/>
            </p:nvSpPr>
            <p:spPr bwMode="auto">
              <a:xfrm>
                <a:off x="743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29" name="Line 460"/>
              <p:cNvSpPr>
                <a:spLocks noChangeShapeType="1"/>
              </p:cNvSpPr>
              <p:nvPr userDrawn="1"/>
            </p:nvSpPr>
            <p:spPr bwMode="auto">
              <a:xfrm>
                <a:off x="743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30" name="Line 461"/>
              <p:cNvSpPr>
                <a:spLocks noChangeShapeType="1"/>
              </p:cNvSpPr>
              <p:nvPr userDrawn="1"/>
            </p:nvSpPr>
            <p:spPr bwMode="auto">
              <a:xfrm>
                <a:off x="743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31" name="Line 462"/>
              <p:cNvSpPr>
                <a:spLocks noChangeShapeType="1"/>
              </p:cNvSpPr>
              <p:nvPr userDrawn="1"/>
            </p:nvSpPr>
            <p:spPr bwMode="auto">
              <a:xfrm>
                <a:off x="743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32" name="Line 463"/>
              <p:cNvSpPr>
                <a:spLocks noChangeShapeType="1"/>
              </p:cNvSpPr>
              <p:nvPr userDrawn="1"/>
            </p:nvSpPr>
            <p:spPr bwMode="auto">
              <a:xfrm>
                <a:off x="743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33" name="Line 464"/>
              <p:cNvSpPr>
                <a:spLocks noChangeShapeType="1"/>
              </p:cNvSpPr>
              <p:nvPr userDrawn="1"/>
            </p:nvSpPr>
            <p:spPr bwMode="auto">
              <a:xfrm>
                <a:off x="743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34" name="Line 465"/>
              <p:cNvSpPr>
                <a:spLocks noChangeShapeType="1"/>
              </p:cNvSpPr>
              <p:nvPr userDrawn="1"/>
            </p:nvSpPr>
            <p:spPr bwMode="auto">
              <a:xfrm>
                <a:off x="743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35" name="Line 466"/>
              <p:cNvSpPr>
                <a:spLocks noChangeShapeType="1"/>
              </p:cNvSpPr>
              <p:nvPr userDrawn="1"/>
            </p:nvSpPr>
            <p:spPr bwMode="auto">
              <a:xfrm>
                <a:off x="743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36" name="Line 467"/>
              <p:cNvSpPr>
                <a:spLocks noChangeShapeType="1"/>
              </p:cNvSpPr>
              <p:nvPr userDrawn="1"/>
            </p:nvSpPr>
            <p:spPr bwMode="auto">
              <a:xfrm>
                <a:off x="743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37" name="Line 468"/>
              <p:cNvSpPr>
                <a:spLocks noChangeShapeType="1"/>
              </p:cNvSpPr>
              <p:nvPr userDrawn="1"/>
            </p:nvSpPr>
            <p:spPr bwMode="auto">
              <a:xfrm>
                <a:off x="743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38" name="Line 469"/>
              <p:cNvSpPr>
                <a:spLocks noChangeShapeType="1"/>
              </p:cNvSpPr>
              <p:nvPr userDrawn="1"/>
            </p:nvSpPr>
            <p:spPr bwMode="auto">
              <a:xfrm>
                <a:off x="743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39" name="Line 470"/>
              <p:cNvSpPr>
                <a:spLocks noChangeShapeType="1"/>
              </p:cNvSpPr>
              <p:nvPr userDrawn="1"/>
            </p:nvSpPr>
            <p:spPr bwMode="auto">
              <a:xfrm flipH="1">
                <a:off x="3600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40" name="Line 471"/>
              <p:cNvSpPr>
                <a:spLocks noChangeShapeType="1"/>
              </p:cNvSpPr>
              <p:nvPr userDrawn="1"/>
            </p:nvSpPr>
            <p:spPr bwMode="auto">
              <a:xfrm flipH="1">
                <a:off x="3600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41" name="Line 472"/>
              <p:cNvSpPr>
                <a:spLocks noChangeShapeType="1"/>
              </p:cNvSpPr>
              <p:nvPr userDrawn="1"/>
            </p:nvSpPr>
            <p:spPr bwMode="auto">
              <a:xfrm flipH="1">
                <a:off x="3600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42" name="Line 473"/>
              <p:cNvSpPr>
                <a:spLocks noChangeShapeType="1"/>
              </p:cNvSpPr>
              <p:nvPr userDrawn="1"/>
            </p:nvSpPr>
            <p:spPr bwMode="auto">
              <a:xfrm flipH="1">
                <a:off x="3600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43" name="Line 474"/>
              <p:cNvSpPr>
                <a:spLocks noChangeShapeType="1"/>
              </p:cNvSpPr>
              <p:nvPr userDrawn="1"/>
            </p:nvSpPr>
            <p:spPr bwMode="auto">
              <a:xfrm flipH="1">
                <a:off x="3600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44" name="Line 475"/>
              <p:cNvSpPr>
                <a:spLocks noChangeShapeType="1"/>
              </p:cNvSpPr>
              <p:nvPr userDrawn="1"/>
            </p:nvSpPr>
            <p:spPr bwMode="auto">
              <a:xfrm flipH="1">
                <a:off x="3600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45" name="Line 476"/>
              <p:cNvSpPr>
                <a:spLocks noChangeShapeType="1"/>
              </p:cNvSpPr>
              <p:nvPr userDrawn="1"/>
            </p:nvSpPr>
            <p:spPr bwMode="auto">
              <a:xfrm flipH="1">
                <a:off x="3600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46" name="Line 477"/>
              <p:cNvSpPr>
                <a:spLocks noChangeShapeType="1"/>
              </p:cNvSpPr>
              <p:nvPr userDrawn="1"/>
            </p:nvSpPr>
            <p:spPr bwMode="auto">
              <a:xfrm flipH="1">
                <a:off x="3600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47" name="Line 478"/>
              <p:cNvSpPr>
                <a:spLocks noChangeShapeType="1"/>
              </p:cNvSpPr>
              <p:nvPr userDrawn="1"/>
            </p:nvSpPr>
            <p:spPr bwMode="auto">
              <a:xfrm flipH="1">
                <a:off x="3600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48" name="Line 479"/>
              <p:cNvSpPr>
                <a:spLocks noChangeShapeType="1"/>
              </p:cNvSpPr>
              <p:nvPr userDrawn="1"/>
            </p:nvSpPr>
            <p:spPr bwMode="auto">
              <a:xfrm flipH="1">
                <a:off x="3600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49" name="Line 480"/>
              <p:cNvSpPr>
                <a:spLocks noChangeShapeType="1"/>
              </p:cNvSpPr>
              <p:nvPr userDrawn="1"/>
            </p:nvSpPr>
            <p:spPr bwMode="auto">
              <a:xfrm flipH="1">
                <a:off x="3600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50" name="Line 481"/>
              <p:cNvSpPr>
                <a:spLocks noChangeShapeType="1"/>
              </p:cNvSpPr>
              <p:nvPr userDrawn="1"/>
            </p:nvSpPr>
            <p:spPr bwMode="auto">
              <a:xfrm flipH="1">
                <a:off x="3600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51" name="Line 482"/>
              <p:cNvSpPr>
                <a:spLocks noChangeShapeType="1"/>
              </p:cNvSpPr>
              <p:nvPr userDrawn="1"/>
            </p:nvSpPr>
            <p:spPr bwMode="auto">
              <a:xfrm flipH="1">
                <a:off x="3600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52" name="Line 483"/>
              <p:cNvSpPr>
                <a:spLocks noChangeShapeType="1"/>
              </p:cNvSpPr>
              <p:nvPr userDrawn="1"/>
            </p:nvSpPr>
            <p:spPr bwMode="auto">
              <a:xfrm flipH="1">
                <a:off x="3854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53" name="Line 484"/>
              <p:cNvSpPr>
                <a:spLocks noChangeShapeType="1"/>
              </p:cNvSpPr>
              <p:nvPr userDrawn="1"/>
            </p:nvSpPr>
            <p:spPr bwMode="auto">
              <a:xfrm flipH="1">
                <a:off x="3854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54" name="Line 485"/>
              <p:cNvSpPr>
                <a:spLocks noChangeShapeType="1"/>
              </p:cNvSpPr>
              <p:nvPr userDrawn="1"/>
            </p:nvSpPr>
            <p:spPr bwMode="auto">
              <a:xfrm flipH="1">
                <a:off x="3854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55" name="Line 486"/>
              <p:cNvSpPr>
                <a:spLocks noChangeShapeType="1"/>
              </p:cNvSpPr>
              <p:nvPr userDrawn="1"/>
            </p:nvSpPr>
            <p:spPr bwMode="auto">
              <a:xfrm flipH="1">
                <a:off x="3854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56" name="Line 487"/>
              <p:cNvSpPr>
                <a:spLocks noChangeShapeType="1"/>
              </p:cNvSpPr>
              <p:nvPr userDrawn="1"/>
            </p:nvSpPr>
            <p:spPr bwMode="auto">
              <a:xfrm flipH="1">
                <a:off x="3854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57" name="Line 488"/>
              <p:cNvSpPr>
                <a:spLocks noChangeShapeType="1"/>
              </p:cNvSpPr>
              <p:nvPr userDrawn="1"/>
            </p:nvSpPr>
            <p:spPr bwMode="auto">
              <a:xfrm flipH="1">
                <a:off x="3854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58" name="Line 489"/>
              <p:cNvSpPr>
                <a:spLocks noChangeShapeType="1"/>
              </p:cNvSpPr>
              <p:nvPr userDrawn="1"/>
            </p:nvSpPr>
            <p:spPr bwMode="auto">
              <a:xfrm flipH="1">
                <a:off x="3854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59" name="Line 490"/>
              <p:cNvSpPr>
                <a:spLocks noChangeShapeType="1"/>
              </p:cNvSpPr>
              <p:nvPr userDrawn="1"/>
            </p:nvSpPr>
            <p:spPr bwMode="auto">
              <a:xfrm flipH="1">
                <a:off x="3854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60" name="Line 491"/>
              <p:cNvSpPr>
                <a:spLocks noChangeShapeType="1"/>
              </p:cNvSpPr>
              <p:nvPr userDrawn="1"/>
            </p:nvSpPr>
            <p:spPr bwMode="auto">
              <a:xfrm flipH="1">
                <a:off x="3854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61" name="Line 492"/>
              <p:cNvSpPr>
                <a:spLocks noChangeShapeType="1"/>
              </p:cNvSpPr>
              <p:nvPr userDrawn="1"/>
            </p:nvSpPr>
            <p:spPr bwMode="auto">
              <a:xfrm flipH="1">
                <a:off x="3854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62" name="Line 493"/>
              <p:cNvSpPr>
                <a:spLocks noChangeShapeType="1"/>
              </p:cNvSpPr>
              <p:nvPr userDrawn="1"/>
            </p:nvSpPr>
            <p:spPr bwMode="auto">
              <a:xfrm flipH="1">
                <a:off x="3854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63" name="Line 494"/>
              <p:cNvSpPr>
                <a:spLocks noChangeShapeType="1"/>
              </p:cNvSpPr>
              <p:nvPr userDrawn="1"/>
            </p:nvSpPr>
            <p:spPr bwMode="auto">
              <a:xfrm flipH="1">
                <a:off x="3854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64" name="Line 495"/>
              <p:cNvSpPr>
                <a:spLocks noChangeShapeType="1"/>
              </p:cNvSpPr>
              <p:nvPr userDrawn="1"/>
            </p:nvSpPr>
            <p:spPr bwMode="auto">
              <a:xfrm flipH="1">
                <a:off x="3854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65" name="Line 496"/>
              <p:cNvSpPr>
                <a:spLocks noChangeShapeType="1"/>
              </p:cNvSpPr>
              <p:nvPr userDrawn="1"/>
            </p:nvSpPr>
            <p:spPr bwMode="auto">
              <a:xfrm flipH="1">
                <a:off x="4108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66" name="Line 497"/>
              <p:cNvSpPr>
                <a:spLocks noChangeShapeType="1"/>
              </p:cNvSpPr>
              <p:nvPr userDrawn="1"/>
            </p:nvSpPr>
            <p:spPr bwMode="auto">
              <a:xfrm flipH="1">
                <a:off x="4108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67" name="Line 498"/>
              <p:cNvSpPr>
                <a:spLocks noChangeShapeType="1"/>
              </p:cNvSpPr>
              <p:nvPr userDrawn="1"/>
            </p:nvSpPr>
            <p:spPr bwMode="auto">
              <a:xfrm flipH="1">
                <a:off x="4108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68" name="Line 499"/>
              <p:cNvSpPr>
                <a:spLocks noChangeShapeType="1"/>
              </p:cNvSpPr>
              <p:nvPr userDrawn="1"/>
            </p:nvSpPr>
            <p:spPr bwMode="auto">
              <a:xfrm flipH="1">
                <a:off x="4108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69" name="Line 500"/>
              <p:cNvSpPr>
                <a:spLocks noChangeShapeType="1"/>
              </p:cNvSpPr>
              <p:nvPr userDrawn="1"/>
            </p:nvSpPr>
            <p:spPr bwMode="auto">
              <a:xfrm flipH="1">
                <a:off x="4108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70" name="Line 501"/>
              <p:cNvSpPr>
                <a:spLocks noChangeShapeType="1"/>
              </p:cNvSpPr>
              <p:nvPr userDrawn="1"/>
            </p:nvSpPr>
            <p:spPr bwMode="auto">
              <a:xfrm flipH="1">
                <a:off x="4108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71" name="Line 502"/>
              <p:cNvSpPr>
                <a:spLocks noChangeShapeType="1"/>
              </p:cNvSpPr>
              <p:nvPr userDrawn="1"/>
            </p:nvSpPr>
            <p:spPr bwMode="auto">
              <a:xfrm flipH="1">
                <a:off x="4108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72" name="Line 503"/>
              <p:cNvSpPr>
                <a:spLocks noChangeShapeType="1"/>
              </p:cNvSpPr>
              <p:nvPr userDrawn="1"/>
            </p:nvSpPr>
            <p:spPr bwMode="auto">
              <a:xfrm flipH="1">
                <a:off x="4108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73" name="Line 504"/>
              <p:cNvSpPr>
                <a:spLocks noChangeShapeType="1"/>
              </p:cNvSpPr>
              <p:nvPr userDrawn="1"/>
            </p:nvSpPr>
            <p:spPr bwMode="auto">
              <a:xfrm flipH="1">
                <a:off x="4108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74" name="Line 505"/>
              <p:cNvSpPr>
                <a:spLocks noChangeShapeType="1"/>
              </p:cNvSpPr>
              <p:nvPr userDrawn="1"/>
            </p:nvSpPr>
            <p:spPr bwMode="auto">
              <a:xfrm flipH="1">
                <a:off x="4108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75" name="Line 506"/>
              <p:cNvSpPr>
                <a:spLocks noChangeShapeType="1"/>
              </p:cNvSpPr>
              <p:nvPr userDrawn="1"/>
            </p:nvSpPr>
            <p:spPr bwMode="auto">
              <a:xfrm flipH="1">
                <a:off x="4108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76" name="Line 507"/>
              <p:cNvSpPr>
                <a:spLocks noChangeShapeType="1"/>
              </p:cNvSpPr>
              <p:nvPr userDrawn="1"/>
            </p:nvSpPr>
            <p:spPr bwMode="auto">
              <a:xfrm flipH="1">
                <a:off x="4108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77" name="Line 508"/>
              <p:cNvSpPr>
                <a:spLocks noChangeShapeType="1"/>
              </p:cNvSpPr>
              <p:nvPr userDrawn="1"/>
            </p:nvSpPr>
            <p:spPr bwMode="auto">
              <a:xfrm flipH="1">
                <a:off x="4108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78" name="Line 509"/>
              <p:cNvSpPr>
                <a:spLocks noChangeShapeType="1"/>
              </p:cNvSpPr>
              <p:nvPr userDrawn="1"/>
            </p:nvSpPr>
            <p:spPr bwMode="auto">
              <a:xfrm flipH="1">
                <a:off x="4362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79" name="Line 510"/>
              <p:cNvSpPr>
                <a:spLocks noChangeShapeType="1"/>
              </p:cNvSpPr>
              <p:nvPr userDrawn="1"/>
            </p:nvSpPr>
            <p:spPr bwMode="auto">
              <a:xfrm flipH="1">
                <a:off x="4362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80" name="Line 511"/>
              <p:cNvSpPr>
                <a:spLocks noChangeShapeType="1"/>
              </p:cNvSpPr>
              <p:nvPr userDrawn="1"/>
            </p:nvSpPr>
            <p:spPr bwMode="auto">
              <a:xfrm flipH="1">
                <a:off x="4362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81" name="Line 512"/>
              <p:cNvSpPr>
                <a:spLocks noChangeShapeType="1"/>
              </p:cNvSpPr>
              <p:nvPr userDrawn="1"/>
            </p:nvSpPr>
            <p:spPr bwMode="auto">
              <a:xfrm flipH="1">
                <a:off x="4362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82" name="Line 513"/>
              <p:cNvSpPr>
                <a:spLocks noChangeShapeType="1"/>
              </p:cNvSpPr>
              <p:nvPr userDrawn="1"/>
            </p:nvSpPr>
            <p:spPr bwMode="auto">
              <a:xfrm flipH="1">
                <a:off x="4362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83" name="Line 514"/>
              <p:cNvSpPr>
                <a:spLocks noChangeShapeType="1"/>
              </p:cNvSpPr>
              <p:nvPr userDrawn="1"/>
            </p:nvSpPr>
            <p:spPr bwMode="auto">
              <a:xfrm flipH="1">
                <a:off x="4362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84" name="Line 515"/>
              <p:cNvSpPr>
                <a:spLocks noChangeShapeType="1"/>
              </p:cNvSpPr>
              <p:nvPr userDrawn="1"/>
            </p:nvSpPr>
            <p:spPr bwMode="auto">
              <a:xfrm flipH="1">
                <a:off x="4362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85" name="Line 516"/>
              <p:cNvSpPr>
                <a:spLocks noChangeShapeType="1"/>
              </p:cNvSpPr>
              <p:nvPr userDrawn="1"/>
            </p:nvSpPr>
            <p:spPr bwMode="auto">
              <a:xfrm flipH="1">
                <a:off x="4362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86" name="Line 517"/>
              <p:cNvSpPr>
                <a:spLocks noChangeShapeType="1"/>
              </p:cNvSpPr>
              <p:nvPr userDrawn="1"/>
            </p:nvSpPr>
            <p:spPr bwMode="auto">
              <a:xfrm flipH="1">
                <a:off x="4362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87" name="Line 518"/>
              <p:cNvSpPr>
                <a:spLocks noChangeShapeType="1"/>
              </p:cNvSpPr>
              <p:nvPr userDrawn="1"/>
            </p:nvSpPr>
            <p:spPr bwMode="auto">
              <a:xfrm flipH="1">
                <a:off x="4362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88" name="Line 519"/>
              <p:cNvSpPr>
                <a:spLocks noChangeShapeType="1"/>
              </p:cNvSpPr>
              <p:nvPr userDrawn="1"/>
            </p:nvSpPr>
            <p:spPr bwMode="auto">
              <a:xfrm flipH="1">
                <a:off x="4362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89" name="Line 520"/>
              <p:cNvSpPr>
                <a:spLocks noChangeShapeType="1"/>
              </p:cNvSpPr>
              <p:nvPr userDrawn="1"/>
            </p:nvSpPr>
            <p:spPr bwMode="auto">
              <a:xfrm flipH="1">
                <a:off x="4362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90" name="Line 521"/>
              <p:cNvSpPr>
                <a:spLocks noChangeShapeType="1"/>
              </p:cNvSpPr>
              <p:nvPr userDrawn="1"/>
            </p:nvSpPr>
            <p:spPr bwMode="auto">
              <a:xfrm flipH="1">
                <a:off x="4362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91" name="Line 522"/>
              <p:cNvSpPr>
                <a:spLocks noChangeShapeType="1"/>
              </p:cNvSpPr>
              <p:nvPr userDrawn="1"/>
            </p:nvSpPr>
            <p:spPr bwMode="auto">
              <a:xfrm flipH="1">
                <a:off x="4616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92" name="Line 523"/>
              <p:cNvSpPr>
                <a:spLocks noChangeShapeType="1"/>
              </p:cNvSpPr>
              <p:nvPr userDrawn="1"/>
            </p:nvSpPr>
            <p:spPr bwMode="auto">
              <a:xfrm flipH="1">
                <a:off x="4616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93" name="Line 524"/>
              <p:cNvSpPr>
                <a:spLocks noChangeShapeType="1"/>
              </p:cNvSpPr>
              <p:nvPr userDrawn="1"/>
            </p:nvSpPr>
            <p:spPr bwMode="auto">
              <a:xfrm flipH="1">
                <a:off x="4616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94" name="Line 525"/>
              <p:cNvSpPr>
                <a:spLocks noChangeShapeType="1"/>
              </p:cNvSpPr>
              <p:nvPr userDrawn="1"/>
            </p:nvSpPr>
            <p:spPr bwMode="auto">
              <a:xfrm flipH="1">
                <a:off x="4616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95" name="Line 526"/>
              <p:cNvSpPr>
                <a:spLocks noChangeShapeType="1"/>
              </p:cNvSpPr>
              <p:nvPr userDrawn="1"/>
            </p:nvSpPr>
            <p:spPr bwMode="auto">
              <a:xfrm flipH="1">
                <a:off x="4616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96" name="Line 527"/>
              <p:cNvSpPr>
                <a:spLocks noChangeShapeType="1"/>
              </p:cNvSpPr>
              <p:nvPr userDrawn="1"/>
            </p:nvSpPr>
            <p:spPr bwMode="auto">
              <a:xfrm flipH="1">
                <a:off x="4616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97" name="Line 528"/>
              <p:cNvSpPr>
                <a:spLocks noChangeShapeType="1"/>
              </p:cNvSpPr>
              <p:nvPr userDrawn="1"/>
            </p:nvSpPr>
            <p:spPr bwMode="auto">
              <a:xfrm flipH="1">
                <a:off x="4616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98" name="Line 529"/>
              <p:cNvSpPr>
                <a:spLocks noChangeShapeType="1"/>
              </p:cNvSpPr>
              <p:nvPr userDrawn="1"/>
            </p:nvSpPr>
            <p:spPr bwMode="auto">
              <a:xfrm flipH="1">
                <a:off x="4616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99" name="Line 530"/>
              <p:cNvSpPr>
                <a:spLocks noChangeShapeType="1"/>
              </p:cNvSpPr>
              <p:nvPr userDrawn="1"/>
            </p:nvSpPr>
            <p:spPr bwMode="auto">
              <a:xfrm flipH="1">
                <a:off x="4616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00" name="Line 531"/>
              <p:cNvSpPr>
                <a:spLocks noChangeShapeType="1"/>
              </p:cNvSpPr>
              <p:nvPr userDrawn="1"/>
            </p:nvSpPr>
            <p:spPr bwMode="auto">
              <a:xfrm flipH="1">
                <a:off x="4616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01" name="Line 532"/>
              <p:cNvSpPr>
                <a:spLocks noChangeShapeType="1"/>
              </p:cNvSpPr>
              <p:nvPr userDrawn="1"/>
            </p:nvSpPr>
            <p:spPr bwMode="auto">
              <a:xfrm flipH="1">
                <a:off x="4616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02" name="Line 533"/>
              <p:cNvSpPr>
                <a:spLocks noChangeShapeType="1"/>
              </p:cNvSpPr>
              <p:nvPr userDrawn="1"/>
            </p:nvSpPr>
            <p:spPr bwMode="auto">
              <a:xfrm flipH="1">
                <a:off x="4616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03" name="Line 534"/>
              <p:cNvSpPr>
                <a:spLocks noChangeShapeType="1"/>
              </p:cNvSpPr>
              <p:nvPr userDrawn="1"/>
            </p:nvSpPr>
            <p:spPr bwMode="auto">
              <a:xfrm flipH="1">
                <a:off x="4616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04" name="Line 535"/>
              <p:cNvSpPr>
                <a:spLocks noChangeShapeType="1"/>
              </p:cNvSpPr>
              <p:nvPr userDrawn="1"/>
            </p:nvSpPr>
            <p:spPr bwMode="auto">
              <a:xfrm flipH="1">
                <a:off x="4870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05" name="Line 536"/>
              <p:cNvSpPr>
                <a:spLocks noChangeShapeType="1"/>
              </p:cNvSpPr>
              <p:nvPr userDrawn="1"/>
            </p:nvSpPr>
            <p:spPr bwMode="auto">
              <a:xfrm flipH="1">
                <a:off x="4870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06" name="Line 537"/>
              <p:cNvSpPr>
                <a:spLocks noChangeShapeType="1"/>
              </p:cNvSpPr>
              <p:nvPr userDrawn="1"/>
            </p:nvSpPr>
            <p:spPr bwMode="auto">
              <a:xfrm flipH="1">
                <a:off x="4870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07" name="Line 538"/>
              <p:cNvSpPr>
                <a:spLocks noChangeShapeType="1"/>
              </p:cNvSpPr>
              <p:nvPr userDrawn="1"/>
            </p:nvSpPr>
            <p:spPr bwMode="auto">
              <a:xfrm flipH="1">
                <a:off x="4870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08" name="Line 539"/>
              <p:cNvSpPr>
                <a:spLocks noChangeShapeType="1"/>
              </p:cNvSpPr>
              <p:nvPr userDrawn="1"/>
            </p:nvSpPr>
            <p:spPr bwMode="auto">
              <a:xfrm flipH="1">
                <a:off x="4870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09" name="Line 540"/>
              <p:cNvSpPr>
                <a:spLocks noChangeShapeType="1"/>
              </p:cNvSpPr>
              <p:nvPr userDrawn="1"/>
            </p:nvSpPr>
            <p:spPr bwMode="auto">
              <a:xfrm flipH="1">
                <a:off x="4870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10" name="Line 541"/>
              <p:cNvSpPr>
                <a:spLocks noChangeShapeType="1"/>
              </p:cNvSpPr>
              <p:nvPr userDrawn="1"/>
            </p:nvSpPr>
            <p:spPr bwMode="auto">
              <a:xfrm flipH="1">
                <a:off x="4870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11" name="Line 542"/>
              <p:cNvSpPr>
                <a:spLocks noChangeShapeType="1"/>
              </p:cNvSpPr>
              <p:nvPr userDrawn="1"/>
            </p:nvSpPr>
            <p:spPr bwMode="auto">
              <a:xfrm flipH="1">
                <a:off x="4870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12" name="Line 543"/>
              <p:cNvSpPr>
                <a:spLocks noChangeShapeType="1"/>
              </p:cNvSpPr>
              <p:nvPr userDrawn="1"/>
            </p:nvSpPr>
            <p:spPr bwMode="auto">
              <a:xfrm flipH="1">
                <a:off x="4870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13" name="Line 544"/>
              <p:cNvSpPr>
                <a:spLocks noChangeShapeType="1"/>
              </p:cNvSpPr>
              <p:nvPr userDrawn="1"/>
            </p:nvSpPr>
            <p:spPr bwMode="auto">
              <a:xfrm flipH="1">
                <a:off x="4870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14" name="Line 545"/>
              <p:cNvSpPr>
                <a:spLocks noChangeShapeType="1"/>
              </p:cNvSpPr>
              <p:nvPr userDrawn="1"/>
            </p:nvSpPr>
            <p:spPr bwMode="auto">
              <a:xfrm flipH="1">
                <a:off x="4870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15" name="Line 546"/>
              <p:cNvSpPr>
                <a:spLocks noChangeShapeType="1"/>
              </p:cNvSpPr>
              <p:nvPr userDrawn="1"/>
            </p:nvSpPr>
            <p:spPr bwMode="auto">
              <a:xfrm flipH="1">
                <a:off x="4870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16" name="Line 547"/>
              <p:cNvSpPr>
                <a:spLocks noChangeShapeType="1"/>
              </p:cNvSpPr>
              <p:nvPr userDrawn="1"/>
            </p:nvSpPr>
            <p:spPr bwMode="auto">
              <a:xfrm flipH="1">
                <a:off x="4870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17" name="Line 548"/>
              <p:cNvSpPr>
                <a:spLocks noChangeShapeType="1"/>
              </p:cNvSpPr>
              <p:nvPr userDrawn="1"/>
            </p:nvSpPr>
            <p:spPr bwMode="auto">
              <a:xfrm flipH="1">
                <a:off x="5124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18" name="Line 549"/>
              <p:cNvSpPr>
                <a:spLocks noChangeShapeType="1"/>
              </p:cNvSpPr>
              <p:nvPr userDrawn="1"/>
            </p:nvSpPr>
            <p:spPr bwMode="auto">
              <a:xfrm flipH="1">
                <a:off x="5124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19" name="Line 550"/>
              <p:cNvSpPr>
                <a:spLocks noChangeShapeType="1"/>
              </p:cNvSpPr>
              <p:nvPr userDrawn="1"/>
            </p:nvSpPr>
            <p:spPr bwMode="auto">
              <a:xfrm flipH="1">
                <a:off x="5124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20" name="Line 551"/>
              <p:cNvSpPr>
                <a:spLocks noChangeShapeType="1"/>
              </p:cNvSpPr>
              <p:nvPr userDrawn="1"/>
            </p:nvSpPr>
            <p:spPr bwMode="auto">
              <a:xfrm flipH="1">
                <a:off x="5124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21" name="Line 552"/>
              <p:cNvSpPr>
                <a:spLocks noChangeShapeType="1"/>
              </p:cNvSpPr>
              <p:nvPr userDrawn="1"/>
            </p:nvSpPr>
            <p:spPr bwMode="auto">
              <a:xfrm flipH="1">
                <a:off x="5124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22" name="Line 553"/>
              <p:cNvSpPr>
                <a:spLocks noChangeShapeType="1"/>
              </p:cNvSpPr>
              <p:nvPr userDrawn="1"/>
            </p:nvSpPr>
            <p:spPr bwMode="auto">
              <a:xfrm flipH="1">
                <a:off x="5124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23" name="Line 554"/>
              <p:cNvSpPr>
                <a:spLocks noChangeShapeType="1"/>
              </p:cNvSpPr>
              <p:nvPr userDrawn="1"/>
            </p:nvSpPr>
            <p:spPr bwMode="auto">
              <a:xfrm flipH="1">
                <a:off x="5124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24" name="Line 555"/>
              <p:cNvSpPr>
                <a:spLocks noChangeShapeType="1"/>
              </p:cNvSpPr>
              <p:nvPr userDrawn="1"/>
            </p:nvSpPr>
            <p:spPr bwMode="auto">
              <a:xfrm flipH="1">
                <a:off x="5124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25" name="Line 556"/>
              <p:cNvSpPr>
                <a:spLocks noChangeShapeType="1"/>
              </p:cNvSpPr>
              <p:nvPr userDrawn="1"/>
            </p:nvSpPr>
            <p:spPr bwMode="auto">
              <a:xfrm flipH="1">
                <a:off x="5124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26" name="Line 557"/>
              <p:cNvSpPr>
                <a:spLocks noChangeShapeType="1"/>
              </p:cNvSpPr>
              <p:nvPr userDrawn="1"/>
            </p:nvSpPr>
            <p:spPr bwMode="auto">
              <a:xfrm flipH="1">
                <a:off x="5124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27" name="Line 558"/>
              <p:cNvSpPr>
                <a:spLocks noChangeShapeType="1"/>
              </p:cNvSpPr>
              <p:nvPr userDrawn="1"/>
            </p:nvSpPr>
            <p:spPr bwMode="auto">
              <a:xfrm flipH="1">
                <a:off x="5124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28" name="Line 559"/>
              <p:cNvSpPr>
                <a:spLocks noChangeShapeType="1"/>
              </p:cNvSpPr>
              <p:nvPr userDrawn="1"/>
            </p:nvSpPr>
            <p:spPr bwMode="auto">
              <a:xfrm flipH="1">
                <a:off x="5124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29" name="Line 560"/>
              <p:cNvSpPr>
                <a:spLocks noChangeShapeType="1"/>
              </p:cNvSpPr>
              <p:nvPr userDrawn="1"/>
            </p:nvSpPr>
            <p:spPr bwMode="auto">
              <a:xfrm flipH="1">
                <a:off x="5124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30" name="Line 561"/>
              <p:cNvSpPr>
                <a:spLocks noChangeShapeType="1"/>
              </p:cNvSpPr>
              <p:nvPr userDrawn="1"/>
            </p:nvSpPr>
            <p:spPr bwMode="auto">
              <a:xfrm flipH="1">
                <a:off x="5378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31" name="Line 562"/>
              <p:cNvSpPr>
                <a:spLocks noChangeShapeType="1"/>
              </p:cNvSpPr>
              <p:nvPr userDrawn="1"/>
            </p:nvSpPr>
            <p:spPr bwMode="auto">
              <a:xfrm flipH="1">
                <a:off x="5378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32" name="Line 563"/>
              <p:cNvSpPr>
                <a:spLocks noChangeShapeType="1"/>
              </p:cNvSpPr>
              <p:nvPr userDrawn="1"/>
            </p:nvSpPr>
            <p:spPr bwMode="auto">
              <a:xfrm flipH="1">
                <a:off x="5378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33" name="Line 564"/>
              <p:cNvSpPr>
                <a:spLocks noChangeShapeType="1"/>
              </p:cNvSpPr>
              <p:nvPr userDrawn="1"/>
            </p:nvSpPr>
            <p:spPr bwMode="auto">
              <a:xfrm flipH="1">
                <a:off x="5378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34" name="Line 565"/>
              <p:cNvSpPr>
                <a:spLocks noChangeShapeType="1"/>
              </p:cNvSpPr>
              <p:nvPr userDrawn="1"/>
            </p:nvSpPr>
            <p:spPr bwMode="auto">
              <a:xfrm flipH="1">
                <a:off x="5378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35" name="Line 566"/>
              <p:cNvSpPr>
                <a:spLocks noChangeShapeType="1"/>
              </p:cNvSpPr>
              <p:nvPr userDrawn="1"/>
            </p:nvSpPr>
            <p:spPr bwMode="auto">
              <a:xfrm flipH="1">
                <a:off x="5378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36" name="Line 567"/>
              <p:cNvSpPr>
                <a:spLocks noChangeShapeType="1"/>
              </p:cNvSpPr>
              <p:nvPr userDrawn="1"/>
            </p:nvSpPr>
            <p:spPr bwMode="auto">
              <a:xfrm flipH="1">
                <a:off x="5378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37" name="Line 568"/>
              <p:cNvSpPr>
                <a:spLocks noChangeShapeType="1"/>
              </p:cNvSpPr>
              <p:nvPr userDrawn="1"/>
            </p:nvSpPr>
            <p:spPr bwMode="auto">
              <a:xfrm flipH="1">
                <a:off x="5378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38" name="Line 569"/>
              <p:cNvSpPr>
                <a:spLocks noChangeShapeType="1"/>
              </p:cNvSpPr>
              <p:nvPr userDrawn="1"/>
            </p:nvSpPr>
            <p:spPr bwMode="auto">
              <a:xfrm flipH="1">
                <a:off x="5378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39" name="Line 570"/>
              <p:cNvSpPr>
                <a:spLocks noChangeShapeType="1"/>
              </p:cNvSpPr>
              <p:nvPr userDrawn="1"/>
            </p:nvSpPr>
            <p:spPr bwMode="auto">
              <a:xfrm flipH="1">
                <a:off x="5378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40" name="Line 571"/>
              <p:cNvSpPr>
                <a:spLocks noChangeShapeType="1"/>
              </p:cNvSpPr>
              <p:nvPr userDrawn="1"/>
            </p:nvSpPr>
            <p:spPr bwMode="auto">
              <a:xfrm flipH="1">
                <a:off x="5378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41" name="Line 572"/>
              <p:cNvSpPr>
                <a:spLocks noChangeShapeType="1"/>
              </p:cNvSpPr>
              <p:nvPr userDrawn="1"/>
            </p:nvSpPr>
            <p:spPr bwMode="auto">
              <a:xfrm flipH="1">
                <a:off x="5378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42" name="Line 573"/>
              <p:cNvSpPr>
                <a:spLocks noChangeShapeType="1"/>
              </p:cNvSpPr>
              <p:nvPr userDrawn="1"/>
            </p:nvSpPr>
            <p:spPr bwMode="auto">
              <a:xfrm flipH="1">
                <a:off x="5378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43" name="Line 574"/>
              <p:cNvSpPr>
                <a:spLocks noChangeShapeType="1"/>
              </p:cNvSpPr>
              <p:nvPr userDrawn="1"/>
            </p:nvSpPr>
            <p:spPr bwMode="auto">
              <a:xfrm flipH="1">
                <a:off x="5632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44" name="Line 575"/>
              <p:cNvSpPr>
                <a:spLocks noChangeShapeType="1"/>
              </p:cNvSpPr>
              <p:nvPr userDrawn="1"/>
            </p:nvSpPr>
            <p:spPr bwMode="auto">
              <a:xfrm flipH="1">
                <a:off x="5632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45" name="Line 576"/>
              <p:cNvSpPr>
                <a:spLocks noChangeShapeType="1"/>
              </p:cNvSpPr>
              <p:nvPr userDrawn="1"/>
            </p:nvSpPr>
            <p:spPr bwMode="auto">
              <a:xfrm flipH="1">
                <a:off x="5632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46" name="Line 577"/>
              <p:cNvSpPr>
                <a:spLocks noChangeShapeType="1"/>
              </p:cNvSpPr>
              <p:nvPr userDrawn="1"/>
            </p:nvSpPr>
            <p:spPr bwMode="auto">
              <a:xfrm flipH="1">
                <a:off x="5632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47" name="Line 578"/>
              <p:cNvSpPr>
                <a:spLocks noChangeShapeType="1"/>
              </p:cNvSpPr>
              <p:nvPr userDrawn="1"/>
            </p:nvSpPr>
            <p:spPr bwMode="auto">
              <a:xfrm flipH="1">
                <a:off x="5632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48" name="Line 579"/>
              <p:cNvSpPr>
                <a:spLocks noChangeShapeType="1"/>
              </p:cNvSpPr>
              <p:nvPr userDrawn="1"/>
            </p:nvSpPr>
            <p:spPr bwMode="auto">
              <a:xfrm flipH="1">
                <a:off x="5632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49" name="Line 580"/>
              <p:cNvSpPr>
                <a:spLocks noChangeShapeType="1"/>
              </p:cNvSpPr>
              <p:nvPr userDrawn="1"/>
            </p:nvSpPr>
            <p:spPr bwMode="auto">
              <a:xfrm flipH="1">
                <a:off x="5632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50" name="Line 581"/>
              <p:cNvSpPr>
                <a:spLocks noChangeShapeType="1"/>
              </p:cNvSpPr>
              <p:nvPr userDrawn="1"/>
            </p:nvSpPr>
            <p:spPr bwMode="auto">
              <a:xfrm flipH="1">
                <a:off x="5632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51" name="Line 582"/>
              <p:cNvSpPr>
                <a:spLocks noChangeShapeType="1"/>
              </p:cNvSpPr>
              <p:nvPr userDrawn="1"/>
            </p:nvSpPr>
            <p:spPr bwMode="auto">
              <a:xfrm flipH="1">
                <a:off x="5632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52" name="Line 583"/>
              <p:cNvSpPr>
                <a:spLocks noChangeShapeType="1"/>
              </p:cNvSpPr>
              <p:nvPr userDrawn="1"/>
            </p:nvSpPr>
            <p:spPr bwMode="auto">
              <a:xfrm flipH="1">
                <a:off x="5632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53" name="Line 584"/>
              <p:cNvSpPr>
                <a:spLocks noChangeShapeType="1"/>
              </p:cNvSpPr>
              <p:nvPr userDrawn="1"/>
            </p:nvSpPr>
            <p:spPr bwMode="auto">
              <a:xfrm flipH="1">
                <a:off x="5632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54" name="Line 585"/>
              <p:cNvSpPr>
                <a:spLocks noChangeShapeType="1"/>
              </p:cNvSpPr>
              <p:nvPr userDrawn="1"/>
            </p:nvSpPr>
            <p:spPr bwMode="auto">
              <a:xfrm flipH="1">
                <a:off x="5632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55" name="Line 586"/>
              <p:cNvSpPr>
                <a:spLocks noChangeShapeType="1"/>
              </p:cNvSpPr>
              <p:nvPr userDrawn="1"/>
            </p:nvSpPr>
            <p:spPr bwMode="auto">
              <a:xfrm flipH="1">
                <a:off x="5632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56" name="Line 587"/>
              <p:cNvSpPr>
                <a:spLocks noChangeShapeType="1"/>
              </p:cNvSpPr>
              <p:nvPr userDrawn="1"/>
            </p:nvSpPr>
            <p:spPr bwMode="auto">
              <a:xfrm flipH="1">
                <a:off x="5886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57" name="Line 588"/>
              <p:cNvSpPr>
                <a:spLocks noChangeShapeType="1"/>
              </p:cNvSpPr>
              <p:nvPr userDrawn="1"/>
            </p:nvSpPr>
            <p:spPr bwMode="auto">
              <a:xfrm flipH="1">
                <a:off x="5886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58" name="Line 589"/>
              <p:cNvSpPr>
                <a:spLocks noChangeShapeType="1"/>
              </p:cNvSpPr>
              <p:nvPr userDrawn="1"/>
            </p:nvSpPr>
            <p:spPr bwMode="auto">
              <a:xfrm flipH="1">
                <a:off x="5886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59" name="Line 590"/>
              <p:cNvSpPr>
                <a:spLocks noChangeShapeType="1"/>
              </p:cNvSpPr>
              <p:nvPr userDrawn="1"/>
            </p:nvSpPr>
            <p:spPr bwMode="auto">
              <a:xfrm flipH="1">
                <a:off x="5886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60" name="Line 591"/>
              <p:cNvSpPr>
                <a:spLocks noChangeShapeType="1"/>
              </p:cNvSpPr>
              <p:nvPr userDrawn="1"/>
            </p:nvSpPr>
            <p:spPr bwMode="auto">
              <a:xfrm flipH="1">
                <a:off x="5886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61" name="Line 592"/>
              <p:cNvSpPr>
                <a:spLocks noChangeShapeType="1"/>
              </p:cNvSpPr>
              <p:nvPr userDrawn="1"/>
            </p:nvSpPr>
            <p:spPr bwMode="auto">
              <a:xfrm flipH="1">
                <a:off x="5886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62" name="Line 593"/>
              <p:cNvSpPr>
                <a:spLocks noChangeShapeType="1"/>
              </p:cNvSpPr>
              <p:nvPr userDrawn="1"/>
            </p:nvSpPr>
            <p:spPr bwMode="auto">
              <a:xfrm flipH="1">
                <a:off x="5886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63" name="Line 594"/>
              <p:cNvSpPr>
                <a:spLocks noChangeShapeType="1"/>
              </p:cNvSpPr>
              <p:nvPr userDrawn="1"/>
            </p:nvSpPr>
            <p:spPr bwMode="auto">
              <a:xfrm flipH="1">
                <a:off x="5886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64" name="Line 595"/>
              <p:cNvSpPr>
                <a:spLocks noChangeShapeType="1"/>
              </p:cNvSpPr>
              <p:nvPr userDrawn="1"/>
            </p:nvSpPr>
            <p:spPr bwMode="auto">
              <a:xfrm flipH="1">
                <a:off x="5886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65" name="Line 596"/>
              <p:cNvSpPr>
                <a:spLocks noChangeShapeType="1"/>
              </p:cNvSpPr>
              <p:nvPr userDrawn="1"/>
            </p:nvSpPr>
            <p:spPr bwMode="auto">
              <a:xfrm flipH="1">
                <a:off x="5886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66" name="Line 597"/>
              <p:cNvSpPr>
                <a:spLocks noChangeShapeType="1"/>
              </p:cNvSpPr>
              <p:nvPr userDrawn="1"/>
            </p:nvSpPr>
            <p:spPr bwMode="auto">
              <a:xfrm flipH="1">
                <a:off x="5886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67" name="Line 598"/>
              <p:cNvSpPr>
                <a:spLocks noChangeShapeType="1"/>
              </p:cNvSpPr>
              <p:nvPr userDrawn="1"/>
            </p:nvSpPr>
            <p:spPr bwMode="auto">
              <a:xfrm flipH="1">
                <a:off x="5886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68" name="Line 599"/>
              <p:cNvSpPr>
                <a:spLocks noChangeShapeType="1"/>
              </p:cNvSpPr>
              <p:nvPr userDrawn="1"/>
            </p:nvSpPr>
            <p:spPr bwMode="auto">
              <a:xfrm flipH="1">
                <a:off x="5886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69" name="Line 600"/>
              <p:cNvSpPr>
                <a:spLocks noChangeShapeType="1"/>
              </p:cNvSpPr>
              <p:nvPr userDrawn="1"/>
            </p:nvSpPr>
            <p:spPr bwMode="auto">
              <a:xfrm flipH="1">
                <a:off x="6140" y="261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70" name="Line 601"/>
              <p:cNvSpPr>
                <a:spLocks noChangeShapeType="1"/>
              </p:cNvSpPr>
              <p:nvPr userDrawn="1"/>
            </p:nvSpPr>
            <p:spPr bwMode="auto">
              <a:xfrm flipH="1">
                <a:off x="6140" y="515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71" name="Line 602"/>
              <p:cNvSpPr>
                <a:spLocks noChangeShapeType="1"/>
              </p:cNvSpPr>
              <p:nvPr userDrawn="1"/>
            </p:nvSpPr>
            <p:spPr bwMode="auto">
              <a:xfrm flipH="1">
                <a:off x="6140" y="769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72" name="Line 603"/>
              <p:cNvSpPr>
                <a:spLocks noChangeShapeType="1"/>
              </p:cNvSpPr>
              <p:nvPr userDrawn="1"/>
            </p:nvSpPr>
            <p:spPr bwMode="auto">
              <a:xfrm flipH="1">
                <a:off x="6140" y="1024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73" name="Line 604"/>
              <p:cNvSpPr>
                <a:spLocks noChangeShapeType="1"/>
              </p:cNvSpPr>
              <p:nvPr userDrawn="1"/>
            </p:nvSpPr>
            <p:spPr bwMode="auto">
              <a:xfrm flipH="1">
                <a:off x="6140" y="1278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74" name="Line 605"/>
              <p:cNvSpPr>
                <a:spLocks noChangeShapeType="1"/>
              </p:cNvSpPr>
              <p:nvPr userDrawn="1"/>
            </p:nvSpPr>
            <p:spPr bwMode="auto">
              <a:xfrm flipH="1">
                <a:off x="6140" y="1532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75" name="Line 606"/>
              <p:cNvSpPr>
                <a:spLocks noChangeShapeType="1"/>
              </p:cNvSpPr>
              <p:nvPr userDrawn="1"/>
            </p:nvSpPr>
            <p:spPr bwMode="auto">
              <a:xfrm flipH="1">
                <a:off x="6140" y="178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</p:grpSp>
        <p:sp>
          <p:nvSpPr>
            <p:cNvPr id="808" name="Line 608"/>
            <p:cNvSpPr>
              <a:spLocks noChangeShapeType="1"/>
            </p:cNvSpPr>
            <p:nvPr userDrawn="1"/>
          </p:nvSpPr>
          <p:spPr bwMode="auto">
            <a:xfrm flipH="1">
              <a:off x="6140" y="32385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09" name="Line 609"/>
            <p:cNvSpPr>
              <a:spLocks noChangeShapeType="1"/>
            </p:cNvSpPr>
            <p:nvPr userDrawn="1"/>
          </p:nvSpPr>
          <p:spPr bwMode="auto">
            <a:xfrm flipH="1">
              <a:off x="6140" y="36417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10" name="Line 610"/>
            <p:cNvSpPr>
              <a:spLocks noChangeShapeType="1"/>
            </p:cNvSpPr>
            <p:nvPr userDrawn="1"/>
          </p:nvSpPr>
          <p:spPr bwMode="auto">
            <a:xfrm flipH="1">
              <a:off x="6140" y="40449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11" name="Line 611"/>
            <p:cNvSpPr>
              <a:spLocks noChangeShapeType="1"/>
            </p:cNvSpPr>
            <p:nvPr userDrawn="1"/>
          </p:nvSpPr>
          <p:spPr bwMode="auto">
            <a:xfrm flipH="1">
              <a:off x="6140" y="44481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12" name="Line 612"/>
            <p:cNvSpPr>
              <a:spLocks noChangeShapeType="1"/>
            </p:cNvSpPr>
            <p:nvPr userDrawn="1"/>
          </p:nvSpPr>
          <p:spPr bwMode="auto">
            <a:xfrm flipH="1">
              <a:off x="6140" y="48514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13" name="Line 613"/>
            <p:cNvSpPr>
              <a:spLocks noChangeShapeType="1"/>
            </p:cNvSpPr>
            <p:nvPr userDrawn="1"/>
          </p:nvSpPr>
          <p:spPr bwMode="auto">
            <a:xfrm flipH="1">
              <a:off x="6140" y="52578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14" name="Line 614"/>
            <p:cNvSpPr>
              <a:spLocks noChangeShapeType="1"/>
            </p:cNvSpPr>
            <p:nvPr userDrawn="1"/>
          </p:nvSpPr>
          <p:spPr bwMode="auto">
            <a:xfrm flipH="1">
              <a:off x="6394" y="41433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15" name="Line 615"/>
            <p:cNvSpPr>
              <a:spLocks noChangeShapeType="1"/>
            </p:cNvSpPr>
            <p:nvPr userDrawn="1"/>
          </p:nvSpPr>
          <p:spPr bwMode="auto">
            <a:xfrm flipH="1">
              <a:off x="6394" y="817563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16" name="Line 616"/>
            <p:cNvSpPr>
              <a:spLocks noChangeShapeType="1"/>
            </p:cNvSpPr>
            <p:nvPr userDrawn="1"/>
          </p:nvSpPr>
          <p:spPr bwMode="auto">
            <a:xfrm flipH="1">
              <a:off x="6394" y="122078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17" name="Line 617"/>
            <p:cNvSpPr>
              <a:spLocks noChangeShapeType="1"/>
            </p:cNvSpPr>
            <p:nvPr userDrawn="1"/>
          </p:nvSpPr>
          <p:spPr bwMode="auto">
            <a:xfrm flipH="1">
              <a:off x="6394" y="16256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18" name="Line 618"/>
            <p:cNvSpPr>
              <a:spLocks noChangeShapeType="1"/>
            </p:cNvSpPr>
            <p:nvPr userDrawn="1"/>
          </p:nvSpPr>
          <p:spPr bwMode="auto">
            <a:xfrm flipH="1">
              <a:off x="6394" y="20288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19" name="Line 619"/>
            <p:cNvSpPr>
              <a:spLocks noChangeShapeType="1"/>
            </p:cNvSpPr>
            <p:nvPr userDrawn="1"/>
          </p:nvSpPr>
          <p:spPr bwMode="auto">
            <a:xfrm flipH="1">
              <a:off x="6394" y="24320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0" name="Line 620"/>
            <p:cNvSpPr>
              <a:spLocks noChangeShapeType="1"/>
            </p:cNvSpPr>
            <p:nvPr userDrawn="1"/>
          </p:nvSpPr>
          <p:spPr bwMode="auto">
            <a:xfrm flipH="1">
              <a:off x="6394" y="28352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1" name="Line 621"/>
            <p:cNvSpPr>
              <a:spLocks noChangeShapeType="1"/>
            </p:cNvSpPr>
            <p:nvPr userDrawn="1"/>
          </p:nvSpPr>
          <p:spPr bwMode="auto">
            <a:xfrm flipH="1">
              <a:off x="6394" y="32385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2" name="Line 622"/>
            <p:cNvSpPr>
              <a:spLocks noChangeShapeType="1"/>
            </p:cNvSpPr>
            <p:nvPr userDrawn="1"/>
          </p:nvSpPr>
          <p:spPr bwMode="auto">
            <a:xfrm flipH="1">
              <a:off x="6394" y="36417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3" name="Line 623"/>
            <p:cNvSpPr>
              <a:spLocks noChangeShapeType="1"/>
            </p:cNvSpPr>
            <p:nvPr userDrawn="1"/>
          </p:nvSpPr>
          <p:spPr bwMode="auto">
            <a:xfrm flipH="1">
              <a:off x="6394" y="40449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4" name="Line 624"/>
            <p:cNvSpPr>
              <a:spLocks noChangeShapeType="1"/>
            </p:cNvSpPr>
            <p:nvPr userDrawn="1"/>
          </p:nvSpPr>
          <p:spPr bwMode="auto">
            <a:xfrm flipH="1">
              <a:off x="6394" y="44481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5" name="Line 625"/>
            <p:cNvSpPr>
              <a:spLocks noChangeShapeType="1"/>
            </p:cNvSpPr>
            <p:nvPr userDrawn="1"/>
          </p:nvSpPr>
          <p:spPr bwMode="auto">
            <a:xfrm flipH="1">
              <a:off x="6394" y="48514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6" name="Line 626"/>
            <p:cNvSpPr>
              <a:spLocks noChangeShapeType="1"/>
            </p:cNvSpPr>
            <p:nvPr userDrawn="1"/>
          </p:nvSpPr>
          <p:spPr bwMode="auto">
            <a:xfrm flipH="1">
              <a:off x="6394" y="52578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7" name="Line 627"/>
            <p:cNvSpPr>
              <a:spLocks noChangeShapeType="1"/>
            </p:cNvSpPr>
            <p:nvPr userDrawn="1"/>
          </p:nvSpPr>
          <p:spPr bwMode="auto">
            <a:xfrm flipH="1">
              <a:off x="6648" y="41433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8" name="Line 628"/>
            <p:cNvSpPr>
              <a:spLocks noChangeShapeType="1"/>
            </p:cNvSpPr>
            <p:nvPr userDrawn="1"/>
          </p:nvSpPr>
          <p:spPr bwMode="auto">
            <a:xfrm flipH="1">
              <a:off x="6648" y="817563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9" name="Line 629"/>
            <p:cNvSpPr>
              <a:spLocks noChangeShapeType="1"/>
            </p:cNvSpPr>
            <p:nvPr userDrawn="1"/>
          </p:nvSpPr>
          <p:spPr bwMode="auto">
            <a:xfrm flipH="1">
              <a:off x="6648" y="122078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0" name="Line 630"/>
            <p:cNvSpPr>
              <a:spLocks noChangeShapeType="1"/>
            </p:cNvSpPr>
            <p:nvPr userDrawn="1"/>
          </p:nvSpPr>
          <p:spPr bwMode="auto">
            <a:xfrm flipH="1">
              <a:off x="6648" y="16256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1" name="Line 631"/>
            <p:cNvSpPr>
              <a:spLocks noChangeShapeType="1"/>
            </p:cNvSpPr>
            <p:nvPr userDrawn="1"/>
          </p:nvSpPr>
          <p:spPr bwMode="auto">
            <a:xfrm flipH="1">
              <a:off x="6648" y="20288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2" name="Line 632"/>
            <p:cNvSpPr>
              <a:spLocks noChangeShapeType="1"/>
            </p:cNvSpPr>
            <p:nvPr userDrawn="1"/>
          </p:nvSpPr>
          <p:spPr bwMode="auto">
            <a:xfrm flipH="1">
              <a:off x="6648" y="24320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3" name="Line 633"/>
            <p:cNvSpPr>
              <a:spLocks noChangeShapeType="1"/>
            </p:cNvSpPr>
            <p:nvPr userDrawn="1"/>
          </p:nvSpPr>
          <p:spPr bwMode="auto">
            <a:xfrm flipH="1">
              <a:off x="6648" y="28352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4" name="Line 634"/>
            <p:cNvSpPr>
              <a:spLocks noChangeShapeType="1"/>
            </p:cNvSpPr>
            <p:nvPr userDrawn="1"/>
          </p:nvSpPr>
          <p:spPr bwMode="auto">
            <a:xfrm flipH="1">
              <a:off x="6648" y="32385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5" name="Line 635"/>
            <p:cNvSpPr>
              <a:spLocks noChangeShapeType="1"/>
            </p:cNvSpPr>
            <p:nvPr userDrawn="1"/>
          </p:nvSpPr>
          <p:spPr bwMode="auto">
            <a:xfrm flipH="1">
              <a:off x="6648" y="36417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6" name="Line 636"/>
            <p:cNvSpPr>
              <a:spLocks noChangeShapeType="1"/>
            </p:cNvSpPr>
            <p:nvPr userDrawn="1"/>
          </p:nvSpPr>
          <p:spPr bwMode="auto">
            <a:xfrm flipH="1">
              <a:off x="6648" y="40449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7" name="Line 637"/>
            <p:cNvSpPr>
              <a:spLocks noChangeShapeType="1"/>
            </p:cNvSpPr>
            <p:nvPr userDrawn="1"/>
          </p:nvSpPr>
          <p:spPr bwMode="auto">
            <a:xfrm flipH="1">
              <a:off x="6648" y="44481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8" name="Line 638"/>
            <p:cNvSpPr>
              <a:spLocks noChangeShapeType="1"/>
            </p:cNvSpPr>
            <p:nvPr userDrawn="1"/>
          </p:nvSpPr>
          <p:spPr bwMode="auto">
            <a:xfrm flipH="1">
              <a:off x="6648" y="48514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9" name="Line 639"/>
            <p:cNvSpPr>
              <a:spLocks noChangeShapeType="1"/>
            </p:cNvSpPr>
            <p:nvPr userDrawn="1"/>
          </p:nvSpPr>
          <p:spPr bwMode="auto">
            <a:xfrm flipH="1">
              <a:off x="6648" y="52578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0" name="Line 640"/>
            <p:cNvSpPr>
              <a:spLocks noChangeShapeType="1"/>
            </p:cNvSpPr>
            <p:nvPr userDrawn="1"/>
          </p:nvSpPr>
          <p:spPr bwMode="auto">
            <a:xfrm flipH="1">
              <a:off x="6902" y="41433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1" name="Line 641"/>
            <p:cNvSpPr>
              <a:spLocks noChangeShapeType="1"/>
            </p:cNvSpPr>
            <p:nvPr userDrawn="1"/>
          </p:nvSpPr>
          <p:spPr bwMode="auto">
            <a:xfrm flipH="1">
              <a:off x="6902" y="817563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2" name="Line 642"/>
            <p:cNvSpPr>
              <a:spLocks noChangeShapeType="1"/>
            </p:cNvSpPr>
            <p:nvPr userDrawn="1"/>
          </p:nvSpPr>
          <p:spPr bwMode="auto">
            <a:xfrm flipH="1">
              <a:off x="6902" y="122078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3" name="Line 643"/>
            <p:cNvSpPr>
              <a:spLocks noChangeShapeType="1"/>
            </p:cNvSpPr>
            <p:nvPr userDrawn="1"/>
          </p:nvSpPr>
          <p:spPr bwMode="auto">
            <a:xfrm flipH="1">
              <a:off x="6902" y="16256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4" name="Line 644"/>
            <p:cNvSpPr>
              <a:spLocks noChangeShapeType="1"/>
            </p:cNvSpPr>
            <p:nvPr userDrawn="1"/>
          </p:nvSpPr>
          <p:spPr bwMode="auto">
            <a:xfrm flipH="1">
              <a:off x="6902" y="20288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5" name="Line 645"/>
            <p:cNvSpPr>
              <a:spLocks noChangeShapeType="1"/>
            </p:cNvSpPr>
            <p:nvPr userDrawn="1"/>
          </p:nvSpPr>
          <p:spPr bwMode="auto">
            <a:xfrm flipH="1">
              <a:off x="6902" y="24320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6" name="Line 646"/>
            <p:cNvSpPr>
              <a:spLocks noChangeShapeType="1"/>
            </p:cNvSpPr>
            <p:nvPr userDrawn="1"/>
          </p:nvSpPr>
          <p:spPr bwMode="auto">
            <a:xfrm flipH="1">
              <a:off x="6902" y="28352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7" name="Line 647"/>
            <p:cNvSpPr>
              <a:spLocks noChangeShapeType="1"/>
            </p:cNvSpPr>
            <p:nvPr userDrawn="1"/>
          </p:nvSpPr>
          <p:spPr bwMode="auto">
            <a:xfrm flipH="1">
              <a:off x="6902" y="32385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8" name="Line 648"/>
            <p:cNvSpPr>
              <a:spLocks noChangeShapeType="1"/>
            </p:cNvSpPr>
            <p:nvPr userDrawn="1"/>
          </p:nvSpPr>
          <p:spPr bwMode="auto">
            <a:xfrm flipH="1">
              <a:off x="6902" y="36417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9" name="Line 649"/>
            <p:cNvSpPr>
              <a:spLocks noChangeShapeType="1"/>
            </p:cNvSpPr>
            <p:nvPr userDrawn="1"/>
          </p:nvSpPr>
          <p:spPr bwMode="auto">
            <a:xfrm flipH="1">
              <a:off x="6902" y="40449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0" name="Line 650"/>
            <p:cNvSpPr>
              <a:spLocks noChangeShapeType="1"/>
            </p:cNvSpPr>
            <p:nvPr userDrawn="1"/>
          </p:nvSpPr>
          <p:spPr bwMode="auto">
            <a:xfrm flipH="1">
              <a:off x="6902" y="44481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1" name="Line 651"/>
            <p:cNvSpPr>
              <a:spLocks noChangeShapeType="1"/>
            </p:cNvSpPr>
            <p:nvPr userDrawn="1"/>
          </p:nvSpPr>
          <p:spPr bwMode="auto">
            <a:xfrm flipH="1">
              <a:off x="6902" y="48514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2" name="Line 652"/>
            <p:cNvSpPr>
              <a:spLocks noChangeShapeType="1"/>
            </p:cNvSpPr>
            <p:nvPr userDrawn="1"/>
          </p:nvSpPr>
          <p:spPr bwMode="auto">
            <a:xfrm flipH="1">
              <a:off x="6902" y="52578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3" name="Line 653"/>
            <p:cNvSpPr>
              <a:spLocks noChangeShapeType="1"/>
            </p:cNvSpPr>
            <p:nvPr userDrawn="1"/>
          </p:nvSpPr>
          <p:spPr bwMode="auto">
            <a:xfrm flipH="1">
              <a:off x="7156" y="41433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4" name="Line 654"/>
            <p:cNvSpPr>
              <a:spLocks noChangeShapeType="1"/>
            </p:cNvSpPr>
            <p:nvPr userDrawn="1"/>
          </p:nvSpPr>
          <p:spPr bwMode="auto">
            <a:xfrm flipH="1">
              <a:off x="7156" y="817563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5" name="Line 655"/>
            <p:cNvSpPr>
              <a:spLocks noChangeShapeType="1"/>
            </p:cNvSpPr>
            <p:nvPr userDrawn="1"/>
          </p:nvSpPr>
          <p:spPr bwMode="auto">
            <a:xfrm flipH="1">
              <a:off x="7156" y="122078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6" name="Line 656"/>
            <p:cNvSpPr>
              <a:spLocks noChangeShapeType="1"/>
            </p:cNvSpPr>
            <p:nvPr userDrawn="1"/>
          </p:nvSpPr>
          <p:spPr bwMode="auto">
            <a:xfrm flipH="1">
              <a:off x="7156" y="16256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7" name="Line 657"/>
            <p:cNvSpPr>
              <a:spLocks noChangeShapeType="1"/>
            </p:cNvSpPr>
            <p:nvPr userDrawn="1"/>
          </p:nvSpPr>
          <p:spPr bwMode="auto">
            <a:xfrm flipH="1">
              <a:off x="7156" y="20288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8" name="Line 658"/>
            <p:cNvSpPr>
              <a:spLocks noChangeShapeType="1"/>
            </p:cNvSpPr>
            <p:nvPr userDrawn="1"/>
          </p:nvSpPr>
          <p:spPr bwMode="auto">
            <a:xfrm flipH="1">
              <a:off x="7156" y="24320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9" name="Line 659"/>
            <p:cNvSpPr>
              <a:spLocks noChangeShapeType="1"/>
            </p:cNvSpPr>
            <p:nvPr userDrawn="1"/>
          </p:nvSpPr>
          <p:spPr bwMode="auto">
            <a:xfrm flipH="1">
              <a:off x="7156" y="28352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0" name="Line 660"/>
            <p:cNvSpPr>
              <a:spLocks noChangeShapeType="1"/>
            </p:cNvSpPr>
            <p:nvPr userDrawn="1"/>
          </p:nvSpPr>
          <p:spPr bwMode="auto">
            <a:xfrm flipH="1">
              <a:off x="7156" y="32385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1" name="Line 661"/>
            <p:cNvSpPr>
              <a:spLocks noChangeShapeType="1"/>
            </p:cNvSpPr>
            <p:nvPr userDrawn="1"/>
          </p:nvSpPr>
          <p:spPr bwMode="auto">
            <a:xfrm flipH="1">
              <a:off x="7156" y="36417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2" name="Line 662"/>
            <p:cNvSpPr>
              <a:spLocks noChangeShapeType="1"/>
            </p:cNvSpPr>
            <p:nvPr userDrawn="1"/>
          </p:nvSpPr>
          <p:spPr bwMode="auto">
            <a:xfrm flipH="1">
              <a:off x="7156" y="40449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3" name="Line 663"/>
            <p:cNvSpPr>
              <a:spLocks noChangeShapeType="1"/>
            </p:cNvSpPr>
            <p:nvPr userDrawn="1"/>
          </p:nvSpPr>
          <p:spPr bwMode="auto">
            <a:xfrm flipH="1">
              <a:off x="7156" y="44481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4" name="Line 664"/>
            <p:cNvSpPr>
              <a:spLocks noChangeShapeType="1"/>
            </p:cNvSpPr>
            <p:nvPr userDrawn="1"/>
          </p:nvSpPr>
          <p:spPr bwMode="auto">
            <a:xfrm flipH="1">
              <a:off x="7156" y="48514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5" name="Line 665"/>
            <p:cNvSpPr>
              <a:spLocks noChangeShapeType="1"/>
            </p:cNvSpPr>
            <p:nvPr userDrawn="1"/>
          </p:nvSpPr>
          <p:spPr bwMode="auto">
            <a:xfrm flipH="1">
              <a:off x="7156" y="52578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6" name="Line 666"/>
            <p:cNvSpPr>
              <a:spLocks noChangeShapeType="1"/>
            </p:cNvSpPr>
            <p:nvPr userDrawn="1"/>
          </p:nvSpPr>
          <p:spPr bwMode="auto">
            <a:xfrm flipH="1">
              <a:off x="7412" y="414338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7" name="Line 667"/>
            <p:cNvSpPr>
              <a:spLocks noChangeShapeType="1"/>
            </p:cNvSpPr>
            <p:nvPr userDrawn="1"/>
          </p:nvSpPr>
          <p:spPr bwMode="auto">
            <a:xfrm flipH="1">
              <a:off x="7412" y="817563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8" name="Line 668"/>
            <p:cNvSpPr>
              <a:spLocks noChangeShapeType="1"/>
            </p:cNvSpPr>
            <p:nvPr userDrawn="1"/>
          </p:nvSpPr>
          <p:spPr bwMode="auto">
            <a:xfrm flipH="1">
              <a:off x="7412" y="1220788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9" name="Line 669"/>
            <p:cNvSpPr>
              <a:spLocks noChangeShapeType="1"/>
            </p:cNvSpPr>
            <p:nvPr userDrawn="1"/>
          </p:nvSpPr>
          <p:spPr bwMode="auto">
            <a:xfrm flipH="1">
              <a:off x="7412" y="162560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0" name="Line 670"/>
            <p:cNvSpPr>
              <a:spLocks noChangeShapeType="1"/>
            </p:cNvSpPr>
            <p:nvPr userDrawn="1"/>
          </p:nvSpPr>
          <p:spPr bwMode="auto">
            <a:xfrm flipH="1">
              <a:off x="7412" y="202882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1" name="Line 671"/>
            <p:cNvSpPr>
              <a:spLocks noChangeShapeType="1"/>
            </p:cNvSpPr>
            <p:nvPr userDrawn="1"/>
          </p:nvSpPr>
          <p:spPr bwMode="auto">
            <a:xfrm flipH="1">
              <a:off x="7412" y="24320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2" name="Line 672"/>
            <p:cNvSpPr>
              <a:spLocks noChangeShapeType="1"/>
            </p:cNvSpPr>
            <p:nvPr userDrawn="1"/>
          </p:nvSpPr>
          <p:spPr bwMode="auto">
            <a:xfrm flipH="1">
              <a:off x="7412" y="28352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3" name="Line 673"/>
            <p:cNvSpPr>
              <a:spLocks noChangeShapeType="1"/>
            </p:cNvSpPr>
            <p:nvPr userDrawn="1"/>
          </p:nvSpPr>
          <p:spPr bwMode="auto">
            <a:xfrm flipH="1">
              <a:off x="7412" y="323850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4" name="Line 674"/>
            <p:cNvSpPr>
              <a:spLocks noChangeShapeType="1"/>
            </p:cNvSpPr>
            <p:nvPr userDrawn="1"/>
          </p:nvSpPr>
          <p:spPr bwMode="auto">
            <a:xfrm flipH="1">
              <a:off x="7412" y="364172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5" name="Line 675"/>
            <p:cNvSpPr>
              <a:spLocks noChangeShapeType="1"/>
            </p:cNvSpPr>
            <p:nvPr userDrawn="1"/>
          </p:nvSpPr>
          <p:spPr bwMode="auto">
            <a:xfrm flipH="1">
              <a:off x="7412" y="40449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6" name="Line 676"/>
            <p:cNvSpPr>
              <a:spLocks noChangeShapeType="1"/>
            </p:cNvSpPr>
            <p:nvPr userDrawn="1"/>
          </p:nvSpPr>
          <p:spPr bwMode="auto">
            <a:xfrm flipH="1">
              <a:off x="7412" y="44481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7" name="Line 677"/>
            <p:cNvSpPr>
              <a:spLocks noChangeShapeType="1"/>
            </p:cNvSpPr>
            <p:nvPr userDrawn="1"/>
          </p:nvSpPr>
          <p:spPr bwMode="auto">
            <a:xfrm flipH="1">
              <a:off x="7412" y="485140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8" name="Line 678"/>
            <p:cNvSpPr>
              <a:spLocks noChangeShapeType="1"/>
            </p:cNvSpPr>
            <p:nvPr userDrawn="1"/>
          </p:nvSpPr>
          <p:spPr bwMode="auto">
            <a:xfrm flipH="1">
              <a:off x="7412" y="525780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9" name="Line 679"/>
            <p:cNvSpPr>
              <a:spLocks noChangeShapeType="1"/>
            </p:cNvSpPr>
            <p:nvPr userDrawn="1"/>
          </p:nvSpPr>
          <p:spPr bwMode="auto">
            <a:xfrm>
              <a:off x="361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0" name="Line 680"/>
            <p:cNvSpPr>
              <a:spLocks noChangeShapeType="1"/>
            </p:cNvSpPr>
            <p:nvPr userDrawn="1"/>
          </p:nvSpPr>
          <p:spPr bwMode="auto">
            <a:xfrm>
              <a:off x="361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1" name="Line 681"/>
            <p:cNvSpPr>
              <a:spLocks noChangeShapeType="1"/>
            </p:cNvSpPr>
            <p:nvPr userDrawn="1"/>
          </p:nvSpPr>
          <p:spPr bwMode="auto">
            <a:xfrm>
              <a:off x="387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2" name="Line 682"/>
            <p:cNvSpPr>
              <a:spLocks noChangeShapeType="1"/>
            </p:cNvSpPr>
            <p:nvPr userDrawn="1"/>
          </p:nvSpPr>
          <p:spPr bwMode="auto">
            <a:xfrm>
              <a:off x="387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3" name="Line 683"/>
            <p:cNvSpPr>
              <a:spLocks noChangeShapeType="1"/>
            </p:cNvSpPr>
            <p:nvPr userDrawn="1"/>
          </p:nvSpPr>
          <p:spPr bwMode="auto">
            <a:xfrm>
              <a:off x="412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4" name="Line 684"/>
            <p:cNvSpPr>
              <a:spLocks noChangeShapeType="1"/>
            </p:cNvSpPr>
            <p:nvPr userDrawn="1"/>
          </p:nvSpPr>
          <p:spPr bwMode="auto">
            <a:xfrm>
              <a:off x="412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5" name="Line 685"/>
            <p:cNvSpPr>
              <a:spLocks noChangeShapeType="1"/>
            </p:cNvSpPr>
            <p:nvPr userDrawn="1"/>
          </p:nvSpPr>
          <p:spPr bwMode="auto">
            <a:xfrm>
              <a:off x="438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6" name="Line 686"/>
            <p:cNvSpPr>
              <a:spLocks noChangeShapeType="1"/>
            </p:cNvSpPr>
            <p:nvPr userDrawn="1"/>
          </p:nvSpPr>
          <p:spPr bwMode="auto">
            <a:xfrm>
              <a:off x="438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7" name="Line 687"/>
            <p:cNvSpPr>
              <a:spLocks noChangeShapeType="1"/>
            </p:cNvSpPr>
            <p:nvPr userDrawn="1"/>
          </p:nvSpPr>
          <p:spPr bwMode="auto">
            <a:xfrm>
              <a:off x="4634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8" name="Line 688"/>
            <p:cNvSpPr>
              <a:spLocks noChangeShapeType="1"/>
            </p:cNvSpPr>
            <p:nvPr userDrawn="1"/>
          </p:nvSpPr>
          <p:spPr bwMode="auto">
            <a:xfrm>
              <a:off x="4634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9" name="Line 689"/>
            <p:cNvSpPr>
              <a:spLocks noChangeShapeType="1"/>
            </p:cNvSpPr>
            <p:nvPr userDrawn="1"/>
          </p:nvSpPr>
          <p:spPr bwMode="auto">
            <a:xfrm>
              <a:off x="488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0" name="Line 690"/>
            <p:cNvSpPr>
              <a:spLocks noChangeShapeType="1"/>
            </p:cNvSpPr>
            <p:nvPr userDrawn="1"/>
          </p:nvSpPr>
          <p:spPr bwMode="auto">
            <a:xfrm>
              <a:off x="488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1" name="Line 691"/>
            <p:cNvSpPr>
              <a:spLocks noChangeShapeType="1"/>
            </p:cNvSpPr>
            <p:nvPr userDrawn="1"/>
          </p:nvSpPr>
          <p:spPr bwMode="auto">
            <a:xfrm>
              <a:off x="514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2" name="Line 692"/>
            <p:cNvSpPr>
              <a:spLocks noChangeShapeType="1"/>
            </p:cNvSpPr>
            <p:nvPr userDrawn="1"/>
          </p:nvSpPr>
          <p:spPr bwMode="auto">
            <a:xfrm>
              <a:off x="514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3" name="Line 693"/>
            <p:cNvSpPr>
              <a:spLocks noChangeShapeType="1"/>
            </p:cNvSpPr>
            <p:nvPr userDrawn="1"/>
          </p:nvSpPr>
          <p:spPr bwMode="auto">
            <a:xfrm>
              <a:off x="539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4" name="Line 694"/>
            <p:cNvSpPr>
              <a:spLocks noChangeShapeType="1"/>
            </p:cNvSpPr>
            <p:nvPr userDrawn="1"/>
          </p:nvSpPr>
          <p:spPr bwMode="auto">
            <a:xfrm>
              <a:off x="539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5" name="Line 695"/>
            <p:cNvSpPr>
              <a:spLocks noChangeShapeType="1"/>
            </p:cNvSpPr>
            <p:nvPr userDrawn="1"/>
          </p:nvSpPr>
          <p:spPr bwMode="auto">
            <a:xfrm>
              <a:off x="565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6" name="Line 696"/>
            <p:cNvSpPr>
              <a:spLocks noChangeShapeType="1"/>
            </p:cNvSpPr>
            <p:nvPr userDrawn="1"/>
          </p:nvSpPr>
          <p:spPr bwMode="auto">
            <a:xfrm>
              <a:off x="565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7" name="Line 697"/>
            <p:cNvSpPr>
              <a:spLocks noChangeShapeType="1"/>
            </p:cNvSpPr>
            <p:nvPr userDrawn="1"/>
          </p:nvSpPr>
          <p:spPr bwMode="auto">
            <a:xfrm>
              <a:off x="5904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8" name="Line 698"/>
            <p:cNvSpPr>
              <a:spLocks noChangeShapeType="1"/>
            </p:cNvSpPr>
            <p:nvPr userDrawn="1"/>
          </p:nvSpPr>
          <p:spPr bwMode="auto">
            <a:xfrm>
              <a:off x="5904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9" name="Line 699"/>
            <p:cNvSpPr>
              <a:spLocks noChangeShapeType="1"/>
            </p:cNvSpPr>
            <p:nvPr userDrawn="1"/>
          </p:nvSpPr>
          <p:spPr bwMode="auto">
            <a:xfrm>
              <a:off x="615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0" name="Line 700"/>
            <p:cNvSpPr>
              <a:spLocks noChangeShapeType="1"/>
            </p:cNvSpPr>
            <p:nvPr userDrawn="1"/>
          </p:nvSpPr>
          <p:spPr bwMode="auto">
            <a:xfrm>
              <a:off x="615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1" name="Line 701"/>
            <p:cNvSpPr>
              <a:spLocks noChangeShapeType="1"/>
            </p:cNvSpPr>
            <p:nvPr userDrawn="1"/>
          </p:nvSpPr>
          <p:spPr bwMode="auto">
            <a:xfrm>
              <a:off x="641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2" name="Line 702"/>
            <p:cNvSpPr>
              <a:spLocks noChangeShapeType="1"/>
            </p:cNvSpPr>
            <p:nvPr userDrawn="1"/>
          </p:nvSpPr>
          <p:spPr bwMode="auto">
            <a:xfrm>
              <a:off x="641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3" name="Line 703"/>
            <p:cNvSpPr>
              <a:spLocks noChangeShapeType="1"/>
            </p:cNvSpPr>
            <p:nvPr userDrawn="1"/>
          </p:nvSpPr>
          <p:spPr bwMode="auto">
            <a:xfrm>
              <a:off x="666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4" name="Line 704"/>
            <p:cNvSpPr>
              <a:spLocks noChangeShapeType="1"/>
            </p:cNvSpPr>
            <p:nvPr userDrawn="1"/>
          </p:nvSpPr>
          <p:spPr bwMode="auto">
            <a:xfrm>
              <a:off x="666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5" name="Line 705"/>
            <p:cNvSpPr>
              <a:spLocks noChangeShapeType="1"/>
            </p:cNvSpPr>
            <p:nvPr userDrawn="1"/>
          </p:nvSpPr>
          <p:spPr bwMode="auto">
            <a:xfrm>
              <a:off x="692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6" name="Line 706"/>
            <p:cNvSpPr>
              <a:spLocks noChangeShapeType="1"/>
            </p:cNvSpPr>
            <p:nvPr userDrawn="1"/>
          </p:nvSpPr>
          <p:spPr bwMode="auto">
            <a:xfrm>
              <a:off x="692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7" name="Line 707"/>
            <p:cNvSpPr>
              <a:spLocks noChangeShapeType="1"/>
            </p:cNvSpPr>
            <p:nvPr userDrawn="1"/>
          </p:nvSpPr>
          <p:spPr bwMode="auto">
            <a:xfrm>
              <a:off x="717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8" name="Line 708"/>
            <p:cNvSpPr>
              <a:spLocks noChangeShapeType="1"/>
            </p:cNvSpPr>
            <p:nvPr userDrawn="1"/>
          </p:nvSpPr>
          <p:spPr bwMode="auto">
            <a:xfrm>
              <a:off x="717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9" name="Line 709"/>
            <p:cNvSpPr>
              <a:spLocks noChangeShapeType="1"/>
            </p:cNvSpPr>
            <p:nvPr userDrawn="1"/>
          </p:nvSpPr>
          <p:spPr bwMode="auto">
            <a:xfrm>
              <a:off x="743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0" name="Line 710"/>
            <p:cNvSpPr>
              <a:spLocks noChangeShapeType="1"/>
            </p:cNvSpPr>
            <p:nvPr userDrawn="1"/>
          </p:nvSpPr>
          <p:spPr bwMode="auto">
            <a:xfrm>
              <a:off x="743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1" name="Line 711"/>
            <p:cNvSpPr>
              <a:spLocks noChangeShapeType="1"/>
            </p:cNvSpPr>
            <p:nvPr userDrawn="1"/>
          </p:nvSpPr>
          <p:spPr bwMode="auto">
            <a:xfrm>
              <a:off x="361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2" name="Line 712"/>
            <p:cNvSpPr>
              <a:spLocks noChangeShapeType="1"/>
            </p:cNvSpPr>
            <p:nvPr userDrawn="1"/>
          </p:nvSpPr>
          <p:spPr bwMode="auto">
            <a:xfrm>
              <a:off x="361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3" name="Line 713"/>
            <p:cNvSpPr>
              <a:spLocks noChangeShapeType="1"/>
            </p:cNvSpPr>
            <p:nvPr userDrawn="1"/>
          </p:nvSpPr>
          <p:spPr bwMode="auto">
            <a:xfrm>
              <a:off x="387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4" name="Line 714"/>
            <p:cNvSpPr>
              <a:spLocks noChangeShapeType="1"/>
            </p:cNvSpPr>
            <p:nvPr userDrawn="1"/>
          </p:nvSpPr>
          <p:spPr bwMode="auto">
            <a:xfrm>
              <a:off x="387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5" name="Line 715"/>
            <p:cNvSpPr>
              <a:spLocks noChangeShapeType="1"/>
            </p:cNvSpPr>
            <p:nvPr userDrawn="1"/>
          </p:nvSpPr>
          <p:spPr bwMode="auto">
            <a:xfrm>
              <a:off x="412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6" name="Line 716"/>
            <p:cNvSpPr>
              <a:spLocks noChangeShapeType="1"/>
            </p:cNvSpPr>
            <p:nvPr userDrawn="1"/>
          </p:nvSpPr>
          <p:spPr bwMode="auto">
            <a:xfrm>
              <a:off x="412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7" name="Line 717"/>
            <p:cNvSpPr>
              <a:spLocks noChangeShapeType="1"/>
            </p:cNvSpPr>
            <p:nvPr userDrawn="1"/>
          </p:nvSpPr>
          <p:spPr bwMode="auto">
            <a:xfrm>
              <a:off x="438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8" name="Line 718"/>
            <p:cNvSpPr>
              <a:spLocks noChangeShapeType="1"/>
            </p:cNvSpPr>
            <p:nvPr userDrawn="1"/>
          </p:nvSpPr>
          <p:spPr bwMode="auto">
            <a:xfrm>
              <a:off x="438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9" name="Line 719"/>
            <p:cNvSpPr>
              <a:spLocks noChangeShapeType="1"/>
            </p:cNvSpPr>
            <p:nvPr userDrawn="1"/>
          </p:nvSpPr>
          <p:spPr bwMode="auto">
            <a:xfrm>
              <a:off x="4634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0" name="Line 720"/>
            <p:cNvSpPr>
              <a:spLocks noChangeShapeType="1"/>
            </p:cNvSpPr>
            <p:nvPr userDrawn="1"/>
          </p:nvSpPr>
          <p:spPr bwMode="auto">
            <a:xfrm>
              <a:off x="4634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1" name="Line 721"/>
            <p:cNvSpPr>
              <a:spLocks noChangeShapeType="1"/>
            </p:cNvSpPr>
            <p:nvPr userDrawn="1"/>
          </p:nvSpPr>
          <p:spPr bwMode="auto">
            <a:xfrm>
              <a:off x="488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2" name="Line 722"/>
            <p:cNvSpPr>
              <a:spLocks noChangeShapeType="1"/>
            </p:cNvSpPr>
            <p:nvPr userDrawn="1"/>
          </p:nvSpPr>
          <p:spPr bwMode="auto">
            <a:xfrm>
              <a:off x="488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3" name="Line 723"/>
            <p:cNvSpPr>
              <a:spLocks noChangeShapeType="1"/>
            </p:cNvSpPr>
            <p:nvPr userDrawn="1"/>
          </p:nvSpPr>
          <p:spPr bwMode="auto">
            <a:xfrm>
              <a:off x="514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4" name="Line 724"/>
            <p:cNvSpPr>
              <a:spLocks noChangeShapeType="1"/>
            </p:cNvSpPr>
            <p:nvPr userDrawn="1"/>
          </p:nvSpPr>
          <p:spPr bwMode="auto">
            <a:xfrm>
              <a:off x="514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5" name="Line 725"/>
            <p:cNvSpPr>
              <a:spLocks noChangeShapeType="1"/>
            </p:cNvSpPr>
            <p:nvPr userDrawn="1"/>
          </p:nvSpPr>
          <p:spPr bwMode="auto">
            <a:xfrm>
              <a:off x="539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6" name="Line 726"/>
            <p:cNvSpPr>
              <a:spLocks noChangeShapeType="1"/>
            </p:cNvSpPr>
            <p:nvPr userDrawn="1"/>
          </p:nvSpPr>
          <p:spPr bwMode="auto">
            <a:xfrm>
              <a:off x="539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7" name="Line 727"/>
            <p:cNvSpPr>
              <a:spLocks noChangeShapeType="1"/>
            </p:cNvSpPr>
            <p:nvPr userDrawn="1"/>
          </p:nvSpPr>
          <p:spPr bwMode="auto">
            <a:xfrm>
              <a:off x="565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8" name="Line 728"/>
            <p:cNvSpPr>
              <a:spLocks noChangeShapeType="1"/>
            </p:cNvSpPr>
            <p:nvPr userDrawn="1"/>
          </p:nvSpPr>
          <p:spPr bwMode="auto">
            <a:xfrm>
              <a:off x="565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9" name="Line 729"/>
            <p:cNvSpPr>
              <a:spLocks noChangeShapeType="1"/>
            </p:cNvSpPr>
            <p:nvPr userDrawn="1"/>
          </p:nvSpPr>
          <p:spPr bwMode="auto">
            <a:xfrm>
              <a:off x="5904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0" name="Line 730"/>
            <p:cNvSpPr>
              <a:spLocks noChangeShapeType="1"/>
            </p:cNvSpPr>
            <p:nvPr userDrawn="1"/>
          </p:nvSpPr>
          <p:spPr bwMode="auto">
            <a:xfrm>
              <a:off x="5904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1" name="Line 731"/>
            <p:cNvSpPr>
              <a:spLocks noChangeShapeType="1"/>
            </p:cNvSpPr>
            <p:nvPr userDrawn="1"/>
          </p:nvSpPr>
          <p:spPr bwMode="auto">
            <a:xfrm>
              <a:off x="615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2" name="Line 732"/>
            <p:cNvSpPr>
              <a:spLocks noChangeShapeType="1"/>
            </p:cNvSpPr>
            <p:nvPr userDrawn="1"/>
          </p:nvSpPr>
          <p:spPr bwMode="auto">
            <a:xfrm>
              <a:off x="615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3" name="Line 733"/>
            <p:cNvSpPr>
              <a:spLocks noChangeShapeType="1"/>
            </p:cNvSpPr>
            <p:nvPr userDrawn="1"/>
          </p:nvSpPr>
          <p:spPr bwMode="auto">
            <a:xfrm>
              <a:off x="641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4" name="Line 734"/>
            <p:cNvSpPr>
              <a:spLocks noChangeShapeType="1"/>
            </p:cNvSpPr>
            <p:nvPr userDrawn="1"/>
          </p:nvSpPr>
          <p:spPr bwMode="auto">
            <a:xfrm>
              <a:off x="641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5" name="Line 735"/>
            <p:cNvSpPr>
              <a:spLocks noChangeShapeType="1"/>
            </p:cNvSpPr>
            <p:nvPr userDrawn="1"/>
          </p:nvSpPr>
          <p:spPr bwMode="auto">
            <a:xfrm>
              <a:off x="666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6" name="Line 736"/>
            <p:cNvSpPr>
              <a:spLocks noChangeShapeType="1"/>
            </p:cNvSpPr>
            <p:nvPr userDrawn="1"/>
          </p:nvSpPr>
          <p:spPr bwMode="auto">
            <a:xfrm>
              <a:off x="666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7" name="Line 737"/>
            <p:cNvSpPr>
              <a:spLocks noChangeShapeType="1"/>
            </p:cNvSpPr>
            <p:nvPr userDrawn="1"/>
          </p:nvSpPr>
          <p:spPr bwMode="auto">
            <a:xfrm>
              <a:off x="692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8" name="Line 738"/>
            <p:cNvSpPr>
              <a:spLocks noChangeShapeType="1"/>
            </p:cNvSpPr>
            <p:nvPr userDrawn="1"/>
          </p:nvSpPr>
          <p:spPr bwMode="auto">
            <a:xfrm>
              <a:off x="692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9" name="Line 739"/>
            <p:cNvSpPr>
              <a:spLocks noChangeShapeType="1"/>
            </p:cNvSpPr>
            <p:nvPr userDrawn="1"/>
          </p:nvSpPr>
          <p:spPr bwMode="auto">
            <a:xfrm>
              <a:off x="717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0" name="Line 740"/>
            <p:cNvSpPr>
              <a:spLocks noChangeShapeType="1"/>
            </p:cNvSpPr>
            <p:nvPr userDrawn="1"/>
          </p:nvSpPr>
          <p:spPr bwMode="auto">
            <a:xfrm>
              <a:off x="717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1" name="Line 741"/>
            <p:cNvSpPr>
              <a:spLocks noChangeShapeType="1"/>
            </p:cNvSpPr>
            <p:nvPr userDrawn="1"/>
          </p:nvSpPr>
          <p:spPr bwMode="auto">
            <a:xfrm>
              <a:off x="743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2" name="Line 742"/>
            <p:cNvSpPr>
              <a:spLocks noChangeShapeType="1"/>
            </p:cNvSpPr>
            <p:nvPr userDrawn="1"/>
          </p:nvSpPr>
          <p:spPr bwMode="auto">
            <a:xfrm>
              <a:off x="743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3" name="Line 743"/>
            <p:cNvSpPr>
              <a:spLocks noChangeShapeType="1"/>
            </p:cNvSpPr>
            <p:nvPr userDrawn="1"/>
          </p:nvSpPr>
          <p:spPr bwMode="auto">
            <a:xfrm flipH="1">
              <a:off x="3598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4" name="Line 744"/>
            <p:cNvSpPr>
              <a:spLocks noChangeShapeType="1"/>
            </p:cNvSpPr>
            <p:nvPr userDrawn="1"/>
          </p:nvSpPr>
          <p:spPr bwMode="auto">
            <a:xfrm flipH="1">
              <a:off x="3598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5" name="Line 745"/>
            <p:cNvSpPr>
              <a:spLocks noChangeShapeType="1"/>
            </p:cNvSpPr>
            <p:nvPr userDrawn="1"/>
          </p:nvSpPr>
          <p:spPr bwMode="auto">
            <a:xfrm flipH="1">
              <a:off x="3854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6" name="Line 746"/>
            <p:cNvSpPr>
              <a:spLocks noChangeShapeType="1"/>
            </p:cNvSpPr>
            <p:nvPr userDrawn="1"/>
          </p:nvSpPr>
          <p:spPr bwMode="auto">
            <a:xfrm flipH="1">
              <a:off x="3854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7" name="Line 747"/>
            <p:cNvSpPr>
              <a:spLocks noChangeShapeType="1"/>
            </p:cNvSpPr>
            <p:nvPr userDrawn="1"/>
          </p:nvSpPr>
          <p:spPr bwMode="auto">
            <a:xfrm flipH="1">
              <a:off x="4108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8" name="Line 748"/>
            <p:cNvSpPr>
              <a:spLocks noChangeShapeType="1"/>
            </p:cNvSpPr>
            <p:nvPr userDrawn="1"/>
          </p:nvSpPr>
          <p:spPr bwMode="auto">
            <a:xfrm flipH="1">
              <a:off x="4108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9" name="Line 749"/>
            <p:cNvSpPr>
              <a:spLocks noChangeShapeType="1"/>
            </p:cNvSpPr>
            <p:nvPr userDrawn="1"/>
          </p:nvSpPr>
          <p:spPr bwMode="auto">
            <a:xfrm flipH="1">
              <a:off x="4362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0" name="Line 750"/>
            <p:cNvSpPr>
              <a:spLocks noChangeShapeType="1"/>
            </p:cNvSpPr>
            <p:nvPr userDrawn="1"/>
          </p:nvSpPr>
          <p:spPr bwMode="auto">
            <a:xfrm flipH="1">
              <a:off x="4362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1" name="Line 751"/>
            <p:cNvSpPr>
              <a:spLocks noChangeShapeType="1"/>
            </p:cNvSpPr>
            <p:nvPr userDrawn="1"/>
          </p:nvSpPr>
          <p:spPr bwMode="auto">
            <a:xfrm flipH="1">
              <a:off x="4616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2" name="Line 752"/>
            <p:cNvSpPr>
              <a:spLocks noChangeShapeType="1"/>
            </p:cNvSpPr>
            <p:nvPr userDrawn="1"/>
          </p:nvSpPr>
          <p:spPr bwMode="auto">
            <a:xfrm flipH="1">
              <a:off x="4616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3" name="Line 753"/>
            <p:cNvSpPr>
              <a:spLocks noChangeShapeType="1"/>
            </p:cNvSpPr>
            <p:nvPr userDrawn="1"/>
          </p:nvSpPr>
          <p:spPr bwMode="auto">
            <a:xfrm flipH="1">
              <a:off x="4870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4" name="Line 754"/>
            <p:cNvSpPr>
              <a:spLocks noChangeShapeType="1"/>
            </p:cNvSpPr>
            <p:nvPr userDrawn="1"/>
          </p:nvSpPr>
          <p:spPr bwMode="auto">
            <a:xfrm flipH="1">
              <a:off x="4870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5" name="Line 755"/>
            <p:cNvSpPr>
              <a:spLocks noChangeShapeType="1"/>
            </p:cNvSpPr>
            <p:nvPr userDrawn="1"/>
          </p:nvSpPr>
          <p:spPr bwMode="auto">
            <a:xfrm flipH="1">
              <a:off x="5124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6" name="Line 756"/>
            <p:cNvSpPr>
              <a:spLocks noChangeShapeType="1"/>
            </p:cNvSpPr>
            <p:nvPr userDrawn="1"/>
          </p:nvSpPr>
          <p:spPr bwMode="auto">
            <a:xfrm flipH="1">
              <a:off x="5124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7" name="Line 757"/>
            <p:cNvSpPr>
              <a:spLocks noChangeShapeType="1"/>
            </p:cNvSpPr>
            <p:nvPr userDrawn="1"/>
          </p:nvSpPr>
          <p:spPr bwMode="auto">
            <a:xfrm flipH="1">
              <a:off x="5378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8" name="Line 758"/>
            <p:cNvSpPr>
              <a:spLocks noChangeShapeType="1"/>
            </p:cNvSpPr>
            <p:nvPr userDrawn="1"/>
          </p:nvSpPr>
          <p:spPr bwMode="auto">
            <a:xfrm flipH="1">
              <a:off x="5378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9" name="Line 759"/>
            <p:cNvSpPr>
              <a:spLocks noChangeShapeType="1"/>
            </p:cNvSpPr>
            <p:nvPr userDrawn="1"/>
          </p:nvSpPr>
          <p:spPr bwMode="auto">
            <a:xfrm flipH="1">
              <a:off x="5632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0" name="Line 760"/>
            <p:cNvSpPr>
              <a:spLocks noChangeShapeType="1"/>
            </p:cNvSpPr>
            <p:nvPr userDrawn="1"/>
          </p:nvSpPr>
          <p:spPr bwMode="auto">
            <a:xfrm flipH="1">
              <a:off x="5632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1" name="Line 761"/>
            <p:cNvSpPr>
              <a:spLocks noChangeShapeType="1"/>
            </p:cNvSpPr>
            <p:nvPr userDrawn="1"/>
          </p:nvSpPr>
          <p:spPr bwMode="auto">
            <a:xfrm flipH="1">
              <a:off x="5886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2" name="Line 762"/>
            <p:cNvSpPr>
              <a:spLocks noChangeShapeType="1"/>
            </p:cNvSpPr>
            <p:nvPr userDrawn="1"/>
          </p:nvSpPr>
          <p:spPr bwMode="auto">
            <a:xfrm flipH="1">
              <a:off x="5886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3" name="Line 763"/>
            <p:cNvSpPr>
              <a:spLocks noChangeShapeType="1"/>
            </p:cNvSpPr>
            <p:nvPr userDrawn="1"/>
          </p:nvSpPr>
          <p:spPr bwMode="auto">
            <a:xfrm flipH="1">
              <a:off x="6140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4" name="Line 764"/>
            <p:cNvSpPr>
              <a:spLocks noChangeShapeType="1"/>
            </p:cNvSpPr>
            <p:nvPr userDrawn="1"/>
          </p:nvSpPr>
          <p:spPr bwMode="auto">
            <a:xfrm flipH="1">
              <a:off x="6140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5" name="Line 765"/>
            <p:cNvSpPr>
              <a:spLocks noChangeShapeType="1"/>
            </p:cNvSpPr>
            <p:nvPr userDrawn="1"/>
          </p:nvSpPr>
          <p:spPr bwMode="auto">
            <a:xfrm flipH="1">
              <a:off x="6394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6" name="Line 766"/>
            <p:cNvSpPr>
              <a:spLocks noChangeShapeType="1"/>
            </p:cNvSpPr>
            <p:nvPr userDrawn="1"/>
          </p:nvSpPr>
          <p:spPr bwMode="auto">
            <a:xfrm flipH="1">
              <a:off x="6394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7" name="Line 767"/>
            <p:cNvSpPr>
              <a:spLocks noChangeShapeType="1"/>
            </p:cNvSpPr>
            <p:nvPr userDrawn="1"/>
          </p:nvSpPr>
          <p:spPr bwMode="auto">
            <a:xfrm flipH="1">
              <a:off x="6648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8" name="Line 768"/>
            <p:cNvSpPr>
              <a:spLocks noChangeShapeType="1"/>
            </p:cNvSpPr>
            <p:nvPr userDrawn="1"/>
          </p:nvSpPr>
          <p:spPr bwMode="auto">
            <a:xfrm flipH="1">
              <a:off x="6648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9" name="Line 769"/>
            <p:cNvSpPr>
              <a:spLocks noChangeShapeType="1"/>
            </p:cNvSpPr>
            <p:nvPr userDrawn="1"/>
          </p:nvSpPr>
          <p:spPr bwMode="auto">
            <a:xfrm flipH="1">
              <a:off x="6902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70" name="Line 770"/>
            <p:cNvSpPr>
              <a:spLocks noChangeShapeType="1"/>
            </p:cNvSpPr>
            <p:nvPr userDrawn="1"/>
          </p:nvSpPr>
          <p:spPr bwMode="auto">
            <a:xfrm flipH="1">
              <a:off x="6902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71" name="Line 771"/>
            <p:cNvSpPr>
              <a:spLocks noChangeShapeType="1"/>
            </p:cNvSpPr>
            <p:nvPr userDrawn="1"/>
          </p:nvSpPr>
          <p:spPr bwMode="auto">
            <a:xfrm flipH="1">
              <a:off x="7156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72" name="Line 772"/>
            <p:cNvSpPr>
              <a:spLocks noChangeShapeType="1"/>
            </p:cNvSpPr>
            <p:nvPr userDrawn="1"/>
          </p:nvSpPr>
          <p:spPr bwMode="auto">
            <a:xfrm flipH="1">
              <a:off x="7156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73" name="Line 773"/>
            <p:cNvSpPr>
              <a:spLocks noChangeShapeType="1"/>
            </p:cNvSpPr>
            <p:nvPr userDrawn="1"/>
          </p:nvSpPr>
          <p:spPr bwMode="auto">
            <a:xfrm flipH="1">
              <a:off x="7410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74" name="Line 774"/>
            <p:cNvSpPr>
              <a:spLocks noChangeShapeType="1"/>
            </p:cNvSpPr>
            <p:nvPr userDrawn="1"/>
          </p:nvSpPr>
          <p:spPr bwMode="auto">
            <a:xfrm flipH="1">
              <a:off x="7410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75" name="Line 775"/>
            <p:cNvSpPr>
              <a:spLocks noChangeShapeType="1"/>
            </p:cNvSpPr>
            <p:nvPr userDrawn="1"/>
          </p:nvSpPr>
          <p:spPr bwMode="auto">
            <a:xfrm flipH="1">
              <a:off x="7412" y="3566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</p:grpSp>
      <p:pic>
        <p:nvPicPr>
          <p:cNvPr id="1576" name="Picture 157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hidden">
          <a:xfrm>
            <a:off x="5623200" y="316801"/>
            <a:ext cx="6282000" cy="6273371"/>
          </a:xfrm>
          <a:prstGeom prst="rect">
            <a:avLst/>
          </a:prstGeom>
        </p:spPr>
      </p:pic>
      <p:pic>
        <p:nvPicPr>
          <p:cNvPr id="1577" name="Picture 1576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053138"/>
            <a:ext cx="1919288" cy="41633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78" name="Group 4"/>
          <p:cNvGrpSpPr>
            <a:grpSpLocks noChangeAspect="1"/>
          </p:cNvGrpSpPr>
          <p:nvPr userDrawn="1"/>
        </p:nvGrpSpPr>
        <p:grpSpPr bwMode="ltGray">
          <a:xfrm>
            <a:off x="6557325" y="1203767"/>
            <a:ext cx="4444240" cy="5255859"/>
            <a:chOff x="1507" y="-1491"/>
            <a:chExt cx="2601" cy="3076"/>
          </a:xfrm>
        </p:grpSpPr>
        <p:sp>
          <p:nvSpPr>
            <p:cNvPr id="1579" name="Freeform 5"/>
            <p:cNvSpPr>
              <a:spLocks noEditPoints="1"/>
            </p:cNvSpPr>
            <p:nvPr userDrawn="1"/>
          </p:nvSpPr>
          <p:spPr bwMode="ltGray">
            <a:xfrm>
              <a:off x="1506" y="-1491"/>
              <a:ext cx="2602" cy="3075"/>
            </a:xfrm>
            <a:custGeom>
              <a:avLst/>
              <a:gdLst>
                <a:gd name="T0" fmla="*/ 1892 w 2602"/>
                <a:gd name="T1" fmla="*/ 1183 h 3075"/>
                <a:gd name="T2" fmla="*/ 2129 w 2602"/>
                <a:gd name="T3" fmla="*/ 1183 h 3075"/>
                <a:gd name="T4" fmla="*/ 1301 w 2602"/>
                <a:gd name="T5" fmla="*/ 0 h 3075"/>
                <a:gd name="T6" fmla="*/ 473 w 2602"/>
                <a:gd name="T7" fmla="*/ 1183 h 3075"/>
                <a:gd name="T8" fmla="*/ 709 w 2602"/>
                <a:gd name="T9" fmla="*/ 1183 h 3075"/>
                <a:gd name="T10" fmla="*/ 0 w 2602"/>
                <a:gd name="T11" fmla="*/ 2129 h 3075"/>
                <a:gd name="T12" fmla="*/ 1183 w 2602"/>
                <a:gd name="T13" fmla="*/ 2129 h 3075"/>
                <a:gd name="T14" fmla="*/ 1183 w 2602"/>
                <a:gd name="T15" fmla="*/ 2838 h 3075"/>
                <a:gd name="T16" fmla="*/ 1419 w 2602"/>
                <a:gd name="T17" fmla="*/ 3075 h 3075"/>
                <a:gd name="T18" fmla="*/ 1419 w 2602"/>
                <a:gd name="T19" fmla="*/ 2129 h 3075"/>
                <a:gd name="T20" fmla="*/ 2602 w 2602"/>
                <a:gd name="T21" fmla="*/ 2129 h 3075"/>
                <a:gd name="T22" fmla="*/ 1892 w 2602"/>
                <a:gd name="T23" fmla="*/ 1183 h 3075"/>
                <a:gd name="T24" fmla="*/ 1183 w 2602"/>
                <a:gd name="T25" fmla="*/ 1892 h 3075"/>
                <a:gd name="T26" fmla="*/ 473 w 2602"/>
                <a:gd name="T27" fmla="*/ 1892 h 3075"/>
                <a:gd name="T28" fmla="*/ 899 w 2602"/>
                <a:gd name="T29" fmla="*/ 1325 h 3075"/>
                <a:gd name="T30" fmla="*/ 1183 w 2602"/>
                <a:gd name="T31" fmla="*/ 946 h 3075"/>
                <a:gd name="T32" fmla="*/ 1183 w 2602"/>
                <a:gd name="T33" fmla="*/ 1892 h 3075"/>
                <a:gd name="T34" fmla="*/ 927 w 2602"/>
                <a:gd name="T35" fmla="*/ 946 h 3075"/>
                <a:gd name="T36" fmla="*/ 1301 w 2602"/>
                <a:gd name="T37" fmla="*/ 413 h 3075"/>
                <a:gd name="T38" fmla="*/ 1675 w 2602"/>
                <a:gd name="T39" fmla="*/ 946 h 3075"/>
                <a:gd name="T40" fmla="*/ 1419 w 2602"/>
                <a:gd name="T41" fmla="*/ 946 h 3075"/>
                <a:gd name="T42" fmla="*/ 1703 w 2602"/>
                <a:gd name="T43" fmla="*/ 1325 h 3075"/>
                <a:gd name="T44" fmla="*/ 2129 w 2602"/>
                <a:gd name="T45" fmla="*/ 1892 h 3075"/>
                <a:gd name="T46" fmla="*/ 1419 w 2602"/>
                <a:gd name="T47" fmla="*/ 1892 h 3075"/>
                <a:gd name="T48" fmla="*/ 1419 w 2602"/>
                <a:gd name="T49" fmla="*/ 946 h 3075"/>
                <a:gd name="T50" fmla="*/ 927 w 2602"/>
                <a:gd name="T51" fmla="*/ 946 h 30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02" h="3075">
                  <a:moveTo>
                    <a:pt x="1892" y="1183"/>
                  </a:moveTo>
                  <a:lnTo>
                    <a:pt x="2129" y="1183"/>
                  </a:lnTo>
                  <a:lnTo>
                    <a:pt x="1301" y="0"/>
                  </a:lnTo>
                  <a:lnTo>
                    <a:pt x="473" y="1183"/>
                  </a:lnTo>
                  <a:lnTo>
                    <a:pt x="709" y="1183"/>
                  </a:lnTo>
                  <a:lnTo>
                    <a:pt x="0" y="2129"/>
                  </a:lnTo>
                  <a:lnTo>
                    <a:pt x="1183" y="2129"/>
                  </a:lnTo>
                  <a:lnTo>
                    <a:pt x="1183" y="2838"/>
                  </a:lnTo>
                  <a:lnTo>
                    <a:pt x="1419" y="3075"/>
                  </a:lnTo>
                  <a:lnTo>
                    <a:pt x="1419" y="2129"/>
                  </a:lnTo>
                  <a:lnTo>
                    <a:pt x="2602" y="2129"/>
                  </a:lnTo>
                  <a:lnTo>
                    <a:pt x="1892" y="1183"/>
                  </a:lnTo>
                  <a:close/>
                  <a:moveTo>
                    <a:pt x="1183" y="1892"/>
                  </a:moveTo>
                  <a:lnTo>
                    <a:pt x="473" y="1892"/>
                  </a:lnTo>
                  <a:lnTo>
                    <a:pt x="899" y="1325"/>
                  </a:lnTo>
                  <a:lnTo>
                    <a:pt x="1183" y="946"/>
                  </a:lnTo>
                  <a:lnTo>
                    <a:pt x="1183" y="1892"/>
                  </a:lnTo>
                  <a:close/>
                  <a:moveTo>
                    <a:pt x="927" y="946"/>
                  </a:moveTo>
                  <a:lnTo>
                    <a:pt x="1301" y="413"/>
                  </a:lnTo>
                  <a:lnTo>
                    <a:pt x="1675" y="946"/>
                  </a:lnTo>
                  <a:lnTo>
                    <a:pt x="1419" y="946"/>
                  </a:lnTo>
                  <a:lnTo>
                    <a:pt x="1703" y="1325"/>
                  </a:lnTo>
                  <a:lnTo>
                    <a:pt x="2129" y="1892"/>
                  </a:lnTo>
                  <a:lnTo>
                    <a:pt x="1419" y="1892"/>
                  </a:lnTo>
                  <a:lnTo>
                    <a:pt x="1419" y="946"/>
                  </a:lnTo>
                  <a:lnTo>
                    <a:pt x="927" y="94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80" name="AutoShape 3"/>
            <p:cNvSpPr>
              <a:spLocks noChangeAspect="1" noChangeArrowheads="1" noTextEdit="1"/>
            </p:cNvSpPr>
            <p:nvPr userDrawn="1"/>
          </p:nvSpPr>
          <p:spPr bwMode="ltGray">
            <a:xfrm>
              <a:off x="1507" y="-1491"/>
              <a:ext cx="2601" cy="30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</p:grpSp>
      <p:grpSp>
        <p:nvGrpSpPr>
          <p:cNvPr id="1581" name="Group 1580"/>
          <p:cNvGrpSpPr/>
          <p:nvPr userDrawn="1"/>
        </p:nvGrpSpPr>
        <p:grpSpPr bwMode="ltGray">
          <a:xfrm>
            <a:off x="9323169" y="3490136"/>
            <a:ext cx="2540884" cy="2342523"/>
            <a:chOff x="900113" y="2241551"/>
            <a:chExt cx="427038" cy="393700"/>
          </a:xfrm>
          <a:solidFill>
            <a:schemeClr val="accent5"/>
          </a:solidFill>
        </p:grpSpPr>
        <p:sp>
          <p:nvSpPr>
            <p:cNvPr id="1582" name="Freeform 55"/>
            <p:cNvSpPr>
              <a:spLocks/>
            </p:cNvSpPr>
            <p:nvPr/>
          </p:nvSpPr>
          <p:spPr bwMode="ltGray">
            <a:xfrm>
              <a:off x="1195388" y="2447926"/>
              <a:ext cx="131763" cy="120650"/>
            </a:xfrm>
            <a:custGeom>
              <a:avLst/>
              <a:gdLst>
                <a:gd name="T0" fmla="*/ 165 w 235"/>
                <a:gd name="T1" fmla="*/ 1 h 214"/>
                <a:gd name="T2" fmla="*/ 141 w 235"/>
                <a:gd name="T3" fmla="*/ 18 h 214"/>
                <a:gd name="T4" fmla="*/ 135 w 235"/>
                <a:gd name="T5" fmla="*/ 22 h 214"/>
                <a:gd name="T6" fmla="*/ 112 w 235"/>
                <a:gd name="T7" fmla="*/ 41 h 214"/>
                <a:gd name="T8" fmla="*/ 68 w 235"/>
                <a:gd name="T9" fmla="*/ 73 h 214"/>
                <a:gd name="T10" fmla="*/ 26 w 235"/>
                <a:gd name="T11" fmla="*/ 109 h 214"/>
                <a:gd name="T12" fmla="*/ 2 w 235"/>
                <a:gd name="T13" fmla="*/ 133 h 214"/>
                <a:gd name="T14" fmla="*/ 0 w 235"/>
                <a:gd name="T15" fmla="*/ 136 h 214"/>
                <a:gd name="T16" fmla="*/ 4 w 235"/>
                <a:gd name="T17" fmla="*/ 141 h 214"/>
                <a:gd name="T18" fmla="*/ 44 w 235"/>
                <a:gd name="T19" fmla="*/ 110 h 214"/>
                <a:gd name="T20" fmla="*/ 65 w 235"/>
                <a:gd name="T21" fmla="*/ 96 h 214"/>
                <a:gd name="T22" fmla="*/ 107 w 235"/>
                <a:gd name="T23" fmla="*/ 67 h 214"/>
                <a:gd name="T24" fmla="*/ 132 w 235"/>
                <a:gd name="T25" fmla="*/ 53 h 214"/>
                <a:gd name="T26" fmla="*/ 147 w 235"/>
                <a:gd name="T27" fmla="*/ 44 h 214"/>
                <a:gd name="T28" fmla="*/ 149 w 235"/>
                <a:gd name="T29" fmla="*/ 43 h 214"/>
                <a:gd name="T30" fmla="*/ 150 w 235"/>
                <a:gd name="T31" fmla="*/ 43 h 214"/>
                <a:gd name="T32" fmla="*/ 150 w 235"/>
                <a:gd name="T33" fmla="*/ 44 h 214"/>
                <a:gd name="T34" fmla="*/ 150 w 235"/>
                <a:gd name="T35" fmla="*/ 44 h 214"/>
                <a:gd name="T36" fmla="*/ 150 w 235"/>
                <a:gd name="T37" fmla="*/ 44 h 214"/>
                <a:gd name="T38" fmla="*/ 157 w 235"/>
                <a:gd name="T39" fmla="*/ 69 h 214"/>
                <a:gd name="T40" fmla="*/ 181 w 235"/>
                <a:gd name="T41" fmla="*/ 140 h 214"/>
                <a:gd name="T42" fmla="*/ 200 w 235"/>
                <a:gd name="T43" fmla="*/ 191 h 214"/>
                <a:gd name="T44" fmla="*/ 214 w 235"/>
                <a:gd name="T45" fmla="*/ 213 h 214"/>
                <a:gd name="T46" fmla="*/ 222 w 235"/>
                <a:gd name="T47" fmla="*/ 214 h 214"/>
                <a:gd name="T48" fmla="*/ 233 w 235"/>
                <a:gd name="T49" fmla="*/ 208 h 214"/>
                <a:gd name="T50" fmla="*/ 228 w 235"/>
                <a:gd name="T51" fmla="*/ 177 h 214"/>
                <a:gd name="T52" fmla="*/ 218 w 235"/>
                <a:gd name="T53" fmla="*/ 150 h 214"/>
                <a:gd name="T54" fmla="*/ 206 w 235"/>
                <a:gd name="T55" fmla="*/ 118 h 214"/>
                <a:gd name="T56" fmla="*/ 186 w 235"/>
                <a:gd name="T57" fmla="*/ 56 h 214"/>
                <a:gd name="T58" fmla="*/ 180 w 235"/>
                <a:gd name="T59" fmla="*/ 38 h 214"/>
                <a:gd name="T60" fmla="*/ 172 w 235"/>
                <a:gd name="T61" fmla="*/ 13 h 214"/>
                <a:gd name="T62" fmla="*/ 168 w 235"/>
                <a:gd name="T63" fmla="*/ 1 h 214"/>
                <a:gd name="T64" fmla="*/ 167 w 235"/>
                <a:gd name="T65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5" h="214">
                  <a:moveTo>
                    <a:pt x="167" y="0"/>
                  </a:moveTo>
                  <a:cubicBezTo>
                    <a:pt x="165" y="1"/>
                    <a:pt x="165" y="1"/>
                    <a:pt x="165" y="1"/>
                  </a:cubicBezTo>
                  <a:cubicBezTo>
                    <a:pt x="159" y="5"/>
                    <a:pt x="154" y="9"/>
                    <a:pt x="148" y="13"/>
                  </a:cubicBezTo>
                  <a:cubicBezTo>
                    <a:pt x="141" y="18"/>
                    <a:pt x="141" y="18"/>
                    <a:pt x="141" y="18"/>
                  </a:cubicBezTo>
                  <a:cubicBezTo>
                    <a:pt x="137" y="21"/>
                    <a:pt x="137" y="21"/>
                    <a:pt x="137" y="21"/>
                  </a:cubicBezTo>
                  <a:cubicBezTo>
                    <a:pt x="136" y="21"/>
                    <a:pt x="136" y="22"/>
                    <a:pt x="135" y="22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27" y="29"/>
                    <a:pt x="120" y="35"/>
                    <a:pt x="112" y="41"/>
                  </a:cubicBezTo>
                  <a:cubicBezTo>
                    <a:pt x="105" y="46"/>
                    <a:pt x="97" y="51"/>
                    <a:pt x="89" y="56"/>
                  </a:cubicBezTo>
                  <a:cubicBezTo>
                    <a:pt x="82" y="61"/>
                    <a:pt x="75" y="67"/>
                    <a:pt x="68" y="73"/>
                  </a:cubicBezTo>
                  <a:cubicBezTo>
                    <a:pt x="47" y="90"/>
                    <a:pt x="47" y="90"/>
                    <a:pt x="47" y="90"/>
                  </a:cubicBezTo>
                  <a:cubicBezTo>
                    <a:pt x="40" y="96"/>
                    <a:pt x="33" y="102"/>
                    <a:pt x="26" y="109"/>
                  </a:cubicBezTo>
                  <a:cubicBezTo>
                    <a:pt x="19" y="115"/>
                    <a:pt x="13" y="121"/>
                    <a:pt x="7" y="128"/>
                  </a:cubicBezTo>
                  <a:cubicBezTo>
                    <a:pt x="5" y="130"/>
                    <a:pt x="4" y="132"/>
                    <a:pt x="2" y="133"/>
                  </a:cubicBezTo>
                  <a:cubicBezTo>
                    <a:pt x="1" y="135"/>
                    <a:pt x="1" y="135"/>
                    <a:pt x="1" y="135"/>
                  </a:cubicBezTo>
                  <a:cubicBezTo>
                    <a:pt x="1" y="135"/>
                    <a:pt x="0" y="135"/>
                    <a:pt x="0" y="136"/>
                  </a:cubicBezTo>
                  <a:cubicBezTo>
                    <a:pt x="0" y="136"/>
                    <a:pt x="1" y="137"/>
                    <a:pt x="1" y="138"/>
                  </a:cubicBezTo>
                  <a:cubicBezTo>
                    <a:pt x="2" y="140"/>
                    <a:pt x="4" y="141"/>
                    <a:pt x="4" y="141"/>
                  </a:cubicBezTo>
                  <a:cubicBezTo>
                    <a:pt x="5" y="141"/>
                    <a:pt x="5" y="141"/>
                    <a:pt x="5" y="141"/>
                  </a:cubicBezTo>
                  <a:cubicBezTo>
                    <a:pt x="18" y="130"/>
                    <a:pt x="30" y="119"/>
                    <a:pt x="44" y="110"/>
                  </a:cubicBezTo>
                  <a:cubicBezTo>
                    <a:pt x="47" y="108"/>
                    <a:pt x="51" y="106"/>
                    <a:pt x="54" y="103"/>
                  </a:cubicBezTo>
                  <a:cubicBezTo>
                    <a:pt x="65" y="96"/>
                    <a:pt x="65" y="96"/>
                    <a:pt x="65" y="96"/>
                  </a:cubicBezTo>
                  <a:cubicBezTo>
                    <a:pt x="72" y="91"/>
                    <a:pt x="78" y="86"/>
                    <a:pt x="85" y="81"/>
                  </a:cubicBezTo>
                  <a:cubicBezTo>
                    <a:pt x="92" y="76"/>
                    <a:pt x="99" y="71"/>
                    <a:pt x="107" y="67"/>
                  </a:cubicBezTo>
                  <a:cubicBezTo>
                    <a:pt x="110" y="65"/>
                    <a:pt x="114" y="63"/>
                    <a:pt x="117" y="61"/>
                  </a:cubicBezTo>
                  <a:cubicBezTo>
                    <a:pt x="121" y="59"/>
                    <a:pt x="127" y="56"/>
                    <a:pt x="132" y="53"/>
                  </a:cubicBezTo>
                  <a:cubicBezTo>
                    <a:pt x="135" y="51"/>
                    <a:pt x="139" y="49"/>
                    <a:pt x="142" y="47"/>
                  </a:cubicBezTo>
                  <a:cubicBezTo>
                    <a:pt x="144" y="46"/>
                    <a:pt x="145" y="45"/>
                    <a:pt x="147" y="44"/>
                  </a:cubicBezTo>
                  <a:cubicBezTo>
                    <a:pt x="149" y="43"/>
                    <a:pt x="149" y="43"/>
                    <a:pt x="149" y="43"/>
                  </a:cubicBezTo>
                  <a:cubicBezTo>
                    <a:pt x="149" y="43"/>
                    <a:pt x="149" y="43"/>
                    <a:pt x="149" y="43"/>
                  </a:cubicBezTo>
                  <a:cubicBezTo>
                    <a:pt x="150" y="43"/>
                    <a:pt x="150" y="42"/>
                    <a:pt x="150" y="42"/>
                  </a:cubicBezTo>
                  <a:cubicBezTo>
                    <a:pt x="150" y="42"/>
                    <a:pt x="150" y="42"/>
                    <a:pt x="150" y="43"/>
                  </a:cubicBezTo>
                  <a:cubicBezTo>
                    <a:pt x="150" y="43"/>
                    <a:pt x="150" y="43"/>
                    <a:pt x="150" y="44"/>
                  </a:cubicBezTo>
                  <a:cubicBezTo>
                    <a:pt x="150" y="44"/>
                    <a:pt x="150" y="44"/>
                    <a:pt x="150" y="44"/>
                  </a:cubicBezTo>
                  <a:cubicBezTo>
                    <a:pt x="150" y="44"/>
                    <a:pt x="150" y="44"/>
                    <a:pt x="150" y="44"/>
                  </a:cubicBezTo>
                  <a:cubicBezTo>
                    <a:pt x="150" y="44"/>
                    <a:pt x="150" y="44"/>
                    <a:pt x="150" y="44"/>
                  </a:cubicBezTo>
                  <a:cubicBezTo>
                    <a:pt x="150" y="44"/>
                    <a:pt x="150" y="44"/>
                    <a:pt x="150" y="44"/>
                  </a:cubicBezTo>
                  <a:cubicBezTo>
                    <a:pt x="150" y="44"/>
                    <a:pt x="150" y="44"/>
                    <a:pt x="150" y="44"/>
                  </a:cubicBezTo>
                  <a:cubicBezTo>
                    <a:pt x="150" y="44"/>
                    <a:pt x="150" y="44"/>
                    <a:pt x="150" y="44"/>
                  </a:cubicBezTo>
                  <a:cubicBezTo>
                    <a:pt x="152" y="53"/>
                    <a:pt x="155" y="61"/>
                    <a:pt x="157" y="69"/>
                  </a:cubicBezTo>
                  <a:cubicBezTo>
                    <a:pt x="161" y="82"/>
                    <a:pt x="165" y="94"/>
                    <a:pt x="169" y="107"/>
                  </a:cubicBezTo>
                  <a:cubicBezTo>
                    <a:pt x="173" y="118"/>
                    <a:pt x="177" y="129"/>
                    <a:pt x="181" y="140"/>
                  </a:cubicBezTo>
                  <a:cubicBezTo>
                    <a:pt x="185" y="152"/>
                    <a:pt x="189" y="163"/>
                    <a:pt x="194" y="174"/>
                  </a:cubicBezTo>
                  <a:cubicBezTo>
                    <a:pt x="200" y="191"/>
                    <a:pt x="200" y="191"/>
                    <a:pt x="200" y="191"/>
                  </a:cubicBezTo>
                  <a:cubicBezTo>
                    <a:pt x="202" y="197"/>
                    <a:pt x="204" y="204"/>
                    <a:pt x="208" y="209"/>
                  </a:cubicBezTo>
                  <a:cubicBezTo>
                    <a:pt x="209" y="211"/>
                    <a:pt x="210" y="213"/>
                    <a:pt x="214" y="213"/>
                  </a:cubicBezTo>
                  <a:cubicBezTo>
                    <a:pt x="216" y="214"/>
                    <a:pt x="219" y="214"/>
                    <a:pt x="221" y="214"/>
                  </a:cubicBezTo>
                  <a:cubicBezTo>
                    <a:pt x="221" y="214"/>
                    <a:pt x="221" y="214"/>
                    <a:pt x="222" y="214"/>
                  </a:cubicBezTo>
                  <a:cubicBezTo>
                    <a:pt x="224" y="214"/>
                    <a:pt x="226" y="214"/>
                    <a:pt x="229" y="213"/>
                  </a:cubicBezTo>
                  <a:cubicBezTo>
                    <a:pt x="232" y="211"/>
                    <a:pt x="233" y="210"/>
                    <a:pt x="233" y="208"/>
                  </a:cubicBezTo>
                  <a:cubicBezTo>
                    <a:pt x="235" y="205"/>
                    <a:pt x="234" y="202"/>
                    <a:pt x="233" y="199"/>
                  </a:cubicBezTo>
                  <a:cubicBezTo>
                    <a:pt x="232" y="192"/>
                    <a:pt x="230" y="184"/>
                    <a:pt x="228" y="177"/>
                  </a:cubicBezTo>
                  <a:cubicBezTo>
                    <a:pt x="227" y="173"/>
                    <a:pt x="225" y="170"/>
                    <a:pt x="224" y="166"/>
                  </a:cubicBezTo>
                  <a:cubicBezTo>
                    <a:pt x="218" y="150"/>
                    <a:pt x="218" y="150"/>
                    <a:pt x="218" y="150"/>
                  </a:cubicBezTo>
                  <a:cubicBezTo>
                    <a:pt x="212" y="134"/>
                    <a:pt x="212" y="134"/>
                    <a:pt x="212" y="134"/>
                  </a:cubicBezTo>
                  <a:cubicBezTo>
                    <a:pt x="206" y="118"/>
                    <a:pt x="206" y="118"/>
                    <a:pt x="206" y="118"/>
                  </a:cubicBezTo>
                  <a:cubicBezTo>
                    <a:pt x="201" y="106"/>
                    <a:pt x="198" y="93"/>
                    <a:pt x="194" y="80"/>
                  </a:cubicBezTo>
                  <a:cubicBezTo>
                    <a:pt x="186" y="56"/>
                    <a:pt x="186" y="56"/>
                    <a:pt x="186" y="56"/>
                  </a:cubicBezTo>
                  <a:cubicBezTo>
                    <a:pt x="182" y="44"/>
                    <a:pt x="182" y="44"/>
                    <a:pt x="182" y="44"/>
                  </a:cubicBezTo>
                  <a:cubicBezTo>
                    <a:pt x="180" y="38"/>
                    <a:pt x="180" y="38"/>
                    <a:pt x="180" y="38"/>
                  </a:cubicBezTo>
                  <a:cubicBezTo>
                    <a:pt x="177" y="29"/>
                    <a:pt x="177" y="29"/>
                    <a:pt x="177" y="29"/>
                  </a:cubicBezTo>
                  <a:cubicBezTo>
                    <a:pt x="172" y="13"/>
                    <a:pt x="172" y="13"/>
                    <a:pt x="172" y="13"/>
                  </a:cubicBezTo>
                  <a:cubicBezTo>
                    <a:pt x="171" y="10"/>
                    <a:pt x="170" y="7"/>
                    <a:pt x="169" y="5"/>
                  </a:cubicBezTo>
                  <a:cubicBezTo>
                    <a:pt x="168" y="1"/>
                    <a:pt x="168" y="1"/>
                    <a:pt x="168" y="1"/>
                  </a:cubicBezTo>
                  <a:cubicBezTo>
                    <a:pt x="167" y="0"/>
                    <a:pt x="167" y="0"/>
                    <a:pt x="167" y="0"/>
                  </a:cubicBezTo>
                  <a:cubicBezTo>
                    <a:pt x="167" y="0"/>
                    <a:pt x="167" y="0"/>
                    <a:pt x="167" y="0"/>
                  </a:cubicBezTo>
                  <a:cubicBezTo>
                    <a:pt x="167" y="0"/>
                    <a:pt x="167" y="0"/>
                    <a:pt x="16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83" name="Freeform 56"/>
            <p:cNvSpPr>
              <a:spLocks/>
            </p:cNvSpPr>
            <p:nvPr/>
          </p:nvSpPr>
          <p:spPr bwMode="ltGray">
            <a:xfrm>
              <a:off x="900113" y="2241551"/>
              <a:ext cx="376238" cy="393700"/>
            </a:xfrm>
            <a:custGeom>
              <a:avLst/>
              <a:gdLst>
                <a:gd name="T0" fmla="*/ 211 w 667"/>
                <a:gd name="T1" fmla="*/ 30 h 701"/>
                <a:gd name="T2" fmla="*/ 185 w 667"/>
                <a:gd name="T3" fmla="*/ 43 h 701"/>
                <a:gd name="T4" fmla="*/ 166 w 667"/>
                <a:gd name="T5" fmla="*/ 54 h 701"/>
                <a:gd name="T6" fmla="*/ 148 w 667"/>
                <a:gd name="T7" fmla="*/ 66 h 701"/>
                <a:gd name="T8" fmla="*/ 71 w 667"/>
                <a:gd name="T9" fmla="*/ 142 h 701"/>
                <a:gd name="T10" fmla="*/ 55 w 667"/>
                <a:gd name="T11" fmla="*/ 166 h 701"/>
                <a:gd name="T12" fmla="*/ 23 w 667"/>
                <a:gd name="T13" fmla="*/ 232 h 701"/>
                <a:gd name="T14" fmla="*/ 13 w 667"/>
                <a:gd name="T15" fmla="*/ 263 h 701"/>
                <a:gd name="T16" fmla="*/ 7 w 667"/>
                <a:gd name="T17" fmla="*/ 289 h 701"/>
                <a:gd name="T18" fmla="*/ 3 w 667"/>
                <a:gd name="T19" fmla="*/ 315 h 701"/>
                <a:gd name="T20" fmla="*/ 1 w 667"/>
                <a:gd name="T21" fmla="*/ 349 h 701"/>
                <a:gd name="T22" fmla="*/ 1 w 667"/>
                <a:gd name="T23" fmla="*/ 385 h 701"/>
                <a:gd name="T24" fmla="*/ 2 w 667"/>
                <a:gd name="T25" fmla="*/ 400 h 701"/>
                <a:gd name="T26" fmla="*/ 6 w 667"/>
                <a:gd name="T27" fmla="*/ 429 h 701"/>
                <a:gd name="T28" fmla="*/ 90 w 667"/>
                <a:gd name="T29" fmla="*/ 598 h 701"/>
                <a:gd name="T30" fmla="*/ 327 w 667"/>
                <a:gd name="T31" fmla="*/ 701 h 701"/>
                <a:gd name="T32" fmla="*/ 407 w 667"/>
                <a:gd name="T33" fmla="*/ 697 h 701"/>
                <a:gd name="T34" fmla="*/ 559 w 667"/>
                <a:gd name="T35" fmla="*/ 642 h 701"/>
                <a:gd name="T36" fmla="*/ 607 w 667"/>
                <a:gd name="T37" fmla="*/ 605 h 701"/>
                <a:gd name="T38" fmla="*/ 665 w 667"/>
                <a:gd name="T39" fmla="*/ 512 h 701"/>
                <a:gd name="T40" fmla="*/ 667 w 667"/>
                <a:gd name="T41" fmla="*/ 498 h 701"/>
                <a:gd name="T42" fmla="*/ 657 w 667"/>
                <a:gd name="T43" fmla="*/ 476 h 701"/>
                <a:gd name="T44" fmla="*/ 646 w 667"/>
                <a:gd name="T45" fmla="*/ 478 h 701"/>
                <a:gd name="T46" fmla="*/ 636 w 667"/>
                <a:gd name="T47" fmla="*/ 515 h 701"/>
                <a:gd name="T48" fmla="*/ 632 w 667"/>
                <a:gd name="T49" fmla="*/ 525 h 701"/>
                <a:gd name="T50" fmla="*/ 617 w 667"/>
                <a:gd name="T51" fmla="*/ 548 h 701"/>
                <a:gd name="T52" fmla="*/ 582 w 667"/>
                <a:gd name="T53" fmla="*/ 586 h 701"/>
                <a:gd name="T54" fmla="*/ 448 w 667"/>
                <a:gd name="T55" fmla="*/ 658 h 701"/>
                <a:gd name="T56" fmla="*/ 334 w 667"/>
                <a:gd name="T57" fmla="*/ 670 h 701"/>
                <a:gd name="T58" fmla="*/ 176 w 667"/>
                <a:gd name="T59" fmla="*/ 629 h 701"/>
                <a:gd name="T60" fmla="*/ 138 w 667"/>
                <a:gd name="T61" fmla="*/ 601 h 701"/>
                <a:gd name="T62" fmla="*/ 48 w 667"/>
                <a:gd name="T63" fmla="*/ 470 h 701"/>
                <a:gd name="T64" fmla="*/ 32 w 667"/>
                <a:gd name="T65" fmla="*/ 404 h 701"/>
                <a:gd name="T66" fmla="*/ 28 w 667"/>
                <a:gd name="T67" fmla="*/ 373 h 701"/>
                <a:gd name="T68" fmla="*/ 28 w 667"/>
                <a:gd name="T69" fmla="*/ 344 h 701"/>
                <a:gd name="T70" fmla="*/ 41 w 667"/>
                <a:gd name="T71" fmla="*/ 259 h 701"/>
                <a:gd name="T72" fmla="*/ 74 w 667"/>
                <a:gd name="T73" fmla="*/ 176 h 701"/>
                <a:gd name="T74" fmla="*/ 81 w 667"/>
                <a:gd name="T75" fmla="*/ 164 h 701"/>
                <a:gd name="T76" fmla="*/ 108 w 667"/>
                <a:gd name="T77" fmla="*/ 128 h 701"/>
                <a:gd name="T78" fmla="*/ 174 w 667"/>
                <a:gd name="T79" fmla="*/ 71 h 701"/>
                <a:gd name="T80" fmla="*/ 352 w 667"/>
                <a:gd name="T81" fmla="*/ 15 h 701"/>
                <a:gd name="T82" fmla="*/ 563 w 667"/>
                <a:gd name="T83" fmla="*/ 88 h 701"/>
                <a:gd name="T84" fmla="*/ 628 w 667"/>
                <a:gd name="T85" fmla="*/ 149 h 701"/>
                <a:gd name="T86" fmla="*/ 639 w 667"/>
                <a:gd name="T87" fmla="*/ 163 h 701"/>
                <a:gd name="T88" fmla="*/ 605 w 667"/>
                <a:gd name="T89" fmla="*/ 110 h 701"/>
                <a:gd name="T90" fmla="*/ 573 w 667"/>
                <a:gd name="T91" fmla="*/ 83 h 701"/>
                <a:gd name="T92" fmla="*/ 562 w 667"/>
                <a:gd name="T93" fmla="*/ 75 h 701"/>
                <a:gd name="T94" fmla="*/ 539 w 667"/>
                <a:gd name="T95" fmla="*/ 59 h 701"/>
                <a:gd name="T96" fmla="*/ 515 w 667"/>
                <a:gd name="T97" fmla="*/ 45 h 701"/>
                <a:gd name="T98" fmla="*/ 451 w 667"/>
                <a:gd name="T99" fmla="*/ 17 h 701"/>
                <a:gd name="T100" fmla="*/ 409 w 667"/>
                <a:gd name="T101" fmla="*/ 6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67" h="701">
                  <a:moveTo>
                    <a:pt x="349" y="0"/>
                  </a:moveTo>
                  <a:cubicBezTo>
                    <a:pt x="311" y="0"/>
                    <a:pt x="274" y="6"/>
                    <a:pt x="238" y="19"/>
                  </a:cubicBezTo>
                  <a:cubicBezTo>
                    <a:pt x="229" y="22"/>
                    <a:pt x="220" y="26"/>
                    <a:pt x="211" y="30"/>
                  </a:cubicBezTo>
                  <a:cubicBezTo>
                    <a:pt x="198" y="36"/>
                    <a:pt x="198" y="36"/>
                    <a:pt x="198" y="36"/>
                  </a:cubicBezTo>
                  <a:cubicBezTo>
                    <a:pt x="196" y="37"/>
                    <a:pt x="194" y="38"/>
                    <a:pt x="191" y="39"/>
                  </a:cubicBezTo>
                  <a:cubicBezTo>
                    <a:pt x="185" y="43"/>
                    <a:pt x="185" y="43"/>
                    <a:pt x="185" y="43"/>
                  </a:cubicBezTo>
                  <a:cubicBezTo>
                    <a:pt x="183" y="44"/>
                    <a:pt x="181" y="45"/>
                    <a:pt x="179" y="46"/>
                  </a:cubicBezTo>
                  <a:cubicBezTo>
                    <a:pt x="172" y="50"/>
                    <a:pt x="172" y="50"/>
                    <a:pt x="172" y="50"/>
                  </a:cubicBezTo>
                  <a:cubicBezTo>
                    <a:pt x="166" y="54"/>
                    <a:pt x="166" y="54"/>
                    <a:pt x="166" y="54"/>
                  </a:cubicBezTo>
                  <a:cubicBezTo>
                    <a:pt x="163" y="56"/>
                    <a:pt x="163" y="56"/>
                    <a:pt x="163" y="56"/>
                  </a:cubicBezTo>
                  <a:cubicBezTo>
                    <a:pt x="160" y="58"/>
                    <a:pt x="160" y="58"/>
                    <a:pt x="160" y="58"/>
                  </a:cubicBezTo>
                  <a:cubicBezTo>
                    <a:pt x="148" y="66"/>
                    <a:pt x="148" y="66"/>
                    <a:pt x="148" y="66"/>
                  </a:cubicBezTo>
                  <a:cubicBezTo>
                    <a:pt x="136" y="75"/>
                    <a:pt x="136" y="75"/>
                    <a:pt x="136" y="75"/>
                  </a:cubicBezTo>
                  <a:cubicBezTo>
                    <a:pt x="121" y="87"/>
                    <a:pt x="107" y="101"/>
                    <a:pt x="93" y="115"/>
                  </a:cubicBezTo>
                  <a:cubicBezTo>
                    <a:pt x="87" y="122"/>
                    <a:pt x="79" y="131"/>
                    <a:pt x="71" y="142"/>
                  </a:cubicBezTo>
                  <a:cubicBezTo>
                    <a:pt x="67" y="147"/>
                    <a:pt x="64" y="152"/>
                    <a:pt x="60" y="158"/>
                  </a:cubicBezTo>
                  <a:cubicBezTo>
                    <a:pt x="57" y="162"/>
                    <a:pt x="57" y="162"/>
                    <a:pt x="57" y="162"/>
                  </a:cubicBezTo>
                  <a:cubicBezTo>
                    <a:pt x="56" y="163"/>
                    <a:pt x="56" y="165"/>
                    <a:pt x="55" y="166"/>
                  </a:cubicBezTo>
                  <a:cubicBezTo>
                    <a:pt x="53" y="169"/>
                    <a:pt x="51" y="172"/>
                    <a:pt x="50" y="175"/>
                  </a:cubicBezTo>
                  <a:cubicBezTo>
                    <a:pt x="40" y="192"/>
                    <a:pt x="32" y="208"/>
                    <a:pt x="26" y="225"/>
                  </a:cubicBezTo>
                  <a:cubicBezTo>
                    <a:pt x="25" y="228"/>
                    <a:pt x="24" y="230"/>
                    <a:pt x="23" y="232"/>
                  </a:cubicBezTo>
                  <a:cubicBezTo>
                    <a:pt x="22" y="234"/>
                    <a:pt x="22" y="236"/>
                    <a:pt x="21" y="238"/>
                  </a:cubicBezTo>
                  <a:cubicBezTo>
                    <a:pt x="20" y="242"/>
                    <a:pt x="18" y="247"/>
                    <a:pt x="17" y="251"/>
                  </a:cubicBezTo>
                  <a:cubicBezTo>
                    <a:pt x="16" y="255"/>
                    <a:pt x="15" y="259"/>
                    <a:pt x="13" y="263"/>
                  </a:cubicBezTo>
                  <a:cubicBezTo>
                    <a:pt x="12" y="270"/>
                    <a:pt x="12" y="270"/>
                    <a:pt x="12" y="270"/>
                  </a:cubicBezTo>
                  <a:cubicBezTo>
                    <a:pt x="11" y="272"/>
                    <a:pt x="11" y="274"/>
                    <a:pt x="10" y="276"/>
                  </a:cubicBezTo>
                  <a:cubicBezTo>
                    <a:pt x="9" y="281"/>
                    <a:pt x="8" y="285"/>
                    <a:pt x="7" y="289"/>
                  </a:cubicBezTo>
                  <a:cubicBezTo>
                    <a:pt x="7" y="293"/>
                    <a:pt x="6" y="298"/>
                    <a:pt x="5" y="302"/>
                  </a:cubicBezTo>
                  <a:cubicBezTo>
                    <a:pt x="5" y="304"/>
                    <a:pt x="5" y="306"/>
                    <a:pt x="4" y="309"/>
                  </a:cubicBezTo>
                  <a:cubicBezTo>
                    <a:pt x="4" y="311"/>
                    <a:pt x="4" y="313"/>
                    <a:pt x="3" y="315"/>
                  </a:cubicBezTo>
                  <a:cubicBezTo>
                    <a:pt x="3" y="320"/>
                    <a:pt x="2" y="324"/>
                    <a:pt x="2" y="329"/>
                  </a:cubicBezTo>
                  <a:cubicBezTo>
                    <a:pt x="2" y="333"/>
                    <a:pt x="1" y="338"/>
                    <a:pt x="1" y="342"/>
                  </a:cubicBezTo>
                  <a:cubicBezTo>
                    <a:pt x="1" y="345"/>
                    <a:pt x="1" y="347"/>
                    <a:pt x="1" y="349"/>
                  </a:cubicBezTo>
                  <a:cubicBezTo>
                    <a:pt x="1" y="352"/>
                    <a:pt x="1" y="354"/>
                    <a:pt x="1" y="356"/>
                  </a:cubicBezTo>
                  <a:cubicBezTo>
                    <a:pt x="0" y="361"/>
                    <a:pt x="0" y="366"/>
                    <a:pt x="0" y="370"/>
                  </a:cubicBezTo>
                  <a:cubicBezTo>
                    <a:pt x="1" y="375"/>
                    <a:pt x="1" y="380"/>
                    <a:pt x="1" y="385"/>
                  </a:cubicBezTo>
                  <a:cubicBezTo>
                    <a:pt x="1" y="389"/>
                    <a:pt x="1" y="389"/>
                    <a:pt x="1" y="389"/>
                  </a:cubicBezTo>
                  <a:cubicBezTo>
                    <a:pt x="1" y="392"/>
                    <a:pt x="1" y="392"/>
                    <a:pt x="1" y="392"/>
                  </a:cubicBezTo>
                  <a:cubicBezTo>
                    <a:pt x="2" y="400"/>
                    <a:pt x="2" y="400"/>
                    <a:pt x="2" y="400"/>
                  </a:cubicBezTo>
                  <a:cubicBezTo>
                    <a:pt x="3" y="407"/>
                    <a:pt x="3" y="407"/>
                    <a:pt x="3" y="407"/>
                  </a:cubicBezTo>
                  <a:cubicBezTo>
                    <a:pt x="3" y="409"/>
                    <a:pt x="3" y="412"/>
                    <a:pt x="4" y="414"/>
                  </a:cubicBezTo>
                  <a:cubicBezTo>
                    <a:pt x="6" y="429"/>
                    <a:pt x="6" y="429"/>
                    <a:pt x="6" y="429"/>
                  </a:cubicBezTo>
                  <a:cubicBezTo>
                    <a:pt x="7" y="434"/>
                    <a:pt x="8" y="438"/>
                    <a:pt x="9" y="443"/>
                  </a:cubicBezTo>
                  <a:cubicBezTo>
                    <a:pt x="13" y="462"/>
                    <a:pt x="19" y="481"/>
                    <a:pt x="27" y="499"/>
                  </a:cubicBezTo>
                  <a:cubicBezTo>
                    <a:pt x="43" y="536"/>
                    <a:pt x="64" y="569"/>
                    <a:pt x="90" y="598"/>
                  </a:cubicBezTo>
                  <a:cubicBezTo>
                    <a:pt x="111" y="621"/>
                    <a:pt x="135" y="641"/>
                    <a:pt x="161" y="657"/>
                  </a:cubicBezTo>
                  <a:cubicBezTo>
                    <a:pt x="187" y="673"/>
                    <a:pt x="216" y="685"/>
                    <a:pt x="246" y="692"/>
                  </a:cubicBezTo>
                  <a:cubicBezTo>
                    <a:pt x="273" y="698"/>
                    <a:pt x="300" y="700"/>
                    <a:pt x="327" y="701"/>
                  </a:cubicBezTo>
                  <a:cubicBezTo>
                    <a:pt x="330" y="701"/>
                    <a:pt x="333" y="701"/>
                    <a:pt x="335" y="701"/>
                  </a:cubicBezTo>
                  <a:cubicBezTo>
                    <a:pt x="346" y="701"/>
                    <a:pt x="356" y="700"/>
                    <a:pt x="367" y="700"/>
                  </a:cubicBezTo>
                  <a:cubicBezTo>
                    <a:pt x="380" y="699"/>
                    <a:pt x="394" y="698"/>
                    <a:pt x="407" y="697"/>
                  </a:cubicBezTo>
                  <a:cubicBezTo>
                    <a:pt x="421" y="695"/>
                    <a:pt x="434" y="693"/>
                    <a:pt x="447" y="690"/>
                  </a:cubicBezTo>
                  <a:cubicBezTo>
                    <a:pt x="461" y="687"/>
                    <a:pt x="474" y="683"/>
                    <a:pt x="487" y="679"/>
                  </a:cubicBezTo>
                  <a:cubicBezTo>
                    <a:pt x="512" y="669"/>
                    <a:pt x="537" y="657"/>
                    <a:pt x="559" y="642"/>
                  </a:cubicBezTo>
                  <a:cubicBezTo>
                    <a:pt x="571" y="635"/>
                    <a:pt x="581" y="627"/>
                    <a:pt x="592" y="618"/>
                  </a:cubicBezTo>
                  <a:cubicBezTo>
                    <a:pt x="599" y="612"/>
                    <a:pt x="599" y="612"/>
                    <a:pt x="599" y="612"/>
                  </a:cubicBezTo>
                  <a:cubicBezTo>
                    <a:pt x="602" y="610"/>
                    <a:pt x="604" y="607"/>
                    <a:pt x="607" y="605"/>
                  </a:cubicBezTo>
                  <a:cubicBezTo>
                    <a:pt x="612" y="601"/>
                    <a:pt x="617" y="596"/>
                    <a:pt x="621" y="591"/>
                  </a:cubicBezTo>
                  <a:cubicBezTo>
                    <a:pt x="631" y="580"/>
                    <a:pt x="641" y="568"/>
                    <a:pt x="649" y="555"/>
                  </a:cubicBezTo>
                  <a:cubicBezTo>
                    <a:pt x="656" y="541"/>
                    <a:pt x="662" y="527"/>
                    <a:pt x="665" y="512"/>
                  </a:cubicBezTo>
                  <a:cubicBezTo>
                    <a:pt x="665" y="511"/>
                    <a:pt x="666" y="510"/>
                    <a:pt x="666" y="509"/>
                  </a:cubicBezTo>
                  <a:cubicBezTo>
                    <a:pt x="666" y="508"/>
                    <a:pt x="666" y="506"/>
                    <a:pt x="666" y="505"/>
                  </a:cubicBezTo>
                  <a:cubicBezTo>
                    <a:pt x="666" y="503"/>
                    <a:pt x="667" y="501"/>
                    <a:pt x="667" y="498"/>
                  </a:cubicBezTo>
                  <a:cubicBezTo>
                    <a:pt x="666" y="494"/>
                    <a:pt x="666" y="490"/>
                    <a:pt x="664" y="487"/>
                  </a:cubicBezTo>
                  <a:cubicBezTo>
                    <a:pt x="663" y="485"/>
                    <a:pt x="662" y="483"/>
                    <a:pt x="661" y="481"/>
                  </a:cubicBezTo>
                  <a:cubicBezTo>
                    <a:pt x="660" y="479"/>
                    <a:pt x="658" y="477"/>
                    <a:pt x="657" y="476"/>
                  </a:cubicBezTo>
                  <a:cubicBezTo>
                    <a:pt x="655" y="475"/>
                    <a:pt x="653" y="473"/>
                    <a:pt x="651" y="473"/>
                  </a:cubicBezTo>
                  <a:cubicBezTo>
                    <a:pt x="651" y="473"/>
                    <a:pt x="650" y="473"/>
                    <a:pt x="650" y="474"/>
                  </a:cubicBezTo>
                  <a:cubicBezTo>
                    <a:pt x="648" y="474"/>
                    <a:pt x="647" y="476"/>
                    <a:pt x="646" y="478"/>
                  </a:cubicBezTo>
                  <a:cubicBezTo>
                    <a:pt x="646" y="479"/>
                    <a:pt x="646" y="481"/>
                    <a:pt x="645" y="482"/>
                  </a:cubicBezTo>
                  <a:cubicBezTo>
                    <a:pt x="645" y="483"/>
                    <a:pt x="645" y="484"/>
                    <a:pt x="644" y="485"/>
                  </a:cubicBezTo>
                  <a:cubicBezTo>
                    <a:pt x="642" y="495"/>
                    <a:pt x="640" y="505"/>
                    <a:pt x="636" y="515"/>
                  </a:cubicBezTo>
                  <a:cubicBezTo>
                    <a:pt x="635" y="517"/>
                    <a:pt x="635" y="517"/>
                    <a:pt x="635" y="517"/>
                  </a:cubicBezTo>
                  <a:cubicBezTo>
                    <a:pt x="634" y="520"/>
                    <a:pt x="634" y="520"/>
                    <a:pt x="634" y="520"/>
                  </a:cubicBezTo>
                  <a:cubicBezTo>
                    <a:pt x="633" y="521"/>
                    <a:pt x="632" y="523"/>
                    <a:pt x="632" y="525"/>
                  </a:cubicBezTo>
                  <a:cubicBezTo>
                    <a:pt x="630" y="528"/>
                    <a:pt x="628" y="531"/>
                    <a:pt x="626" y="534"/>
                  </a:cubicBezTo>
                  <a:cubicBezTo>
                    <a:pt x="625" y="538"/>
                    <a:pt x="622" y="541"/>
                    <a:pt x="620" y="544"/>
                  </a:cubicBezTo>
                  <a:cubicBezTo>
                    <a:pt x="619" y="545"/>
                    <a:pt x="618" y="547"/>
                    <a:pt x="617" y="548"/>
                  </a:cubicBezTo>
                  <a:cubicBezTo>
                    <a:pt x="616" y="550"/>
                    <a:pt x="615" y="551"/>
                    <a:pt x="614" y="553"/>
                  </a:cubicBezTo>
                  <a:cubicBezTo>
                    <a:pt x="609" y="559"/>
                    <a:pt x="604" y="564"/>
                    <a:pt x="599" y="570"/>
                  </a:cubicBezTo>
                  <a:cubicBezTo>
                    <a:pt x="593" y="576"/>
                    <a:pt x="588" y="581"/>
                    <a:pt x="582" y="586"/>
                  </a:cubicBezTo>
                  <a:cubicBezTo>
                    <a:pt x="570" y="596"/>
                    <a:pt x="557" y="606"/>
                    <a:pt x="544" y="615"/>
                  </a:cubicBezTo>
                  <a:cubicBezTo>
                    <a:pt x="525" y="628"/>
                    <a:pt x="504" y="639"/>
                    <a:pt x="482" y="647"/>
                  </a:cubicBezTo>
                  <a:cubicBezTo>
                    <a:pt x="470" y="652"/>
                    <a:pt x="459" y="655"/>
                    <a:pt x="448" y="658"/>
                  </a:cubicBezTo>
                  <a:cubicBezTo>
                    <a:pt x="436" y="661"/>
                    <a:pt x="424" y="663"/>
                    <a:pt x="412" y="665"/>
                  </a:cubicBezTo>
                  <a:cubicBezTo>
                    <a:pt x="389" y="668"/>
                    <a:pt x="364" y="670"/>
                    <a:pt x="340" y="670"/>
                  </a:cubicBezTo>
                  <a:cubicBezTo>
                    <a:pt x="338" y="670"/>
                    <a:pt x="336" y="670"/>
                    <a:pt x="334" y="670"/>
                  </a:cubicBezTo>
                  <a:cubicBezTo>
                    <a:pt x="308" y="670"/>
                    <a:pt x="282" y="668"/>
                    <a:pt x="257" y="663"/>
                  </a:cubicBezTo>
                  <a:cubicBezTo>
                    <a:pt x="231" y="657"/>
                    <a:pt x="205" y="646"/>
                    <a:pt x="181" y="632"/>
                  </a:cubicBezTo>
                  <a:cubicBezTo>
                    <a:pt x="176" y="629"/>
                    <a:pt x="176" y="629"/>
                    <a:pt x="176" y="629"/>
                  </a:cubicBezTo>
                  <a:cubicBezTo>
                    <a:pt x="170" y="625"/>
                    <a:pt x="170" y="625"/>
                    <a:pt x="170" y="625"/>
                  </a:cubicBezTo>
                  <a:cubicBezTo>
                    <a:pt x="166" y="623"/>
                    <a:pt x="163" y="620"/>
                    <a:pt x="159" y="618"/>
                  </a:cubicBezTo>
                  <a:cubicBezTo>
                    <a:pt x="152" y="613"/>
                    <a:pt x="145" y="607"/>
                    <a:pt x="138" y="601"/>
                  </a:cubicBezTo>
                  <a:cubicBezTo>
                    <a:pt x="125" y="590"/>
                    <a:pt x="112" y="577"/>
                    <a:pt x="101" y="563"/>
                  </a:cubicBezTo>
                  <a:cubicBezTo>
                    <a:pt x="90" y="549"/>
                    <a:pt x="80" y="534"/>
                    <a:pt x="71" y="518"/>
                  </a:cubicBezTo>
                  <a:cubicBezTo>
                    <a:pt x="62" y="503"/>
                    <a:pt x="54" y="486"/>
                    <a:pt x="48" y="470"/>
                  </a:cubicBezTo>
                  <a:cubicBezTo>
                    <a:pt x="43" y="454"/>
                    <a:pt x="38" y="438"/>
                    <a:pt x="35" y="422"/>
                  </a:cubicBezTo>
                  <a:cubicBezTo>
                    <a:pt x="34" y="418"/>
                    <a:pt x="33" y="414"/>
                    <a:pt x="33" y="410"/>
                  </a:cubicBezTo>
                  <a:cubicBezTo>
                    <a:pt x="32" y="408"/>
                    <a:pt x="32" y="406"/>
                    <a:pt x="32" y="404"/>
                  </a:cubicBezTo>
                  <a:cubicBezTo>
                    <a:pt x="31" y="398"/>
                    <a:pt x="31" y="398"/>
                    <a:pt x="31" y="398"/>
                  </a:cubicBezTo>
                  <a:cubicBezTo>
                    <a:pt x="30" y="393"/>
                    <a:pt x="30" y="389"/>
                    <a:pt x="29" y="385"/>
                  </a:cubicBezTo>
                  <a:cubicBezTo>
                    <a:pt x="28" y="373"/>
                    <a:pt x="28" y="373"/>
                    <a:pt x="28" y="373"/>
                  </a:cubicBezTo>
                  <a:cubicBezTo>
                    <a:pt x="28" y="368"/>
                    <a:pt x="28" y="363"/>
                    <a:pt x="28" y="358"/>
                  </a:cubicBezTo>
                  <a:cubicBezTo>
                    <a:pt x="28" y="351"/>
                    <a:pt x="28" y="351"/>
                    <a:pt x="28" y="351"/>
                  </a:cubicBezTo>
                  <a:cubicBezTo>
                    <a:pt x="27" y="349"/>
                    <a:pt x="28" y="346"/>
                    <a:pt x="28" y="344"/>
                  </a:cubicBezTo>
                  <a:cubicBezTo>
                    <a:pt x="28" y="339"/>
                    <a:pt x="28" y="334"/>
                    <a:pt x="28" y="330"/>
                  </a:cubicBezTo>
                  <a:cubicBezTo>
                    <a:pt x="30" y="315"/>
                    <a:pt x="30" y="315"/>
                    <a:pt x="30" y="315"/>
                  </a:cubicBezTo>
                  <a:cubicBezTo>
                    <a:pt x="32" y="296"/>
                    <a:pt x="36" y="277"/>
                    <a:pt x="41" y="259"/>
                  </a:cubicBezTo>
                  <a:cubicBezTo>
                    <a:pt x="46" y="240"/>
                    <a:pt x="52" y="221"/>
                    <a:pt x="60" y="203"/>
                  </a:cubicBezTo>
                  <a:cubicBezTo>
                    <a:pt x="67" y="189"/>
                    <a:pt x="67" y="189"/>
                    <a:pt x="67" y="189"/>
                  </a:cubicBezTo>
                  <a:cubicBezTo>
                    <a:pt x="74" y="176"/>
                    <a:pt x="74" y="176"/>
                    <a:pt x="74" y="176"/>
                  </a:cubicBezTo>
                  <a:cubicBezTo>
                    <a:pt x="74" y="175"/>
                    <a:pt x="75" y="174"/>
                    <a:pt x="75" y="173"/>
                  </a:cubicBezTo>
                  <a:cubicBezTo>
                    <a:pt x="77" y="170"/>
                    <a:pt x="77" y="170"/>
                    <a:pt x="77" y="170"/>
                  </a:cubicBezTo>
                  <a:cubicBezTo>
                    <a:pt x="81" y="164"/>
                    <a:pt x="81" y="164"/>
                    <a:pt x="81" y="164"/>
                  </a:cubicBezTo>
                  <a:cubicBezTo>
                    <a:pt x="83" y="162"/>
                    <a:pt x="84" y="159"/>
                    <a:pt x="85" y="157"/>
                  </a:cubicBezTo>
                  <a:cubicBezTo>
                    <a:pt x="89" y="151"/>
                    <a:pt x="89" y="151"/>
                    <a:pt x="89" y="151"/>
                  </a:cubicBezTo>
                  <a:cubicBezTo>
                    <a:pt x="95" y="143"/>
                    <a:pt x="101" y="136"/>
                    <a:pt x="108" y="128"/>
                  </a:cubicBezTo>
                  <a:cubicBezTo>
                    <a:pt x="117" y="117"/>
                    <a:pt x="117" y="117"/>
                    <a:pt x="117" y="117"/>
                  </a:cubicBezTo>
                  <a:cubicBezTo>
                    <a:pt x="121" y="114"/>
                    <a:pt x="125" y="110"/>
                    <a:pt x="128" y="107"/>
                  </a:cubicBezTo>
                  <a:cubicBezTo>
                    <a:pt x="142" y="94"/>
                    <a:pt x="158" y="82"/>
                    <a:pt x="174" y="71"/>
                  </a:cubicBezTo>
                  <a:cubicBezTo>
                    <a:pt x="191" y="60"/>
                    <a:pt x="208" y="51"/>
                    <a:pt x="226" y="43"/>
                  </a:cubicBezTo>
                  <a:cubicBezTo>
                    <a:pt x="244" y="35"/>
                    <a:pt x="262" y="28"/>
                    <a:pt x="281" y="24"/>
                  </a:cubicBezTo>
                  <a:cubicBezTo>
                    <a:pt x="304" y="18"/>
                    <a:pt x="328" y="15"/>
                    <a:pt x="352" y="15"/>
                  </a:cubicBezTo>
                  <a:cubicBezTo>
                    <a:pt x="368" y="15"/>
                    <a:pt x="384" y="17"/>
                    <a:pt x="400" y="19"/>
                  </a:cubicBezTo>
                  <a:cubicBezTo>
                    <a:pt x="439" y="25"/>
                    <a:pt x="477" y="38"/>
                    <a:pt x="512" y="56"/>
                  </a:cubicBezTo>
                  <a:cubicBezTo>
                    <a:pt x="530" y="66"/>
                    <a:pt x="547" y="76"/>
                    <a:pt x="563" y="88"/>
                  </a:cubicBezTo>
                  <a:cubicBezTo>
                    <a:pt x="571" y="94"/>
                    <a:pt x="579" y="100"/>
                    <a:pt x="587" y="106"/>
                  </a:cubicBezTo>
                  <a:cubicBezTo>
                    <a:pt x="594" y="113"/>
                    <a:pt x="602" y="120"/>
                    <a:pt x="609" y="127"/>
                  </a:cubicBezTo>
                  <a:cubicBezTo>
                    <a:pt x="616" y="133"/>
                    <a:pt x="622" y="141"/>
                    <a:pt x="628" y="149"/>
                  </a:cubicBezTo>
                  <a:cubicBezTo>
                    <a:pt x="629" y="151"/>
                    <a:pt x="631" y="153"/>
                    <a:pt x="632" y="156"/>
                  </a:cubicBezTo>
                  <a:cubicBezTo>
                    <a:pt x="633" y="158"/>
                    <a:pt x="635" y="161"/>
                    <a:pt x="636" y="162"/>
                  </a:cubicBezTo>
                  <a:cubicBezTo>
                    <a:pt x="636" y="163"/>
                    <a:pt x="638" y="163"/>
                    <a:pt x="639" y="163"/>
                  </a:cubicBezTo>
                  <a:cubicBezTo>
                    <a:pt x="639" y="163"/>
                    <a:pt x="639" y="163"/>
                    <a:pt x="639" y="163"/>
                  </a:cubicBezTo>
                  <a:cubicBezTo>
                    <a:pt x="641" y="163"/>
                    <a:pt x="642" y="160"/>
                    <a:pt x="640" y="156"/>
                  </a:cubicBezTo>
                  <a:cubicBezTo>
                    <a:pt x="631" y="138"/>
                    <a:pt x="618" y="123"/>
                    <a:pt x="605" y="110"/>
                  </a:cubicBezTo>
                  <a:cubicBezTo>
                    <a:pt x="601" y="107"/>
                    <a:pt x="598" y="104"/>
                    <a:pt x="594" y="101"/>
                  </a:cubicBezTo>
                  <a:cubicBezTo>
                    <a:pt x="591" y="98"/>
                    <a:pt x="587" y="95"/>
                    <a:pt x="584" y="92"/>
                  </a:cubicBezTo>
                  <a:cubicBezTo>
                    <a:pt x="573" y="83"/>
                    <a:pt x="573" y="83"/>
                    <a:pt x="573" y="83"/>
                  </a:cubicBezTo>
                  <a:cubicBezTo>
                    <a:pt x="570" y="81"/>
                    <a:pt x="570" y="81"/>
                    <a:pt x="570" y="81"/>
                  </a:cubicBezTo>
                  <a:cubicBezTo>
                    <a:pt x="568" y="79"/>
                    <a:pt x="568" y="79"/>
                    <a:pt x="568" y="79"/>
                  </a:cubicBezTo>
                  <a:cubicBezTo>
                    <a:pt x="562" y="75"/>
                    <a:pt x="562" y="75"/>
                    <a:pt x="562" y="75"/>
                  </a:cubicBezTo>
                  <a:cubicBezTo>
                    <a:pt x="556" y="70"/>
                    <a:pt x="556" y="70"/>
                    <a:pt x="556" y="70"/>
                  </a:cubicBezTo>
                  <a:cubicBezTo>
                    <a:pt x="554" y="69"/>
                    <a:pt x="553" y="68"/>
                    <a:pt x="551" y="67"/>
                  </a:cubicBezTo>
                  <a:cubicBezTo>
                    <a:pt x="547" y="64"/>
                    <a:pt x="543" y="61"/>
                    <a:pt x="539" y="59"/>
                  </a:cubicBezTo>
                  <a:cubicBezTo>
                    <a:pt x="527" y="52"/>
                    <a:pt x="527" y="52"/>
                    <a:pt x="527" y="52"/>
                  </a:cubicBezTo>
                  <a:cubicBezTo>
                    <a:pt x="525" y="50"/>
                    <a:pt x="523" y="49"/>
                    <a:pt x="521" y="48"/>
                  </a:cubicBezTo>
                  <a:cubicBezTo>
                    <a:pt x="515" y="45"/>
                    <a:pt x="515" y="45"/>
                    <a:pt x="515" y="45"/>
                  </a:cubicBezTo>
                  <a:cubicBezTo>
                    <a:pt x="499" y="36"/>
                    <a:pt x="482" y="28"/>
                    <a:pt x="464" y="22"/>
                  </a:cubicBezTo>
                  <a:cubicBezTo>
                    <a:pt x="462" y="21"/>
                    <a:pt x="460" y="20"/>
                    <a:pt x="458" y="19"/>
                  </a:cubicBezTo>
                  <a:cubicBezTo>
                    <a:pt x="451" y="17"/>
                    <a:pt x="451" y="17"/>
                    <a:pt x="451" y="17"/>
                  </a:cubicBezTo>
                  <a:cubicBezTo>
                    <a:pt x="446" y="15"/>
                    <a:pt x="442" y="14"/>
                    <a:pt x="437" y="13"/>
                  </a:cubicBezTo>
                  <a:cubicBezTo>
                    <a:pt x="433" y="11"/>
                    <a:pt x="428" y="10"/>
                    <a:pt x="423" y="9"/>
                  </a:cubicBezTo>
                  <a:cubicBezTo>
                    <a:pt x="419" y="8"/>
                    <a:pt x="414" y="7"/>
                    <a:pt x="409" y="6"/>
                  </a:cubicBezTo>
                  <a:cubicBezTo>
                    <a:pt x="391" y="2"/>
                    <a:pt x="371" y="0"/>
                    <a:pt x="352" y="0"/>
                  </a:cubicBezTo>
                  <a:cubicBezTo>
                    <a:pt x="351" y="0"/>
                    <a:pt x="350" y="0"/>
                    <a:pt x="349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</p:grpSp>
    </p:spTree>
    <p:extLst>
      <p:ext uri="{BB962C8B-B14F-4D97-AF65-F5344CB8AC3E}">
        <p14:creationId xmlns:p14="http://schemas.microsoft.com/office/powerpoint/2010/main" val="3341962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Option 3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4"/>
          <p:cNvGrpSpPr>
            <a:grpSpLocks noChangeAspect="1"/>
          </p:cNvGrpSpPr>
          <p:nvPr/>
        </p:nvGrpSpPr>
        <p:grpSpPr bwMode="auto">
          <a:xfrm>
            <a:off x="5622925" y="3567"/>
            <a:ext cx="6281739" cy="6584559"/>
            <a:chOff x="3542" y="3566"/>
            <a:chExt cx="3957" cy="6584559"/>
          </a:xfrm>
        </p:grpSpPr>
        <p:sp>
          <p:nvSpPr>
            <p:cNvPr id="27" name="AutoShape 3"/>
            <p:cNvSpPr>
              <a:spLocks noChangeAspect="1" noChangeArrowheads="1" noTextEdit="1"/>
            </p:cNvSpPr>
            <p:nvPr/>
          </p:nvSpPr>
          <p:spPr bwMode="auto">
            <a:xfrm>
              <a:off x="3542" y="314325"/>
              <a:ext cx="3957" cy="6273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grpSp>
          <p:nvGrpSpPr>
            <p:cNvPr id="28" name="Group 205"/>
            <p:cNvGrpSpPr>
              <a:grpSpLocks/>
            </p:cNvGrpSpPr>
            <p:nvPr/>
          </p:nvGrpSpPr>
          <p:grpSpPr bwMode="auto">
            <a:xfrm>
              <a:off x="3600" y="385763"/>
              <a:ext cx="3830" cy="5303838"/>
              <a:chOff x="3600" y="243"/>
              <a:chExt cx="3830" cy="3341"/>
            </a:xfrm>
          </p:grpSpPr>
          <p:sp>
            <p:nvSpPr>
              <p:cNvPr id="599" name="Line 5"/>
              <p:cNvSpPr>
                <a:spLocks noChangeShapeType="1"/>
              </p:cNvSpPr>
              <p:nvPr/>
            </p:nvSpPr>
            <p:spPr bwMode="auto">
              <a:xfrm>
                <a:off x="361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00" name="Line 6"/>
              <p:cNvSpPr>
                <a:spLocks noChangeShapeType="1"/>
              </p:cNvSpPr>
              <p:nvPr/>
            </p:nvSpPr>
            <p:spPr bwMode="auto">
              <a:xfrm>
                <a:off x="387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01" name="Line 7"/>
              <p:cNvSpPr>
                <a:spLocks noChangeShapeType="1"/>
              </p:cNvSpPr>
              <p:nvPr/>
            </p:nvSpPr>
            <p:spPr bwMode="auto">
              <a:xfrm>
                <a:off x="412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02" name="Line 8"/>
              <p:cNvSpPr>
                <a:spLocks noChangeShapeType="1"/>
              </p:cNvSpPr>
              <p:nvPr/>
            </p:nvSpPr>
            <p:spPr bwMode="auto">
              <a:xfrm>
                <a:off x="438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03" name="Line 9"/>
              <p:cNvSpPr>
                <a:spLocks noChangeShapeType="1"/>
              </p:cNvSpPr>
              <p:nvPr/>
            </p:nvSpPr>
            <p:spPr bwMode="auto">
              <a:xfrm>
                <a:off x="4634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04" name="Line 10"/>
              <p:cNvSpPr>
                <a:spLocks noChangeShapeType="1"/>
              </p:cNvSpPr>
              <p:nvPr/>
            </p:nvSpPr>
            <p:spPr bwMode="auto">
              <a:xfrm>
                <a:off x="488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05" name="Line 11"/>
              <p:cNvSpPr>
                <a:spLocks noChangeShapeType="1"/>
              </p:cNvSpPr>
              <p:nvPr/>
            </p:nvSpPr>
            <p:spPr bwMode="auto">
              <a:xfrm>
                <a:off x="514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06" name="Line 12"/>
              <p:cNvSpPr>
                <a:spLocks noChangeShapeType="1"/>
              </p:cNvSpPr>
              <p:nvPr/>
            </p:nvSpPr>
            <p:spPr bwMode="auto">
              <a:xfrm>
                <a:off x="539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07" name="Line 13"/>
              <p:cNvSpPr>
                <a:spLocks noChangeShapeType="1"/>
              </p:cNvSpPr>
              <p:nvPr/>
            </p:nvSpPr>
            <p:spPr bwMode="auto">
              <a:xfrm>
                <a:off x="565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08" name="Line 14"/>
              <p:cNvSpPr>
                <a:spLocks noChangeShapeType="1"/>
              </p:cNvSpPr>
              <p:nvPr/>
            </p:nvSpPr>
            <p:spPr bwMode="auto">
              <a:xfrm>
                <a:off x="5904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09" name="Line 15"/>
              <p:cNvSpPr>
                <a:spLocks noChangeShapeType="1"/>
              </p:cNvSpPr>
              <p:nvPr/>
            </p:nvSpPr>
            <p:spPr bwMode="auto">
              <a:xfrm>
                <a:off x="615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10" name="Line 16"/>
              <p:cNvSpPr>
                <a:spLocks noChangeShapeType="1"/>
              </p:cNvSpPr>
              <p:nvPr/>
            </p:nvSpPr>
            <p:spPr bwMode="auto">
              <a:xfrm>
                <a:off x="641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11" name="Line 17"/>
              <p:cNvSpPr>
                <a:spLocks noChangeShapeType="1"/>
              </p:cNvSpPr>
              <p:nvPr/>
            </p:nvSpPr>
            <p:spPr bwMode="auto">
              <a:xfrm>
                <a:off x="666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12" name="Line 18"/>
              <p:cNvSpPr>
                <a:spLocks noChangeShapeType="1"/>
              </p:cNvSpPr>
              <p:nvPr/>
            </p:nvSpPr>
            <p:spPr bwMode="auto">
              <a:xfrm>
                <a:off x="692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13" name="Line 19"/>
              <p:cNvSpPr>
                <a:spLocks noChangeShapeType="1"/>
              </p:cNvSpPr>
              <p:nvPr/>
            </p:nvSpPr>
            <p:spPr bwMode="auto">
              <a:xfrm>
                <a:off x="717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14" name="Line 20"/>
              <p:cNvSpPr>
                <a:spLocks noChangeShapeType="1"/>
              </p:cNvSpPr>
              <p:nvPr/>
            </p:nvSpPr>
            <p:spPr bwMode="auto">
              <a:xfrm>
                <a:off x="743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15" name="Line 21"/>
              <p:cNvSpPr>
                <a:spLocks noChangeShapeType="1"/>
              </p:cNvSpPr>
              <p:nvPr/>
            </p:nvSpPr>
            <p:spPr bwMode="auto">
              <a:xfrm>
                <a:off x="361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16" name="Line 22"/>
              <p:cNvSpPr>
                <a:spLocks noChangeShapeType="1"/>
              </p:cNvSpPr>
              <p:nvPr/>
            </p:nvSpPr>
            <p:spPr bwMode="auto">
              <a:xfrm>
                <a:off x="387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17" name="Line 23"/>
              <p:cNvSpPr>
                <a:spLocks noChangeShapeType="1"/>
              </p:cNvSpPr>
              <p:nvPr/>
            </p:nvSpPr>
            <p:spPr bwMode="auto">
              <a:xfrm>
                <a:off x="412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18" name="Line 24"/>
              <p:cNvSpPr>
                <a:spLocks noChangeShapeType="1"/>
              </p:cNvSpPr>
              <p:nvPr/>
            </p:nvSpPr>
            <p:spPr bwMode="auto">
              <a:xfrm>
                <a:off x="438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19" name="Line 25"/>
              <p:cNvSpPr>
                <a:spLocks noChangeShapeType="1"/>
              </p:cNvSpPr>
              <p:nvPr/>
            </p:nvSpPr>
            <p:spPr bwMode="auto">
              <a:xfrm>
                <a:off x="4634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20" name="Line 26"/>
              <p:cNvSpPr>
                <a:spLocks noChangeShapeType="1"/>
              </p:cNvSpPr>
              <p:nvPr/>
            </p:nvSpPr>
            <p:spPr bwMode="auto">
              <a:xfrm>
                <a:off x="488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21" name="Line 27"/>
              <p:cNvSpPr>
                <a:spLocks noChangeShapeType="1"/>
              </p:cNvSpPr>
              <p:nvPr/>
            </p:nvSpPr>
            <p:spPr bwMode="auto">
              <a:xfrm>
                <a:off x="514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22" name="Line 28"/>
              <p:cNvSpPr>
                <a:spLocks noChangeShapeType="1"/>
              </p:cNvSpPr>
              <p:nvPr/>
            </p:nvSpPr>
            <p:spPr bwMode="auto">
              <a:xfrm>
                <a:off x="539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23" name="Line 29"/>
              <p:cNvSpPr>
                <a:spLocks noChangeShapeType="1"/>
              </p:cNvSpPr>
              <p:nvPr/>
            </p:nvSpPr>
            <p:spPr bwMode="auto">
              <a:xfrm>
                <a:off x="565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24" name="Line 30"/>
              <p:cNvSpPr>
                <a:spLocks noChangeShapeType="1"/>
              </p:cNvSpPr>
              <p:nvPr/>
            </p:nvSpPr>
            <p:spPr bwMode="auto">
              <a:xfrm>
                <a:off x="5904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25" name="Line 31"/>
              <p:cNvSpPr>
                <a:spLocks noChangeShapeType="1"/>
              </p:cNvSpPr>
              <p:nvPr/>
            </p:nvSpPr>
            <p:spPr bwMode="auto">
              <a:xfrm>
                <a:off x="615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26" name="Line 32"/>
              <p:cNvSpPr>
                <a:spLocks noChangeShapeType="1"/>
              </p:cNvSpPr>
              <p:nvPr/>
            </p:nvSpPr>
            <p:spPr bwMode="auto">
              <a:xfrm>
                <a:off x="641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27" name="Line 33"/>
              <p:cNvSpPr>
                <a:spLocks noChangeShapeType="1"/>
              </p:cNvSpPr>
              <p:nvPr/>
            </p:nvSpPr>
            <p:spPr bwMode="auto">
              <a:xfrm>
                <a:off x="666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28" name="Line 34"/>
              <p:cNvSpPr>
                <a:spLocks noChangeShapeType="1"/>
              </p:cNvSpPr>
              <p:nvPr/>
            </p:nvSpPr>
            <p:spPr bwMode="auto">
              <a:xfrm>
                <a:off x="692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29" name="Line 35"/>
              <p:cNvSpPr>
                <a:spLocks noChangeShapeType="1"/>
              </p:cNvSpPr>
              <p:nvPr/>
            </p:nvSpPr>
            <p:spPr bwMode="auto">
              <a:xfrm>
                <a:off x="717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30" name="Line 36"/>
              <p:cNvSpPr>
                <a:spLocks noChangeShapeType="1"/>
              </p:cNvSpPr>
              <p:nvPr/>
            </p:nvSpPr>
            <p:spPr bwMode="auto">
              <a:xfrm>
                <a:off x="743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31" name="Line 37"/>
              <p:cNvSpPr>
                <a:spLocks noChangeShapeType="1"/>
              </p:cNvSpPr>
              <p:nvPr/>
            </p:nvSpPr>
            <p:spPr bwMode="auto">
              <a:xfrm flipH="1">
                <a:off x="3600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32" name="Line 38"/>
              <p:cNvSpPr>
                <a:spLocks noChangeShapeType="1"/>
              </p:cNvSpPr>
              <p:nvPr/>
            </p:nvSpPr>
            <p:spPr bwMode="auto">
              <a:xfrm flipH="1">
                <a:off x="3854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33" name="Line 39"/>
              <p:cNvSpPr>
                <a:spLocks noChangeShapeType="1"/>
              </p:cNvSpPr>
              <p:nvPr/>
            </p:nvSpPr>
            <p:spPr bwMode="auto">
              <a:xfrm flipH="1">
                <a:off x="4108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34" name="Line 40"/>
              <p:cNvSpPr>
                <a:spLocks noChangeShapeType="1"/>
              </p:cNvSpPr>
              <p:nvPr/>
            </p:nvSpPr>
            <p:spPr bwMode="auto">
              <a:xfrm flipH="1">
                <a:off x="4362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35" name="Line 41"/>
              <p:cNvSpPr>
                <a:spLocks noChangeShapeType="1"/>
              </p:cNvSpPr>
              <p:nvPr/>
            </p:nvSpPr>
            <p:spPr bwMode="auto">
              <a:xfrm flipH="1">
                <a:off x="4616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36" name="Line 42"/>
              <p:cNvSpPr>
                <a:spLocks noChangeShapeType="1"/>
              </p:cNvSpPr>
              <p:nvPr/>
            </p:nvSpPr>
            <p:spPr bwMode="auto">
              <a:xfrm flipH="1">
                <a:off x="4870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37" name="Line 43"/>
              <p:cNvSpPr>
                <a:spLocks noChangeShapeType="1"/>
              </p:cNvSpPr>
              <p:nvPr/>
            </p:nvSpPr>
            <p:spPr bwMode="auto">
              <a:xfrm flipH="1">
                <a:off x="5124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38" name="Line 44"/>
              <p:cNvSpPr>
                <a:spLocks noChangeShapeType="1"/>
              </p:cNvSpPr>
              <p:nvPr/>
            </p:nvSpPr>
            <p:spPr bwMode="auto">
              <a:xfrm flipH="1">
                <a:off x="5378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39" name="Line 45"/>
              <p:cNvSpPr>
                <a:spLocks noChangeShapeType="1"/>
              </p:cNvSpPr>
              <p:nvPr/>
            </p:nvSpPr>
            <p:spPr bwMode="auto">
              <a:xfrm flipH="1">
                <a:off x="5632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40" name="Line 46"/>
              <p:cNvSpPr>
                <a:spLocks noChangeShapeType="1"/>
              </p:cNvSpPr>
              <p:nvPr/>
            </p:nvSpPr>
            <p:spPr bwMode="auto">
              <a:xfrm flipH="1">
                <a:off x="5886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41" name="Line 47"/>
              <p:cNvSpPr>
                <a:spLocks noChangeShapeType="1"/>
              </p:cNvSpPr>
              <p:nvPr/>
            </p:nvSpPr>
            <p:spPr bwMode="auto">
              <a:xfrm flipH="1">
                <a:off x="6140" y="356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42" name="Line 48"/>
              <p:cNvSpPr>
                <a:spLocks noChangeShapeType="1"/>
              </p:cNvSpPr>
              <p:nvPr/>
            </p:nvSpPr>
            <p:spPr bwMode="auto">
              <a:xfrm flipH="1">
                <a:off x="6394" y="356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43" name="Line 49"/>
              <p:cNvSpPr>
                <a:spLocks noChangeShapeType="1"/>
              </p:cNvSpPr>
              <p:nvPr/>
            </p:nvSpPr>
            <p:spPr bwMode="auto">
              <a:xfrm flipH="1">
                <a:off x="6648" y="356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44" name="Line 50"/>
              <p:cNvSpPr>
                <a:spLocks noChangeShapeType="1"/>
              </p:cNvSpPr>
              <p:nvPr/>
            </p:nvSpPr>
            <p:spPr bwMode="auto">
              <a:xfrm flipH="1">
                <a:off x="6902" y="356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45" name="Line 51"/>
              <p:cNvSpPr>
                <a:spLocks noChangeShapeType="1"/>
              </p:cNvSpPr>
              <p:nvPr/>
            </p:nvSpPr>
            <p:spPr bwMode="auto">
              <a:xfrm flipH="1">
                <a:off x="7156" y="356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46" name="Line 52"/>
              <p:cNvSpPr>
                <a:spLocks noChangeShapeType="1"/>
              </p:cNvSpPr>
              <p:nvPr/>
            </p:nvSpPr>
            <p:spPr bwMode="auto">
              <a:xfrm>
                <a:off x="361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47" name="Line 53"/>
              <p:cNvSpPr>
                <a:spLocks noChangeShapeType="1"/>
              </p:cNvSpPr>
              <p:nvPr/>
            </p:nvSpPr>
            <p:spPr bwMode="auto">
              <a:xfrm>
                <a:off x="361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48" name="Line 54"/>
              <p:cNvSpPr>
                <a:spLocks noChangeShapeType="1"/>
              </p:cNvSpPr>
              <p:nvPr/>
            </p:nvSpPr>
            <p:spPr bwMode="auto">
              <a:xfrm>
                <a:off x="361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49" name="Line 55"/>
              <p:cNvSpPr>
                <a:spLocks noChangeShapeType="1"/>
              </p:cNvSpPr>
              <p:nvPr/>
            </p:nvSpPr>
            <p:spPr bwMode="auto">
              <a:xfrm>
                <a:off x="361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50" name="Line 56"/>
              <p:cNvSpPr>
                <a:spLocks noChangeShapeType="1"/>
              </p:cNvSpPr>
              <p:nvPr/>
            </p:nvSpPr>
            <p:spPr bwMode="auto">
              <a:xfrm>
                <a:off x="361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51" name="Line 57"/>
              <p:cNvSpPr>
                <a:spLocks noChangeShapeType="1"/>
              </p:cNvSpPr>
              <p:nvPr/>
            </p:nvSpPr>
            <p:spPr bwMode="auto">
              <a:xfrm>
                <a:off x="361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52" name="Line 58"/>
              <p:cNvSpPr>
                <a:spLocks noChangeShapeType="1"/>
              </p:cNvSpPr>
              <p:nvPr/>
            </p:nvSpPr>
            <p:spPr bwMode="auto">
              <a:xfrm>
                <a:off x="361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53" name="Line 59"/>
              <p:cNvSpPr>
                <a:spLocks noChangeShapeType="1"/>
              </p:cNvSpPr>
              <p:nvPr/>
            </p:nvSpPr>
            <p:spPr bwMode="auto">
              <a:xfrm>
                <a:off x="361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54" name="Line 60"/>
              <p:cNvSpPr>
                <a:spLocks noChangeShapeType="1"/>
              </p:cNvSpPr>
              <p:nvPr/>
            </p:nvSpPr>
            <p:spPr bwMode="auto">
              <a:xfrm>
                <a:off x="361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55" name="Line 61"/>
              <p:cNvSpPr>
                <a:spLocks noChangeShapeType="1"/>
              </p:cNvSpPr>
              <p:nvPr/>
            </p:nvSpPr>
            <p:spPr bwMode="auto">
              <a:xfrm>
                <a:off x="361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56" name="Line 62"/>
              <p:cNvSpPr>
                <a:spLocks noChangeShapeType="1"/>
              </p:cNvSpPr>
              <p:nvPr/>
            </p:nvSpPr>
            <p:spPr bwMode="auto">
              <a:xfrm>
                <a:off x="361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57" name="Line 63"/>
              <p:cNvSpPr>
                <a:spLocks noChangeShapeType="1"/>
              </p:cNvSpPr>
              <p:nvPr/>
            </p:nvSpPr>
            <p:spPr bwMode="auto">
              <a:xfrm>
                <a:off x="361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58" name="Line 64"/>
              <p:cNvSpPr>
                <a:spLocks noChangeShapeType="1"/>
              </p:cNvSpPr>
              <p:nvPr/>
            </p:nvSpPr>
            <p:spPr bwMode="auto">
              <a:xfrm>
                <a:off x="361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59" name="Line 65"/>
              <p:cNvSpPr>
                <a:spLocks noChangeShapeType="1"/>
              </p:cNvSpPr>
              <p:nvPr/>
            </p:nvSpPr>
            <p:spPr bwMode="auto">
              <a:xfrm>
                <a:off x="387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60" name="Line 66"/>
              <p:cNvSpPr>
                <a:spLocks noChangeShapeType="1"/>
              </p:cNvSpPr>
              <p:nvPr/>
            </p:nvSpPr>
            <p:spPr bwMode="auto">
              <a:xfrm>
                <a:off x="387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61" name="Line 67"/>
              <p:cNvSpPr>
                <a:spLocks noChangeShapeType="1"/>
              </p:cNvSpPr>
              <p:nvPr/>
            </p:nvSpPr>
            <p:spPr bwMode="auto">
              <a:xfrm>
                <a:off x="387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62" name="Line 68"/>
              <p:cNvSpPr>
                <a:spLocks noChangeShapeType="1"/>
              </p:cNvSpPr>
              <p:nvPr/>
            </p:nvSpPr>
            <p:spPr bwMode="auto">
              <a:xfrm>
                <a:off x="387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63" name="Line 69"/>
              <p:cNvSpPr>
                <a:spLocks noChangeShapeType="1"/>
              </p:cNvSpPr>
              <p:nvPr/>
            </p:nvSpPr>
            <p:spPr bwMode="auto">
              <a:xfrm>
                <a:off x="387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64" name="Line 70"/>
              <p:cNvSpPr>
                <a:spLocks noChangeShapeType="1"/>
              </p:cNvSpPr>
              <p:nvPr/>
            </p:nvSpPr>
            <p:spPr bwMode="auto">
              <a:xfrm>
                <a:off x="387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65" name="Line 71"/>
              <p:cNvSpPr>
                <a:spLocks noChangeShapeType="1"/>
              </p:cNvSpPr>
              <p:nvPr/>
            </p:nvSpPr>
            <p:spPr bwMode="auto">
              <a:xfrm>
                <a:off x="387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66" name="Line 72"/>
              <p:cNvSpPr>
                <a:spLocks noChangeShapeType="1"/>
              </p:cNvSpPr>
              <p:nvPr/>
            </p:nvSpPr>
            <p:spPr bwMode="auto">
              <a:xfrm>
                <a:off x="387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67" name="Line 73"/>
              <p:cNvSpPr>
                <a:spLocks noChangeShapeType="1"/>
              </p:cNvSpPr>
              <p:nvPr/>
            </p:nvSpPr>
            <p:spPr bwMode="auto">
              <a:xfrm>
                <a:off x="387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68" name="Line 74"/>
              <p:cNvSpPr>
                <a:spLocks noChangeShapeType="1"/>
              </p:cNvSpPr>
              <p:nvPr/>
            </p:nvSpPr>
            <p:spPr bwMode="auto">
              <a:xfrm>
                <a:off x="387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69" name="Line 75"/>
              <p:cNvSpPr>
                <a:spLocks noChangeShapeType="1"/>
              </p:cNvSpPr>
              <p:nvPr/>
            </p:nvSpPr>
            <p:spPr bwMode="auto">
              <a:xfrm>
                <a:off x="387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70" name="Line 76"/>
              <p:cNvSpPr>
                <a:spLocks noChangeShapeType="1"/>
              </p:cNvSpPr>
              <p:nvPr/>
            </p:nvSpPr>
            <p:spPr bwMode="auto">
              <a:xfrm>
                <a:off x="387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71" name="Line 77"/>
              <p:cNvSpPr>
                <a:spLocks noChangeShapeType="1"/>
              </p:cNvSpPr>
              <p:nvPr/>
            </p:nvSpPr>
            <p:spPr bwMode="auto">
              <a:xfrm>
                <a:off x="387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72" name="Line 78"/>
              <p:cNvSpPr>
                <a:spLocks noChangeShapeType="1"/>
              </p:cNvSpPr>
              <p:nvPr/>
            </p:nvSpPr>
            <p:spPr bwMode="auto">
              <a:xfrm>
                <a:off x="412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73" name="Line 79"/>
              <p:cNvSpPr>
                <a:spLocks noChangeShapeType="1"/>
              </p:cNvSpPr>
              <p:nvPr/>
            </p:nvSpPr>
            <p:spPr bwMode="auto">
              <a:xfrm>
                <a:off x="412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74" name="Line 80"/>
              <p:cNvSpPr>
                <a:spLocks noChangeShapeType="1"/>
              </p:cNvSpPr>
              <p:nvPr/>
            </p:nvSpPr>
            <p:spPr bwMode="auto">
              <a:xfrm>
                <a:off x="412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75" name="Line 81"/>
              <p:cNvSpPr>
                <a:spLocks noChangeShapeType="1"/>
              </p:cNvSpPr>
              <p:nvPr/>
            </p:nvSpPr>
            <p:spPr bwMode="auto">
              <a:xfrm>
                <a:off x="412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76" name="Line 82"/>
              <p:cNvSpPr>
                <a:spLocks noChangeShapeType="1"/>
              </p:cNvSpPr>
              <p:nvPr/>
            </p:nvSpPr>
            <p:spPr bwMode="auto">
              <a:xfrm>
                <a:off x="412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77" name="Line 83"/>
              <p:cNvSpPr>
                <a:spLocks noChangeShapeType="1"/>
              </p:cNvSpPr>
              <p:nvPr/>
            </p:nvSpPr>
            <p:spPr bwMode="auto">
              <a:xfrm>
                <a:off x="412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78" name="Line 84"/>
              <p:cNvSpPr>
                <a:spLocks noChangeShapeType="1"/>
              </p:cNvSpPr>
              <p:nvPr/>
            </p:nvSpPr>
            <p:spPr bwMode="auto">
              <a:xfrm>
                <a:off x="412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79" name="Line 85"/>
              <p:cNvSpPr>
                <a:spLocks noChangeShapeType="1"/>
              </p:cNvSpPr>
              <p:nvPr/>
            </p:nvSpPr>
            <p:spPr bwMode="auto">
              <a:xfrm>
                <a:off x="412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80" name="Line 86"/>
              <p:cNvSpPr>
                <a:spLocks noChangeShapeType="1"/>
              </p:cNvSpPr>
              <p:nvPr/>
            </p:nvSpPr>
            <p:spPr bwMode="auto">
              <a:xfrm>
                <a:off x="412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81" name="Line 87"/>
              <p:cNvSpPr>
                <a:spLocks noChangeShapeType="1"/>
              </p:cNvSpPr>
              <p:nvPr/>
            </p:nvSpPr>
            <p:spPr bwMode="auto">
              <a:xfrm>
                <a:off x="412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82" name="Line 88"/>
              <p:cNvSpPr>
                <a:spLocks noChangeShapeType="1"/>
              </p:cNvSpPr>
              <p:nvPr/>
            </p:nvSpPr>
            <p:spPr bwMode="auto">
              <a:xfrm>
                <a:off x="412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83" name="Line 89"/>
              <p:cNvSpPr>
                <a:spLocks noChangeShapeType="1"/>
              </p:cNvSpPr>
              <p:nvPr/>
            </p:nvSpPr>
            <p:spPr bwMode="auto">
              <a:xfrm>
                <a:off x="412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84" name="Line 90"/>
              <p:cNvSpPr>
                <a:spLocks noChangeShapeType="1"/>
              </p:cNvSpPr>
              <p:nvPr/>
            </p:nvSpPr>
            <p:spPr bwMode="auto">
              <a:xfrm>
                <a:off x="412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85" name="Line 91"/>
              <p:cNvSpPr>
                <a:spLocks noChangeShapeType="1"/>
              </p:cNvSpPr>
              <p:nvPr/>
            </p:nvSpPr>
            <p:spPr bwMode="auto">
              <a:xfrm>
                <a:off x="438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86" name="Line 92"/>
              <p:cNvSpPr>
                <a:spLocks noChangeShapeType="1"/>
              </p:cNvSpPr>
              <p:nvPr/>
            </p:nvSpPr>
            <p:spPr bwMode="auto">
              <a:xfrm>
                <a:off x="438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87" name="Line 93"/>
              <p:cNvSpPr>
                <a:spLocks noChangeShapeType="1"/>
              </p:cNvSpPr>
              <p:nvPr/>
            </p:nvSpPr>
            <p:spPr bwMode="auto">
              <a:xfrm>
                <a:off x="438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88" name="Line 94"/>
              <p:cNvSpPr>
                <a:spLocks noChangeShapeType="1"/>
              </p:cNvSpPr>
              <p:nvPr/>
            </p:nvSpPr>
            <p:spPr bwMode="auto">
              <a:xfrm>
                <a:off x="438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89" name="Line 95"/>
              <p:cNvSpPr>
                <a:spLocks noChangeShapeType="1"/>
              </p:cNvSpPr>
              <p:nvPr/>
            </p:nvSpPr>
            <p:spPr bwMode="auto">
              <a:xfrm>
                <a:off x="438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90" name="Line 96"/>
              <p:cNvSpPr>
                <a:spLocks noChangeShapeType="1"/>
              </p:cNvSpPr>
              <p:nvPr/>
            </p:nvSpPr>
            <p:spPr bwMode="auto">
              <a:xfrm>
                <a:off x="438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91" name="Line 97"/>
              <p:cNvSpPr>
                <a:spLocks noChangeShapeType="1"/>
              </p:cNvSpPr>
              <p:nvPr/>
            </p:nvSpPr>
            <p:spPr bwMode="auto">
              <a:xfrm>
                <a:off x="438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92" name="Line 98"/>
              <p:cNvSpPr>
                <a:spLocks noChangeShapeType="1"/>
              </p:cNvSpPr>
              <p:nvPr/>
            </p:nvSpPr>
            <p:spPr bwMode="auto">
              <a:xfrm>
                <a:off x="438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93" name="Line 99"/>
              <p:cNvSpPr>
                <a:spLocks noChangeShapeType="1"/>
              </p:cNvSpPr>
              <p:nvPr/>
            </p:nvSpPr>
            <p:spPr bwMode="auto">
              <a:xfrm>
                <a:off x="438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94" name="Line 100"/>
              <p:cNvSpPr>
                <a:spLocks noChangeShapeType="1"/>
              </p:cNvSpPr>
              <p:nvPr/>
            </p:nvSpPr>
            <p:spPr bwMode="auto">
              <a:xfrm>
                <a:off x="438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95" name="Line 101"/>
              <p:cNvSpPr>
                <a:spLocks noChangeShapeType="1"/>
              </p:cNvSpPr>
              <p:nvPr/>
            </p:nvSpPr>
            <p:spPr bwMode="auto">
              <a:xfrm>
                <a:off x="438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96" name="Line 102"/>
              <p:cNvSpPr>
                <a:spLocks noChangeShapeType="1"/>
              </p:cNvSpPr>
              <p:nvPr/>
            </p:nvSpPr>
            <p:spPr bwMode="auto">
              <a:xfrm>
                <a:off x="438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97" name="Line 103"/>
              <p:cNvSpPr>
                <a:spLocks noChangeShapeType="1"/>
              </p:cNvSpPr>
              <p:nvPr/>
            </p:nvSpPr>
            <p:spPr bwMode="auto">
              <a:xfrm>
                <a:off x="438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98" name="Line 104"/>
              <p:cNvSpPr>
                <a:spLocks noChangeShapeType="1"/>
              </p:cNvSpPr>
              <p:nvPr/>
            </p:nvSpPr>
            <p:spPr bwMode="auto">
              <a:xfrm>
                <a:off x="4634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99" name="Line 105"/>
              <p:cNvSpPr>
                <a:spLocks noChangeShapeType="1"/>
              </p:cNvSpPr>
              <p:nvPr/>
            </p:nvSpPr>
            <p:spPr bwMode="auto">
              <a:xfrm>
                <a:off x="4634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00" name="Line 106"/>
              <p:cNvSpPr>
                <a:spLocks noChangeShapeType="1"/>
              </p:cNvSpPr>
              <p:nvPr/>
            </p:nvSpPr>
            <p:spPr bwMode="auto">
              <a:xfrm>
                <a:off x="4634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01" name="Line 107"/>
              <p:cNvSpPr>
                <a:spLocks noChangeShapeType="1"/>
              </p:cNvSpPr>
              <p:nvPr/>
            </p:nvSpPr>
            <p:spPr bwMode="auto">
              <a:xfrm>
                <a:off x="4634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02" name="Line 108"/>
              <p:cNvSpPr>
                <a:spLocks noChangeShapeType="1"/>
              </p:cNvSpPr>
              <p:nvPr/>
            </p:nvSpPr>
            <p:spPr bwMode="auto">
              <a:xfrm>
                <a:off x="4634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03" name="Line 109"/>
              <p:cNvSpPr>
                <a:spLocks noChangeShapeType="1"/>
              </p:cNvSpPr>
              <p:nvPr/>
            </p:nvSpPr>
            <p:spPr bwMode="auto">
              <a:xfrm>
                <a:off x="4634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04" name="Line 110"/>
              <p:cNvSpPr>
                <a:spLocks noChangeShapeType="1"/>
              </p:cNvSpPr>
              <p:nvPr/>
            </p:nvSpPr>
            <p:spPr bwMode="auto">
              <a:xfrm>
                <a:off x="4634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05" name="Line 111"/>
              <p:cNvSpPr>
                <a:spLocks noChangeShapeType="1"/>
              </p:cNvSpPr>
              <p:nvPr/>
            </p:nvSpPr>
            <p:spPr bwMode="auto">
              <a:xfrm>
                <a:off x="4634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06" name="Line 112"/>
              <p:cNvSpPr>
                <a:spLocks noChangeShapeType="1"/>
              </p:cNvSpPr>
              <p:nvPr/>
            </p:nvSpPr>
            <p:spPr bwMode="auto">
              <a:xfrm>
                <a:off x="4634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07" name="Line 113"/>
              <p:cNvSpPr>
                <a:spLocks noChangeShapeType="1"/>
              </p:cNvSpPr>
              <p:nvPr/>
            </p:nvSpPr>
            <p:spPr bwMode="auto">
              <a:xfrm>
                <a:off x="4634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08" name="Line 114"/>
              <p:cNvSpPr>
                <a:spLocks noChangeShapeType="1"/>
              </p:cNvSpPr>
              <p:nvPr/>
            </p:nvSpPr>
            <p:spPr bwMode="auto">
              <a:xfrm>
                <a:off x="4634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09" name="Line 115"/>
              <p:cNvSpPr>
                <a:spLocks noChangeShapeType="1"/>
              </p:cNvSpPr>
              <p:nvPr/>
            </p:nvSpPr>
            <p:spPr bwMode="auto">
              <a:xfrm>
                <a:off x="4634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10" name="Line 116"/>
              <p:cNvSpPr>
                <a:spLocks noChangeShapeType="1"/>
              </p:cNvSpPr>
              <p:nvPr/>
            </p:nvSpPr>
            <p:spPr bwMode="auto">
              <a:xfrm>
                <a:off x="4634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11" name="Line 117"/>
              <p:cNvSpPr>
                <a:spLocks noChangeShapeType="1"/>
              </p:cNvSpPr>
              <p:nvPr/>
            </p:nvSpPr>
            <p:spPr bwMode="auto">
              <a:xfrm>
                <a:off x="488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12" name="Line 118"/>
              <p:cNvSpPr>
                <a:spLocks noChangeShapeType="1"/>
              </p:cNvSpPr>
              <p:nvPr/>
            </p:nvSpPr>
            <p:spPr bwMode="auto">
              <a:xfrm>
                <a:off x="488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13" name="Line 119"/>
              <p:cNvSpPr>
                <a:spLocks noChangeShapeType="1"/>
              </p:cNvSpPr>
              <p:nvPr/>
            </p:nvSpPr>
            <p:spPr bwMode="auto">
              <a:xfrm>
                <a:off x="488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14" name="Line 120"/>
              <p:cNvSpPr>
                <a:spLocks noChangeShapeType="1"/>
              </p:cNvSpPr>
              <p:nvPr/>
            </p:nvSpPr>
            <p:spPr bwMode="auto">
              <a:xfrm>
                <a:off x="488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15" name="Line 121"/>
              <p:cNvSpPr>
                <a:spLocks noChangeShapeType="1"/>
              </p:cNvSpPr>
              <p:nvPr/>
            </p:nvSpPr>
            <p:spPr bwMode="auto">
              <a:xfrm>
                <a:off x="488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16" name="Line 122"/>
              <p:cNvSpPr>
                <a:spLocks noChangeShapeType="1"/>
              </p:cNvSpPr>
              <p:nvPr/>
            </p:nvSpPr>
            <p:spPr bwMode="auto">
              <a:xfrm>
                <a:off x="488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17" name="Line 123"/>
              <p:cNvSpPr>
                <a:spLocks noChangeShapeType="1"/>
              </p:cNvSpPr>
              <p:nvPr/>
            </p:nvSpPr>
            <p:spPr bwMode="auto">
              <a:xfrm>
                <a:off x="488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18" name="Line 124"/>
              <p:cNvSpPr>
                <a:spLocks noChangeShapeType="1"/>
              </p:cNvSpPr>
              <p:nvPr/>
            </p:nvSpPr>
            <p:spPr bwMode="auto">
              <a:xfrm>
                <a:off x="488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19" name="Line 125"/>
              <p:cNvSpPr>
                <a:spLocks noChangeShapeType="1"/>
              </p:cNvSpPr>
              <p:nvPr/>
            </p:nvSpPr>
            <p:spPr bwMode="auto">
              <a:xfrm>
                <a:off x="488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20" name="Line 126"/>
              <p:cNvSpPr>
                <a:spLocks noChangeShapeType="1"/>
              </p:cNvSpPr>
              <p:nvPr/>
            </p:nvSpPr>
            <p:spPr bwMode="auto">
              <a:xfrm>
                <a:off x="488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21" name="Line 127"/>
              <p:cNvSpPr>
                <a:spLocks noChangeShapeType="1"/>
              </p:cNvSpPr>
              <p:nvPr/>
            </p:nvSpPr>
            <p:spPr bwMode="auto">
              <a:xfrm>
                <a:off x="488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22" name="Line 128"/>
              <p:cNvSpPr>
                <a:spLocks noChangeShapeType="1"/>
              </p:cNvSpPr>
              <p:nvPr/>
            </p:nvSpPr>
            <p:spPr bwMode="auto">
              <a:xfrm>
                <a:off x="488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23" name="Line 129"/>
              <p:cNvSpPr>
                <a:spLocks noChangeShapeType="1"/>
              </p:cNvSpPr>
              <p:nvPr/>
            </p:nvSpPr>
            <p:spPr bwMode="auto">
              <a:xfrm>
                <a:off x="488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24" name="Line 130"/>
              <p:cNvSpPr>
                <a:spLocks noChangeShapeType="1"/>
              </p:cNvSpPr>
              <p:nvPr/>
            </p:nvSpPr>
            <p:spPr bwMode="auto">
              <a:xfrm>
                <a:off x="514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25" name="Line 131"/>
              <p:cNvSpPr>
                <a:spLocks noChangeShapeType="1"/>
              </p:cNvSpPr>
              <p:nvPr/>
            </p:nvSpPr>
            <p:spPr bwMode="auto">
              <a:xfrm>
                <a:off x="514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26" name="Line 132"/>
              <p:cNvSpPr>
                <a:spLocks noChangeShapeType="1"/>
              </p:cNvSpPr>
              <p:nvPr/>
            </p:nvSpPr>
            <p:spPr bwMode="auto">
              <a:xfrm>
                <a:off x="514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27" name="Line 133"/>
              <p:cNvSpPr>
                <a:spLocks noChangeShapeType="1"/>
              </p:cNvSpPr>
              <p:nvPr/>
            </p:nvSpPr>
            <p:spPr bwMode="auto">
              <a:xfrm>
                <a:off x="514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28" name="Line 134"/>
              <p:cNvSpPr>
                <a:spLocks noChangeShapeType="1"/>
              </p:cNvSpPr>
              <p:nvPr/>
            </p:nvSpPr>
            <p:spPr bwMode="auto">
              <a:xfrm>
                <a:off x="514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29" name="Line 135"/>
              <p:cNvSpPr>
                <a:spLocks noChangeShapeType="1"/>
              </p:cNvSpPr>
              <p:nvPr/>
            </p:nvSpPr>
            <p:spPr bwMode="auto">
              <a:xfrm>
                <a:off x="514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30" name="Line 136"/>
              <p:cNvSpPr>
                <a:spLocks noChangeShapeType="1"/>
              </p:cNvSpPr>
              <p:nvPr/>
            </p:nvSpPr>
            <p:spPr bwMode="auto">
              <a:xfrm>
                <a:off x="514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31" name="Line 137"/>
              <p:cNvSpPr>
                <a:spLocks noChangeShapeType="1"/>
              </p:cNvSpPr>
              <p:nvPr/>
            </p:nvSpPr>
            <p:spPr bwMode="auto">
              <a:xfrm>
                <a:off x="514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32" name="Line 138"/>
              <p:cNvSpPr>
                <a:spLocks noChangeShapeType="1"/>
              </p:cNvSpPr>
              <p:nvPr/>
            </p:nvSpPr>
            <p:spPr bwMode="auto">
              <a:xfrm>
                <a:off x="514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33" name="Line 139"/>
              <p:cNvSpPr>
                <a:spLocks noChangeShapeType="1"/>
              </p:cNvSpPr>
              <p:nvPr/>
            </p:nvSpPr>
            <p:spPr bwMode="auto">
              <a:xfrm>
                <a:off x="514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34" name="Line 140"/>
              <p:cNvSpPr>
                <a:spLocks noChangeShapeType="1"/>
              </p:cNvSpPr>
              <p:nvPr/>
            </p:nvSpPr>
            <p:spPr bwMode="auto">
              <a:xfrm>
                <a:off x="514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35" name="Line 141"/>
              <p:cNvSpPr>
                <a:spLocks noChangeShapeType="1"/>
              </p:cNvSpPr>
              <p:nvPr/>
            </p:nvSpPr>
            <p:spPr bwMode="auto">
              <a:xfrm>
                <a:off x="514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36" name="Line 142"/>
              <p:cNvSpPr>
                <a:spLocks noChangeShapeType="1"/>
              </p:cNvSpPr>
              <p:nvPr/>
            </p:nvSpPr>
            <p:spPr bwMode="auto">
              <a:xfrm>
                <a:off x="514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37" name="Line 143"/>
              <p:cNvSpPr>
                <a:spLocks noChangeShapeType="1"/>
              </p:cNvSpPr>
              <p:nvPr/>
            </p:nvSpPr>
            <p:spPr bwMode="auto">
              <a:xfrm>
                <a:off x="539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38" name="Line 144"/>
              <p:cNvSpPr>
                <a:spLocks noChangeShapeType="1"/>
              </p:cNvSpPr>
              <p:nvPr/>
            </p:nvSpPr>
            <p:spPr bwMode="auto">
              <a:xfrm>
                <a:off x="539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39" name="Line 145"/>
              <p:cNvSpPr>
                <a:spLocks noChangeShapeType="1"/>
              </p:cNvSpPr>
              <p:nvPr/>
            </p:nvSpPr>
            <p:spPr bwMode="auto">
              <a:xfrm>
                <a:off x="539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40" name="Line 146"/>
              <p:cNvSpPr>
                <a:spLocks noChangeShapeType="1"/>
              </p:cNvSpPr>
              <p:nvPr/>
            </p:nvSpPr>
            <p:spPr bwMode="auto">
              <a:xfrm>
                <a:off x="539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41" name="Line 147"/>
              <p:cNvSpPr>
                <a:spLocks noChangeShapeType="1"/>
              </p:cNvSpPr>
              <p:nvPr/>
            </p:nvSpPr>
            <p:spPr bwMode="auto">
              <a:xfrm>
                <a:off x="539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42" name="Line 148"/>
              <p:cNvSpPr>
                <a:spLocks noChangeShapeType="1"/>
              </p:cNvSpPr>
              <p:nvPr/>
            </p:nvSpPr>
            <p:spPr bwMode="auto">
              <a:xfrm>
                <a:off x="539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43" name="Line 149"/>
              <p:cNvSpPr>
                <a:spLocks noChangeShapeType="1"/>
              </p:cNvSpPr>
              <p:nvPr/>
            </p:nvSpPr>
            <p:spPr bwMode="auto">
              <a:xfrm>
                <a:off x="539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44" name="Line 150"/>
              <p:cNvSpPr>
                <a:spLocks noChangeShapeType="1"/>
              </p:cNvSpPr>
              <p:nvPr/>
            </p:nvSpPr>
            <p:spPr bwMode="auto">
              <a:xfrm>
                <a:off x="539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45" name="Line 151"/>
              <p:cNvSpPr>
                <a:spLocks noChangeShapeType="1"/>
              </p:cNvSpPr>
              <p:nvPr/>
            </p:nvSpPr>
            <p:spPr bwMode="auto">
              <a:xfrm>
                <a:off x="539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46" name="Line 152"/>
              <p:cNvSpPr>
                <a:spLocks noChangeShapeType="1"/>
              </p:cNvSpPr>
              <p:nvPr/>
            </p:nvSpPr>
            <p:spPr bwMode="auto">
              <a:xfrm>
                <a:off x="539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47" name="Line 153"/>
              <p:cNvSpPr>
                <a:spLocks noChangeShapeType="1"/>
              </p:cNvSpPr>
              <p:nvPr/>
            </p:nvSpPr>
            <p:spPr bwMode="auto">
              <a:xfrm>
                <a:off x="539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48" name="Line 154"/>
              <p:cNvSpPr>
                <a:spLocks noChangeShapeType="1"/>
              </p:cNvSpPr>
              <p:nvPr/>
            </p:nvSpPr>
            <p:spPr bwMode="auto">
              <a:xfrm>
                <a:off x="539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49" name="Line 155"/>
              <p:cNvSpPr>
                <a:spLocks noChangeShapeType="1"/>
              </p:cNvSpPr>
              <p:nvPr/>
            </p:nvSpPr>
            <p:spPr bwMode="auto">
              <a:xfrm>
                <a:off x="539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50" name="Line 156"/>
              <p:cNvSpPr>
                <a:spLocks noChangeShapeType="1"/>
              </p:cNvSpPr>
              <p:nvPr/>
            </p:nvSpPr>
            <p:spPr bwMode="auto">
              <a:xfrm>
                <a:off x="565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51" name="Line 157"/>
              <p:cNvSpPr>
                <a:spLocks noChangeShapeType="1"/>
              </p:cNvSpPr>
              <p:nvPr/>
            </p:nvSpPr>
            <p:spPr bwMode="auto">
              <a:xfrm>
                <a:off x="565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52" name="Line 158"/>
              <p:cNvSpPr>
                <a:spLocks noChangeShapeType="1"/>
              </p:cNvSpPr>
              <p:nvPr/>
            </p:nvSpPr>
            <p:spPr bwMode="auto">
              <a:xfrm>
                <a:off x="565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53" name="Line 159"/>
              <p:cNvSpPr>
                <a:spLocks noChangeShapeType="1"/>
              </p:cNvSpPr>
              <p:nvPr/>
            </p:nvSpPr>
            <p:spPr bwMode="auto">
              <a:xfrm>
                <a:off x="565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54" name="Line 160"/>
              <p:cNvSpPr>
                <a:spLocks noChangeShapeType="1"/>
              </p:cNvSpPr>
              <p:nvPr/>
            </p:nvSpPr>
            <p:spPr bwMode="auto">
              <a:xfrm>
                <a:off x="565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55" name="Line 161"/>
              <p:cNvSpPr>
                <a:spLocks noChangeShapeType="1"/>
              </p:cNvSpPr>
              <p:nvPr/>
            </p:nvSpPr>
            <p:spPr bwMode="auto">
              <a:xfrm>
                <a:off x="565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56" name="Line 162"/>
              <p:cNvSpPr>
                <a:spLocks noChangeShapeType="1"/>
              </p:cNvSpPr>
              <p:nvPr/>
            </p:nvSpPr>
            <p:spPr bwMode="auto">
              <a:xfrm>
                <a:off x="565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57" name="Line 163"/>
              <p:cNvSpPr>
                <a:spLocks noChangeShapeType="1"/>
              </p:cNvSpPr>
              <p:nvPr/>
            </p:nvSpPr>
            <p:spPr bwMode="auto">
              <a:xfrm>
                <a:off x="565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58" name="Line 164"/>
              <p:cNvSpPr>
                <a:spLocks noChangeShapeType="1"/>
              </p:cNvSpPr>
              <p:nvPr/>
            </p:nvSpPr>
            <p:spPr bwMode="auto">
              <a:xfrm>
                <a:off x="565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59" name="Line 165"/>
              <p:cNvSpPr>
                <a:spLocks noChangeShapeType="1"/>
              </p:cNvSpPr>
              <p:nvPr/>
            </p:nvSpPr>
            <p:spPr bwMode="auto">
              <a:xfrm>
                <a:off x="565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60" name="Line 166"/>
              <p:cNvSpPr>
                <a:spLocks noChangeShapeType="1"/>
              </p:cNvSpPr>
              <p:nvPr/>
            </p:nvSpPr>
            <p:spPr bwMode="auto">
              <a:xfrm>
                <a:off x="565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61" name="Line 167"/>
              <p:cNvSpPr>
                <a:spLocks noChangeShapeType="1"/>
              </p:cNvSpPr>
              <p:nvPr/>
            </p:nvSpPr>
            <p:spPr bwMode="auto">
              <a:xfrm>
                <a:off x="565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62" name="Line 168"/>
              <p:cNvSpPr>
                <a:spLocks noChangeShapeType="1"/>
              </p:cNvSpPr>
              <p:nvPr/>
            </p:nvSpPr>
            <p:spPr bwMode="auto">
              <a:xfrm>
                <a:off x="565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63" name="Line 169"/>
              <p:cNvSpPr>
                <a:spLocks noChangeShapeType="1"/>
              </p:cNvSpPr>
              <p:nvPr/>
            </p:nvSpPr>
            <p:spPr bwMode="auto">
              <a:xfrm>
                <a:off x="5904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64" name="Line 170"/>
              <p:cNvSpPr>
                <a:spLocks noChangeShapeType="1"/>
              </p:cNvSpPr>
              <p:nvPr/>
            </p:nvSpPr>
            <p:spPr bwMode="auto">
              <a:xfrm>
                <a:off x="5904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65" name="Line 171"/>
              <p:cNvSpPr>
                <a:spLocks noChangeShapeType="1"/>
              </p:cNvSpPr>
              <p:nvPr/>
            </p:nvSpPr>
            <p:spPr bwMode="auto">
              <a:xfrm>
                <a:off x="5904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66" name="Line 172"/>
              <p:cNvSpPr>
                <a:spLocks noChangeShapeType="1"/>
              </p:cNvSpPr>
              <p:nvPr/>
            </p:nvSpPr>
            <p:spPr bwMode="auto">
              <a:xfrm>
                <a:off x="5904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67" name="Line 173"/>
              <p:cNvSpPr>
                <a:spLocks noChangeShapeType="1"/>
              </p:cNvSpPr>
              <p:nvPr/>
            </p:nvSpPr>
            <p:spPr bwMode="auto">
              <a:xfrm>
                <a:off x="5904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68" name="Line 174"/>
              <p:cNvSpPr>
                <a:spLocks noChangeShapeType="1"/>
              </p:cNvSpPr>
              <p:nvPr/>
            </p:nvSpPr>
            <p:spPr bwMode="auto">
              <a:xfrm>
                <a:off x="5904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69" name="Line 175"/>
              <p:cNvSpPr>
                <a:spLocks noChangeShapeType="1"/>
              </p:cNvSpPr>
              <p:nvPr/>
            </p:nvSpPr>
            <p:spPr bwMode="auto">
              <a:xfrm>
                <a:off x="5904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70" name="Line 176"/>
              <p:cNvSpPr>
                <a:spLocks noChangeShapeType="1"/>
              </p:cNvSpPr>
              <p:nvPr/>
            </p:nvSpPr>
            <p:spPr bwMode="auto">
              <a:xfrm>
                <a:off x="5904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71" name="Line 177"/>
              <p:cNvSpPr>
                <a:spLocks noChangeShapeType="1"/>
              </p:cNvSpPr>
              <p:nvPr/>
            </p:nvSpPr>
            <p:spPr bwMode="auto">
              <a:xfrm>
                <a:off x="5904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72" name="Line 178"/>
              <p:cNvSpPr>
                <a:spLocks noChangeShapeType="1"/>
              </p:cNvSpPr>
              <p:nvPr/>
            </p:nvSpPr>
            <p:spPr bwMode="auto">
              <a:xfrm>
                <a:off x="5904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73" name="Line 179"/>
              <p:cNvSpPr>
                <a:spLocks noChangeShapeType="1"/>
              </p:cNvSpPr>
              <p:nvPr/>
            </p:nvSpPr>
            <p:spPr bwMode="auto">
              <a:xfrm>
                <a:off x="5904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74" name="Line 180"/>
              <p:cNvSpPr>
                <a:spLocks noChangeShapeType="1"/>
              </p:cNvSpPr>
              <p:nvPr/>
            </p:nvSpPr>
            <p:spPr bwMode="auto">
              <a:xfrm>
                <a:off x="5904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75" name="Line 181"/>
              <p:cNvSpPr>
                <a:spLocks noChangeShapeType="1"/>
              </p:cNvSpPr>
              <p:nvPr/>
            </p:nvSpPr>
            <p:spPr bwMode="auto">
              <a:xfrm>
                <a:off x="5904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76" name="Line 182"/>
              <p:cNvSpPr>
                <a:spLocks noChangeShapeType="1"/>
              </p:cNvSpPr>
              <p:nvPr/>
            </p:nvSpPr>
            <p:spPr bwMode="auto">
              <a:xfrm>
                <a:off x="615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77" name="Line 183"/>
              <p:cNvSpPr>
                <a:spLocks noChangeShapeType="1"/>
              </p:cNvSpPr>
              <p:nvPr/>
            </p:nvSpPr>
            <p:spPr bwMode="auto">
              <a:xfrm>
                <a:off x="615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78" name="Line 184"/>
              <p:cNvSpPr>
                <a:spLocks noChangeShapeType="1"/>
              </p:cNvSpPr>
              <p:nvPr/>
            </p:nvSpPr>
            <p:spPr bwMode="auto">
              <a:xfrm>
                <a:off x="615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79" name="Line 185"/>
              <p:cNvSpPr>
                <a:spLocks noChangeShapeType="1"/>
              </p:cNvSpPr>
              <p:nvPr/>
            </p:nvSpPr>
            <p:spPr bwMode="auto">
              <a:xfrm>
                <a:off x="615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80" name="Line 186"/>
              <p:cNvSpPr>
                <a:spLocks noChangeShapeType="1"/>
              </p:cNvSpPr>
              <p:nvPr/>
            </p:nvSpPr>
            <p:spPr bwMode="auto">
              <a:xfrm>
                <a:off x="615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81" name="Line 187"/>
              <p:cNvSpPr>
                <a:spLocks noChangeShapeType="1"/>
              </p:cNvSpPr>
              <p:nvPr/>
            </p:nvSpPr>
            <p:spPr bwMode="auto">
              <a:xfrm>
                <a:off x="615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82" name="Line 188"/>
              <p:cNvSpPr>
                <a:spLocks noChangeShapeType="1"/>
              </p:cNvSpPr>
              <p:nvPr/>
            </p:nvSpPr>
            <p:spPr bwMode="auto">
              <a:xfrm>
                <a:off x="615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83" name="Line 189"/>
              <p:cNvSpPr>
                <a:spLocks noChangeShapeType="1"/>
              </p:cNvSpPr>
              <p:nvPr/>
            </p:nvSpPr>
            <p:spPr bwMode="auto">
              <a:xfrm>
                <a:off x="615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84" name="Line 190"/>
              <p:cNvSpPr>
                <a:spLocks noChangeShapeType="1"/>
              </p:cNvSpPr>
              <p:nvPr/>
            </p:nvSpPr>
            <p:spPr bwMode="auto">
              <a:xfrm>
                <a:off x="615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85" name="Line 191"/>
              <p:cNvSpPr>
                <a:spLocks noChangeShapeType="1"/>
              </p:cNvSpPr>
              <p:nvPr/>
            </p:nvSpPr>
            <p:spPr bwMode="auto">
              <a:xfrm>
                <a:off x="615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86" name="Line 192"/>
              <p:cNvSpPr>
                <a:spLocks noChangeShapeType="1"/>
              </p:cNvSpPr>
              <p:nvPr/>
            </p:nvSpPr>
            <p:spPr bwMode="auto">
              <a:xfrm>
                <a:off x="615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87" name="Line 193"/>
              <p:cNvSpPr>
                <a:spLocks noChangeShapeType="1"/>
              </p:cNvSpPr>
              <p:nvPr/>
            </p:nvSpPr>
            <p:spPr bwMode="auto">
              <a:xfrm>
                <a:off x="615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88" name="Line 194"/>
              <p:cNvSpPr>
                <a:spLocks noChangeShapeType="1"/>
              </p:cNvSpPr>
              <p:nvPr/>
            </p:nvSpPr>
            <p:spPr bwMode="auto">
              <a:xfrm>
                <a:off x="615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89" name="Line 195"/>
              <p:cNvSpPr>
                <a:spLocks noChangeShapeType="1"/>
              </p:cNvSpPr>
              <p:nvPr/>
            </p:nvSpPr>
            <p:spPr bwMode="auto">
              <a:xfrm>
                <a:off x="641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90" name="Line 196"/>
              <p:cNvSpPr>
                <a:spLocks noChangeShapeType="1"/>
              </p:cNvSpPr>
              <p:nvPr/>
            </p:nvSpPr>
            <p:spPr bwMode="auto">
              <a:xfrm>
                <a:off x="641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91" name="Line 197"/>
              <p:cNvSpPr>
                <a:spLocks noChangeShapeType="1"/>
              </p:cNvSpPr>
              <p:nvPr/>
            </p:nvSpPr>
            <p:spPr bwMode="auto">
              <a:xfrm>
                <a:off x="641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92" name="Line 198"/>
              <p:cNvSpPr>
                <a:spLocks noChangeShapeType="1"/>
              </p:cNvSpPr>
              <p:nvPr/>
            </p:nvSpPr>
            <p:spPr bwMode="auto">
              <a:xfrm>
                <a:off x="641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93" name="Line 199"/>
              <p:cNvSpPr>
                <a:spLocks noChangeShapeType="1"/>
              </p:cNvSpPr>
              <p:nvPr/>
            </p:nvSpPr>
            <p:spPr bwMode="auto">
              <a:xfrm>
                <a:off x="641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94" name="Line 200"/>
              <p:cNvSpPr>
                <a:spLocks noChangeShapeType="1"/>
              </p:cNvSpPr>
              <p:nvPr/>
            </p:nvSpPr>
            <p:spPr bwMode="auto">
              <a:xfrm>
                <a:off x="641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95" name="Line 201"/>
              <p:cNvSpPr>
                <a:spLocks noChangeShapeType="1"/>
              </p:cNvSpPr>
              <p:nvPr/>
            </p:nvSpPr>
            <p:spPr bwMode="auto">
              <a:xfrm>
                <a:off x="641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96" name="Line 202"/>
              <p:cNvSpPr>
                <a:spLocks noChangeShapeType="1"/>
              </p:cNvSpPr>
              <p:nvPr/>
            </p:nvSpPr>
            <p:spPr bwMode="auto">
              <a:xfrm>
                <a:off x="641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97" name="Line 203"/>
              <p:cNvSpPr>
                <a:spLocks noChangeShapeType="1"/>
              </p:cNvSpPr>
              <p:nvPr/>
            </p:nvSpPr>
            <p:spPr bwMode="auto">
              <a:xfrm>
                <a:off x="641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98" name="Line 204"/>
              <p:cNvSpPr>
                <a:spLocks noChangeShapeType="1"/>
              </p:cNvSpPr>
              <p:nvPr/>
            </p:nvSpPr>
            <p:spPr bwMode="auto">
              <a:xfrm>
                <a:off x="641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</p:grpSp>
        <p:grpSp>
          <p:nvGrpSpPr>
            <p:cNvPr id="29" name="Group 406"/>
            <p:cNvGrpSpPr>
              <a:grpSpLocks/>
            </p:cNvGrpSpPr>
            <p:nvPr/>
          </p:nvGrpSpPr>
          <p:grpSpPr bwMode="auto">
            <a:xfrm>
              <a:off x="3618" y="385763"/>
              <a:ext cx="3812" cy="4900613"/>
              <a:chOff x="3618" y="243"/>
              <a:chExt cx="3812" cy="3087"/>
            </a:xfrm>
          </p:grpSpPr>
          <p:sp>
            <p:nvSpPr>
              <p:cNvPr id="399" name="Line 206"/>
              <p:cNvSpPr>
                <a:spLocks noChangeShapeType="1"/>
              </p:cNvSpPr>
              <p:nvPr/>
            </p:nvSpPr>
            <p:spPr bwMode="auto">
              <a:xfrm>
                <a:off x="641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00" name="Line 207"/>
              <p:cNvSpPr>
                <a:spLocks noChangeShapeType="1"/>
              </p:cNvSpPr>
              <p:nvPr/>
            </p:nvSpPr>
            <p:spPr bwMode="auto">
              <a:xfrm>
                <a:off x="641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01" name="Line 208"/>
              <p:cNvSpPr>
                <a:spLocks noChangeShapeType="1"/>
              </p:cNvSpPr>
              <p:nvPr/>
            </p:nvSpPr>
            <p:spPr bwMode="auto">
              <a:xfrm>
                <a:off x="641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02" name="Line 209"/>
              <p:cNvSpPr>
                <a:spLocks noChangeShapeType="1"/>
              </p:cNvSpPr>
              <p:nvPr/>
            </p:nvSpPr>
            <p:spPr bwMode="auto">
              <a:xfrm>
                <a:off x="666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03" name="Line 210"/>
              <p:cNvSpPr>
                <a:spLocks noChangeShapeType="1"/>
              </p:cNvSpPr>
              <p:nvPr/>
            </p:nvSpPr>
            <p:spPr bwMode="auto">
              <a:xfrm>
                <a:off x="666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04" name="Line 211"/>
              <p:cNvSpPr>
                <a:spLocks noChangeShapeType="1"/>
              </p:cNvSpPr>
              <p:nvPr/>
            </p:nvSpPr>
            <p:spPr bwMode="auto">
              <a:xfrm>
                <a:off x="666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05" name="Line 212"/>
              <p:cNvSpPr>
                <a:spLocks noChangeShapeType="1"/>
              </p:cNvSpPr>
              <p:nvPr/>
            </p:nvSpPr>
            <p:spPr bwMode="auto">
              <a:xfrm>
                <a:off x="666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06" name="Line 213"/>
              <p:cNvSpPr>
                <a:spLocks noChangeShapeType="1"/>
              </p:cNvSpPr>
              <p:nvPr/>
            </p:nvSpPr>
            <p:spPr bwMode="auto">
              <a:xfrm>
                <a:off x="666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07" name="Line 214"/>
              <p:cNvSpPr>
                <a:spLocks noChangeShapeType="1"/>
              </p:cNvSpPr>
              <p:nvPr/>
            </p:nvSpPr>
            <p:spPr bwMode="auto">
              <a:xfrm>
                <a:off x="666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08" name="Line 215"/>
              <p:cNvSpPr>
                <a:spLocks noChangeShapeType="1"/>
              </p:cNvSpPr>
              <p:nvPr/>
            </p:nvSpPr>
            <p:spPr bwMode="auto">
              <a:xfrm>
                <a:off x="666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09" name="Line 216"/>
              <p:cNvSpPr>
                <a:spLocks noChangeShapeType="1"/>
              </p:cNvSpPr>
              <p:nvPr/>
            </p:nvSpPr>
            <p:spPr bwMode="auto">
              <a:xfrm>
                <a:off x="666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10" name="Line 217"/>
              <p:cNvSpPr>
                <a:spLocks noChangeShapeType="1"/>
              </p:cNvSpPr>
              <p:nvPr/>
            </p:nvSpPr>
            <p:spPr bwMode="auto">
              <a:xfrm>
                <a:off x="666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11" name="Line 218"/>
              <p:cNvSpPr>
                <a:spLocks noChangeShapeType="1"/>
              </p:cNvSpPr>
              <p:nvPr/>
            </p:nvSpPr>
            <p:spPr bwMode="auto">
              <a:xfrm>
                <a:off x="666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12" name="Line 219"/>
              <p:cNvSpPr>
                <a:spLocks noChangeShapeType="1"/>
              </p:cNvSpPr>
              <p:nvPr/>
            </p:nvSpPr>
            <p:spPr bwMode="auto">
              <a:xfrm>
                <a:off x="666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13" name="Line 220"/>
              <p:cNvSpPr>
                <a:spLocks noChangeShapeType="1"/>
              </p:cNvSpPr>
              <p:nvPr/>
            </p:nvSpPr>
            <p:spPr bwMode="auto">
              <a:xfrm>
                <a:off x="666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14" name="Line 221"/>
              <p:cNvSpPr>
                <a:spLocks noChangeShapeType="1"/>
              </p:cNvSpPr>
              <p:nvPr/>
            </p:nvSpPr>
            <p:spPr bwMode="auto">
              <a:xfrm>
                <a:off x="666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15" name="Line 222"/>
              <p:cNvSpPr>
                <a:spLocks noChangeShapeType="1"/>
              </p:cNvSpPr>
              <p:nvPr/>
            </p:nvSpPr>
            <p:spPr bwMode="auto">
              <a:xfrm>
                <a:off x="692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16" name="Line 223"/>
              <p:cNvSpPr>
                <a:spLocks noChangeShapeType="1"/>
              </p:cNvSpPr>
              <p:nvPr/>
            </p:nvSpPr>
            <p:spPr bwMode="auto">
              <a:xfrm>
                <a:off x="692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17" name="Line 224"/>
              <p:cNvSpPr>
                <a:spLocks noChangeShapeType="1"/>
              </p:cNvSpPr>
              <p:nvPr/>
            </p:nvSpPr>
            <p:spPr bwMode="auto">
              <a:xfrm>
                <a:off x="692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18" name="Line 225"/>
              <p:cNvSpPr>
                <a:spLocks noChangeShapeType="1"/>
              </p:cNvSpPr>
              <p:nvPr/>
            </p:nvSpPr>
            <p:spPr bwMode="auto">
              <a:xfrm>
                <a:off x="692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19" name="Line 226"/>
              <p:cNvSpPr>
                <a:spLocks noChangeShapeType="1"/>
              </p:cNvSpPr>
              <p:nvPr/>
            </p:nvSpPr>
            <p:spPr bwMode="auto">
              <a:xfrm>
                <a:off x="692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20" name="Line 227"/>
              <p:cNvSpPr>
                <a:spLocks noChangeShapeType="1"/>
              </p:cNvSpPr>
              <p:nvPr/>
            </p:nvSpPr>
            <p:spPr bwMode="auto">
              <a:xfrm>
                <a:off x="692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21" name="Line 228"/>
              <p:cNvSpPr>
                <a:spLocks noChangeShapeType="1"/>
              </p:cNvSpPr>
              <p:nvPr/>
            </p:nvSpPr>
            <p:spPr bwMode="auto">
              <a:xfrm>
                <a:off x="692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22" name="Line 229"/>
              <p:cNvSpPr>
                <a:spLocks noChangeShapeType="1"/>
              </p:cNvSpPr>
              <p:nvPr/>
            </p:nvSpPr>
            <p:spPr bwMode="auto">
              <a:xfrm>
                <a:off x="692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23" name="Line 230"/>
              <p:cNvSpPr>
                <a:spLocks noChangeShapeType="1"/>
              </p:cNvSpPr>
              <p:nvPr/>
            </p:nvSpPr>
            <p:spPr bwMode="auto">
              <a:xfrm>
                <a:off x="692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24" name="Line 231"/>
              <p:cNvSpPr>
                <a:spLocks noChangeShapeType="1"/>
              </p:cNvSpPr>
              <p:nvPr/>
            </p:nvSpPr>
            <p:spPr bwMode="auto">
              <a:xfrm>
                <a:off x="692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25" name="Line 232"/>
              <p:cNvSpPr>
                <a:spLocks noChangeShapeType="1"/>
              </p:cNvSpPr>
              <p:nvPr/>
            </p:nvSpPr>
            <p:spPr bwMode="auto">
              <a:xfrm>
                <a:off x="692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26" name="Line 233"/>
              <p:cNvSpPr>
                <a:spLocks noChangeShapeType="1"/>
              </p:cNvSpPr>
              <p:nvPr/>
            </p:nvSpPr>
            <p:spPr bwMode="auto">
              <a:xfrm>
                <a:off x="692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27" name="Line 234"/>
              <p:cNvSpPr>
                <a:spLocks noChangeShapeType="1"/>
              </p:cNvSpPr>
              <p:nvPr/>
            </p:nvSpPr>
            <p:spPr bwMode="auto">
              <a:xfrm>
                <a:off x="692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28" name="Line 235"/>
              <p:cNvSpPr>
                <a:spLocks noChangeShapeType="1"/>
              </p:cNvSpPr>
              <p:nvPr/>
            </p:nvSpPr>
            <p:spPr bwMode="auto">
              <a:xfrm>
                <a:off x="717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29" name="Line 236"/>
              <p:cNvSpPr>
                <a:spLocks noChangeShapeType="1"/>
              </p:cNvSpPr>
              <p:nvPr/>
            </p:nvSpPr>
            <p:spPr bwMode="auto">
              <a:xfrm>
                <a:off x="717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30" name="Line 237"/>
              <p:cNvSpPr>
                <a:spLocks noChangeShapeType="1"/>
              </p:cNvSpPr>
              <p:nvPr/>
            </p:nvSpPr>
            <p:spPr bwMode="auto">
              <a:xfrm>
                <a:off x="717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31" name="Line 238"/>
              <p:cNvSpPr>
                <a:spLocks noChangeShapeType="1"/>
              </p:cNvSpPr>
              <p:nvPr/>
            </p:nvSpPr>
            <p:spPr bwMode="auto">
              <a:xfrm>
                <a:off x="717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32" name="Line 239"/>
              <p:cNvSpPr>
                <a:spLocks noChangeShapeType="1"/>
              </p:cNvSpPr>
              <p:nvPr/>
            </p:nvSpPr>
            <p:spPr bwMode="auto">
              <a:xfrm>
                <a:off x="717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33" name="Line 240"/>
              <p:cNvSpPr>
                <a:spLocks noChangeShapeType="1"/>
              </p:cNvSpPr>
              <p:nvPr/>
            </p:nvSpPr>
            <p:spPr bwMode="auto">
              <a:xfrm>
                <a:off x="717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34" name="Line 241"/>
              <p:cNvSpPr>
                <a:spLocks noChangeShapeType="1"/>
              </p:cNvSpPr>
              <p:nvPr/>
            </p:nvSpPr>
            <p:spPr bwMode="auto">
              <a:xfrm>
                <a:off x="717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35" name="Line 242"/>
              <p:cNvSpPr>
                <a:spLocks noChangeShapeType="1"/>
              </p:cNvSpPr>
              <p:nvPr/>
            </p:nvSpPr>
            <p:spPr bwMode="auto">
              <a:xfrm>
                <a:off x="717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36" name="Line 243"/>
              <p:cNvSpPr>
                <a:spLocks noChangeShapeType="1"/>
              </p:cNvSpPr>
              <p:nvPr/>
            </p:nvSpPr>
            <p:spPr bwMode="auto">
              <a:xfrm>
                <a:off x="717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37" name="Line 244"/>
              <p:cNvSpPr>
                <a:spLocks noChangeShapeType="1"/>
              </p:cNvSpPr>
              <p:nvPr/>
            </p:nvSpPr>
            <p:spPr bwMode="auto">
              <a:xfrm>
                <a:off x="717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38" name="Line 245"/>
              <p:cNvSpPr>
                <a:spLocks noChangeShapeType="1"/>
              </p:cNvSpPr>
              <p:nvPr/>
            </p:nvSpPr>
            <p:spPr bwMode="auto">
              <a:xfrm>
                <a:off x="717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39" name="Line 246"/>
              <p:cNvSpPr>
                <a:spLocks noChangeShapeType="1"/>
              </p:cNvSpPr>
              <p:nvPr/>
            </p:nvSpPr>
            <p:spPr bwMode="auto">
              <a:xfrm>
                <a:off x="717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40" name="Line 247"/>
              <p:cNvSpPr>
                <a:spLocks noChangeShapeType="1"/>
              </p:cNvSpPr>
              <p:nvPr/>
            </p:nvSpPr>
            <p:spPr bwMode="auto">
              <a:xfrm>
                <a:off x="717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41" name="Line 248"/>
              <p:cNvSpPr>
                <a:spLocks noChangeShapeType="1"/>
              </p:cNvSpPr>
              <p:nvPr/>
            </p:nvSpPr>
            <p:spPr bwMode="auto">
              <a:xfrm>
                <a:off x="743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42" name="Line 249"/>
              <p:cNvSpPr>
                <a:spLocks noChangeShapeType="1"/>
              </p:cNvSpPr>
              <p:nvPr/>
            </p:nvSpPr>
            <p:spPr bwMode="auto">
              <a:xfrm>
                <a:off x="743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43" name="Line 250"/>
              <p:cNvSpPr>
                <a:spLocks noChangeShapeType="1"/>
              </p:cNvSpPr>
              <p:nvPr/>
            </p:nvSpPr>
            <p:spPr bwMode="auto">
              <a:xfrm>
                <a:off x="743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44" name="Line 251"/>
              <p:cNvSpPr>
                <a:spLocks noChangeShapeType="1"/>
              </p:cNvSpPr>
              <p:nvPr/>
            </p:nvSpPr>
            <p:spPr bwMode="auto">
              <a:xfrm>
                <a:off x="743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45" name="Line 252"/>
              <p:cNvSpPr>
                <a:spLocks noChangeShapeType="1"/>
              </p:cNvSpPr>
              <p:nvPr/>
            </p:nvSpPr>
            <p:spPr bwMode="auto">
              <a:xfrm>
                <a:off x="743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46" name="Line 253"/>
              <p:cNvSpPr>
                <a:spLocks noChangeShapeType="1"/>
              </p:cNvSpPr>
              <p:nvPr/>
            </p:nvSpPr>
            <p:spPr bwMode="auto">
              <a:xfrm>
                <a:off x="743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47" name="Line 254"/>
              <p:cNvSpPr>
                <a:spLocks noChangeShapeType="1"/>
              </p:cNvSpPr>
              <p:nvPr/>
            </p:nvSpPr>
            <p:spPr bwMode="auto">
              <a:xfrm>
                <a:off x="743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48" name="Line 255"/>
              <p:cNvSpPr>
                <a:spLocks noChangeShapeType="1"/>
              </p:cNvSpPr>
              <p:nvPr/>
            </p:nvSpPr>
            <p:spPr bwMode="auto">
              <a:xfrm>
                <a:off x="743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49" name="Line 256"/>
              <p:cNvSpPr>
                <a:spLocks noChangeShapeType="1"/>
              </p:cNvSpPr>
              <p:nvPr/>
            </p:nvSpPr>
            <p:spPr bwMode="auto">
              <a:xfrm>
                <a:off x="743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50" name="Line 257"/>
              <p:cNvSpPr>
                <a:spLocks noChangeShapeType="1"/>
              </p:cNvSpPr>
              <p:nvPr/>
            </p:nvSpPr>
            <p:spPr bwMode="auto">
              <a:xfrm>
                <a:off x="743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51" name="Line 258"/>
              <p:cNvSpPr>
                <a:spLocks noChangeShapeType="1"/>
              </p:cNvSpPr>
              <p:nvPr/>
            </p:nvSpPr>
            <p:spPr bwMode="auto">
              <a:xfrm>
                <a:off x="743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52" name="Line 259"/>
              <p:cNvSpPr>
                <a:spLocks noChangeShapeType="1"/>
              </p:cNvSpPr>
              <p:nvPr/>
            </p:nvSpPr>
            <p:spPr bwMode="auto">
              <a:xfrm>
                <a:off x="743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53" name="Line 260"/>
              <p:cNvSpPr>
                <a:spLocks noChangeShapeType="1"/>
              </p:cNvSpPr>
              <p:nvPr/>
            </p:nvSpPr>
            <p:spPr bwMode="auto">
              <a:xfrm>
                <a:off x="743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54" name="Line 261"/>
              <p:cNvSpPr>
                <a:spLocks noChangeShapeType="1"/>
              </p:cNvSpPr>
              <p:nvPr/>
            </p:nvSpPr>
            <p:spPr bwMode="auto">
              <a:xfrm>
                <a:off x="361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55" name="Line 262"/>
              <p:cNvSpPr>
                <a:spLocks noChangeShapeType="1"/>
              </p:cNvSpPr>
              <p:nvPr/>
            </p:nvSpPr>
            <p:spPr bwMode="auto">
              <a:xfrm>
                <a:off x="361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56" name="Line 263"/>
              <p:cNvSpPr>
                <a:spLocks noChangeShapeType="1"/>
              </p:cNvSpPr>
              <p:nvPr/>
            </p:nvSpPr>
            <p:spPr bwMode="auto">
              <a:xfrm>
                <a:off x="361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57" name="Line 264"/>
              <p:cNvSpPr>
                <a:spLocks noChangeShapeType="1"/>
              </p:cNvSpPr>
              <p:nvPr/>
            </p:nvSpPr>
            <p:spPr bwMode="auto">
              <a:xfrm>
                <a:off x="361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58" name="Line 265"/>
              <p:cNvSpPr>
                <a:spLocks noChangeShapeType="1"/>
              </p:cNvSpPr>
              <p:nvPr/>
            </p:nvSpPr>
            <p:spPr bwMode="auto">
              <a:xfrm>
                <a:off x="361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59" name="Line 266"/>
              <p:cNvSpPr>
                <a:spLocks noChangeShapeType="1"/>
              </p:cNvSpPr>
              <p:nvPr/>
            </p:nvSpPr>
            <p:spPr bwMode="auto">
              <a:xfrm>
                <a:off x="361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60" name="Line 267"/>
              <p:cNvSpPr>
                <a:spLocks noChangeShapeType="1"/>
              </p:cNvSpPr>
              <p:nvPr/>
            </p:nvSpPr>
            <p:spPr bwMode="auto">
              <a:xfrm>
                <a:off x="361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61" name="Line 268"/>
              <p:cNvSpPr>
                <a:spLocks noChangeShapeType="1"/>
              </p:cNvSpPr>
              <p:nvPr/>
            </p:nvSpPr>
            <p:spPr bwMode="auto">
              <a:xfrm>
                <a:off x="361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62" name="Line 269"/>
              <p:cNvSpPr>
                <a:spLocks noChangeShapeType="1"/>
              </p:cNvSpPr>
              <p:nvPr/>
            </p:nvSpPr>
            <p:spPr bwMode="auto">
              <a:xfrm>
                <a:off x="361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63" name="Line 270"/>
              <p:cNvSpPr>
                <a:spLocks noChangeShapeType="1"/>
              </p:cNvSpPr>
              <p:nvPr/>
            </p:nvSpPr>
            <p:spPr bwMode="auto">
              <a:xfrm>
                <a:off x="361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64" name="Line 271"/>
              <p:cNvSpPr>
                <a:spLocks noChangeShapeType="1"/>
              </p:cNvSpPr>
              <p:nvPr/>
            </p:nvSpPr>
            <p:spPr bwMode="auto">
              <a:xfrm>
                <a:off x="361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65" name="Line 272"/>
              <p:cNvSpPr>
                <a:spLocks noChangeShapeType="1"/>
              </p:cNvSpPr>
              <p:nvPr/>
            </p:nvSpPr>
            <p:spPr bwMode="auto">
              <a:xfrm>
                <a:off x="361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66" name="Line 273"/>
              <p:cNvSpPr>
                <a:spLocks noChangeShapeType="1"/>
              </p:cNvSpPr>
              <p:nvPr/>
            </p:nvSpPr>
            <p:spPr bwMode="auto">
              <a:xfrm>
                <a:off x="361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67" name="Line 274"/>
              <p:cNvSpPr>
                <a:spLocks noChangeShapeType="1"/>
              </p:cNvSpPr>
              <p:nvPr/>
            </p:nvSpPr>
            <p:spPr bwMode="auto">
              <a:xfrm>
                <a:off x="387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68" name="Line 275"/>
              <p:cNvSpPr>
                <a:spLocks noChangeShapeType="1"/>
              </p:cNvSpPr>
              <p:nvPr/>
            </p:nvSpPr>
            <p:spPr bwMode="auto">
              <a:xfrm>
                <a:off x="387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69" name="Line 276"/>
              <p:cNvSpPr>
                <a:spLocks noChangeShapeType="1"/>
              </p:cNvSpPr>
              <p:nvPr/>
            </p:nvSpPr>
            <p:spPr bwMode="auto">
              <a:xfrm>
                <a:off x="387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70" name="Line 277"/>
              <p:cNvSpPr>
                <a:spLocks noChangeShapeType="1"/>
              </p:cNvSpPr>
              <p:nvPr/>
            </p:nvSpPr>
            <p:spPr bwMode="auto">
              <a:xfrm>
                <a:off x="387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71" name="Line 278"/>
              <p:cNvSpPr>
                <a:spLocks noChangeShapeType="1"/>
              </p:cNvSpPr>
              <p:nvPr/>
            </p:nvSpPr>
            <p:spPr bwMode="auto">
              <a:xfrm>
                <a:off x="387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72" name="Line 279"/>
              <p:cNvSpPr>
                <a:spLocks noChangeShapeType="1"/>
              </p:cNvSpPr>
              <p:nvPr/>
            </p:nvSpPr>
            <p:spPr bwMode="auto">
              <a:xfrm>
                <a:off x="387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73" name="Line 280"/>
              <p:cNvSpPr>
                <a:spLocks noChangeShapeType="1"/>
              </p:cNvSpPr>
              <p:nvPr/>
            </p:nvSpPr>
            <p:spPr bwMode="auto">
              <a:xfrm>
                <a:off x="387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74" name="Line 281"/>
              <p:cNvSpPr>
                <a:spLocks noChangeShapeType="1"/>
              </p:cNvSpPr>
              <p:nvPr/>
            </p:nvSpPr>
            <p:spPr bwMode="auto">
              <a:xfrm>
                <a:off x="387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75" name="Line 282"/>
              <p:cNvSpPr>
                <a:spLocks noChangeShapeType="1"/>
              </p:cNvSpPr>
              <p:nvPr/>
            </p:nvSpPr>
            <p:spPr bwMode="auto">
              <a:xfrm>
                <a:off x="387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76" name="Line 283"/>
              <p:cNvSpPr>
                <a:spLocks noChangeShapeType="1"/>
              </p:cNvSpPr>
              <p:nvPr/>
            </p:nvSpPr>
            <p:spPr bwMode="auto">
              <a:xfrm>
                <a:off x="387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77" name="Line 284"/>
              <p:cNvSpPr>
                <a:spLocks noChangeShapeType="1"/>
              </p:cNvSpPr>
              <p:nvPr/>
            </p:nvSpPr>
            <p:spPr bwMode="auto">
              <a:xfrm>
                <a:off x="387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78" name="Line 285"/>
              <p:cNvSpPr>
                <a:spLocks noChangeShapeType="1"/>
              </p:cNvSpPr>
              <p:nvPr/>
            </p:nvSpPr>
            <p:spPr bwMode="auto">
              <a:xfrm>
                <a:off x="387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79" name="Line 286"/>
              <p:cNvSpPr>
                <a:spLocks noChangeShapeType="1"/>
              </p:cNvSpPr>
              <p:nvPr/>
            </p:nvSpPr>
            <p:spPr bwMode="auto">
              <a:xfrm>
                <a:off x="387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80" name="Line 287"/>
              <p:cNvSpPr>
                <a:spLocks noChangeShapeType="1"/>
              </p:cNvSpPr>
              <p:nvPr/>
            </p:nvSpPr>
            <p:spPr bwMode="auto">
              <a:xfrm>
                <a:off x="412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81" name="Line 288"/>
              <p:cNvSpPr>
                <a:spLocks noChangeShapeType="1"/>
              </p:cNvSpPr>
              <p:nvPr/>
            </p:nvSpPr>
            <p:spPr bwMode="auto">
              <a:xfrm>
                <a:off x="412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82" name="Line 289"/>
              <p:cNvSpPr>
                <a:spLocks noChangeShapeType="1"/>
              </p:cNvSpPr>
              <p:nvPr/>
            </p:nvSpPr>
            <p:spPr bwMode="auto">
              <a:xfrm>
                <a:off x="412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83" name="Line 290"/>
              <p:cNvSpPr>
                <a:spLocks noChangeShapeType="1"/>
              </p:cNvSpPr>
              <p:nvPr/>
            </p:nvSpPr>
            <p:spPr bwMode="auto">
              <a:xfrm>
                <a:off x="412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84" name="Line 291"/>
              <p:cNvSpPr>
                <a:spLocks noChangeShapeType="1"/>
              </p:cNvSpPr>
              <p:nvPr/>
            </p:nvSpPr>
            <p:spPr bwMode="auto">
              <a:xfrm>
                <a:off x="412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85" name="Line 292"/>
              <p:cNvSpPr>
                <a:spLocks noChangeShapeType="1"/>
              </p:cNvSpPr>
              <p:nvPr/>
            </p:nvSpPr>
            <p:spPr bwMode="auto">
              <a:xfrm>
                <a:off x="412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86" name="Line 293"/>
              <p:cNvSpPr>
                <a:spLocks noChangeShapeType="1"/>
              </p:cNvSpPr>
              <p:nvPr/>
            </p:nvSpPr>
            <p:spPr bwMode="auto">
              <a:xfrm>
                <a:off x="412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87" name="Line 294"/>
              <p:cNvSpPr>
                <a:spLocks noChangeShapeType="1"/>
              </p:cNvSpPr>
              <p:nvPr/>
            </p:nvSpPr>
            <p:spPr bwMode="auto">
              <a:xfrm>
                <a:off x="412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88" name="Line 295"/>
              <p:cNvSpPr>
                <a:spLocks noChangeShapeType="1"/>
              </p:cNvSpPr>
              <p:nvPr/>
            </p:nvSpPr>
            <p:spPr bwMode="auto">
              <a:xfrm>
                <a:off x="412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89" name="Line 296"/>
              <p:cNvSpPr>
                <a:spLocks noChangeShapeType="1"/>
              </p:cNvSpPr>
              <p:nvPr/>
            </p:nvSpPr>
            <p:spPr bwMode="auto">
              <a:xfrm>
                <a:off x="412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90" name="Line 297"/>
              <p:cNvSpPr>
                <a:spLocks noChangeShapeType="1"/>
              </p:cNvSpPr>
              <p:nvPr/>
            </p:nvSpPr>
            <p:spPr bwMode="auto">
              <a:xfrm>
                <a:off x="412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91" name="Line 298"/>
              <p:cNvSpPr>
                <a:spLocks noChangeShapeType="1"/>
              </p:cNvSpPr>
              <p:nvPr/>
            </p:nvSpPr>
            <p:spPr bwMode="auto">
              <a:xfrm>
                <a:off x="412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92" name="Line 299"/>
              <p:cNvSpPr>
                <a:spLocks noChangeShapeType="1"/>
              </p:cNvSpPr>
              <p:nvPr/>
            </p:nvSpPr>
            <p:spPr bwMode="auto">
              <a:xfrm>
                <a:off x="412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93" name="Line 300"/>
              <p:cNvSpPr>
                <a:spLocks noChangeShapeType="1"/>
              </p:cNvSpPr>
              <p:nvPr/>
            </p:nvSpPr>
            <p:spPr bwMode="auto">
              <a:xfrm>
                <a:off x="438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94" name="Line 301"/>
              <p:cNvSpPr>
                <a:spLocks noChangeShapeType="1"/>
              </p:cNvSpPr>
              <p:nvPr/>
            </p:nvSpPr>
            <p:spPr bwMode="auto">
              <a:xfrm>
                <a:off x="438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95" name="Line 302"/>
              <p:cNvSpPr>
                <a:spLocks noChangeShapeType="1"/>
              </p:cNvSpPr>
              <p:nvPr/>
            </p:nvSpPr>
            <p:spPr bwMode="auto">
              <a:xfrm>
                <a:off x="438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96" name="Line 303"/>
              <p:cNvSpPr>
                <a:spLocks noChangeShapeType="1"/>
              </p:cNvSpPr>
              <p:nvPr/>
            </p:nvSpPr>
            <p:spPr bwMode="auto">
              <a:xfrm>
                <a:off x="438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97" name="Line 304"/>
              <p:cNvSpPr>
                <a:spLocks noChangeShapeType="1"/>
              </p:cNvSpPr>
              <p:nvPr/>
            </p:nvSpPr>
            <p:spPr bwMode="auto">
              <a:xfrm>
                <a:off x="438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98" name="Line 305"/>
              <p:cNvSpPr>
                <a:spLocks noChangeShapeType="1"/>
              </p:cNvSpPr>
              <p:nvPr/>
            </p:nvSpPr>
            <p:spPr bwMode="auto">
              <a:xfrm>
                <a:off x="438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99" name="Line 306"/>
              <p:cNvSpPr>
                <a:spLocks noChangeShapeType="1"/>
              </p:cNvSpPr>
              <p:nvPr/>
            </p:nvSpPr>
            <p:spPr bwMode="auto">
              <a:xfrm>
                <a:off x="438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00" name="Line 307"/>
              <p:cNvSpPr>
                <a:spLocks noChangeShapeType="1"/>
              </p:cNvSpPr>
              <p:nvPr/>
            </p:nvSpPr>
            <p:spPr bwMode="auto">
              <a:xfrm>
                <a:off x="438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01" name="Line 308"/>
              <p:cNvSpPr>
                <a:spLocks noChangeShapeType="1"/>
              </p:cNvSpPr>
              <p:nvPr/>
            </p:nvSpPr>
            <p:spPr bwMode="auto">
              <a:xfrm>
                <a:off x="438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02" name="Line 309"/>
              <p:cNvSpPr>
                <a:spLocks noChangeShapeType="1"/>
              </p:cNvSpPr>
              <p:nvPr/>
            </p:nvSpPr>
            <p:spPr bwMode="auto">
              <a:xfrm>
                <a:off x="438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03" name="Line 310"/>
              <p:cNvSpPr>
                <a:spLocks noChangeShapeType="1"/>
              </p:cNvSpPr>
              <p:nvPr/>
            </p:nvSpPr>
            <p:spPr bwMode="auto">
              <a:xfrm>
                <a:off x="438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04" name="Line 311"/>
              <p:cNvSpPr>
                <a:spLocks noChangeShapeType="1"/>
              </p:cNvSpPr>
              <p:nvPr/>
            </p:nvSpPr>
            <p:spPr bwMode="auto">
              <a:xfrm>
                <a:off x="438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05" name="Line 312"/>
              <p:cNvSpPr>
                <a:spLocks noChangeShapeType="1"/>
              </p:cNvSpPr>
              <p:nvPr/>
            </p:nvSpPr>
            <p:spPr bwMode="auto">
              <a:xfrm>
                <a:off x="438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06" name="Line 313"/>
              <p:cNvSpPr>
                <a:spLocks noChangeShapeType="1"/>
              </p:cNvSpPr>
              <p:nvPr/>
            </p:nvSpPr>
            <p:spPr bwMode="auto">
              <a:xfrm>
                <a:off x="4634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07" name="Line 314"/>
              <p:cNvSpPr>
                <a:spLocks noChangeShapeType="1"/>
              </p:cNvSpPr>
              <p:nvPr/>
            </p:nvSpPr>
            <p:spPr bwMode="auto">
              <a:xfrm>
                <a:off x="4634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08" name="Line 315"/>
              <p:cNvSpPr>
                <a:spLocks noChangeShapeType="1"/>
              </p:cNvSpPr>
              <p:nvPr/>
            </p:nvSpPr>
            <p:spPr bwMode="auto">
              <a:xfrm>
                <a:off x="4634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09" name="Line 316"/>
              <p:cNvSpPr>
                <a:spLocks noChangeShapeType="1"/>
              </p:cNvSpPr>
              <p:nvPr/>
            </p:nvSpPr>
            <p:spPr bwMode="auto">
              <a:xfrm>
                <a:off x="4634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10" name="Line 317"/>
              <p:cNvSpPr>
                <a:spLocks noChangeShapeType="1"/>
              </p:cNvSpPr>
              <p:nvPr/>
            </p:nvSpPr>
            <p:spPr bwMode="auto">
              <a:xfrm>
                <a:off x="4634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11" name="Line 318"/>
              <p:cNvSpPr>
                <a:spLocks noChangeShapeType="1"/>
              </p:cNvSpPr>
              <p:nvPr/>
            </p:nvSpPr>
            <p:spPr bwMode="auto">
              <a:xfrm>
                <a:off x="4634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12" name="Line 319"/>
              <p:cNvSpPr>
                <a:spLocks noChangeShapeType="1"/>
              </p:cNvSpPr>
              <p:nvPr/>
            </p:nvSpPr>
            <p:spPr bwMode="auto">
              <a:xfrm>
                <a:off x="4634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13" name="Line 320"/>
              <p:cNvSpPr>
                <a:spLocks noChangeShapeType="1"/>
              </p:cNvSpPr>
              <p:nvPr/>
            </p:nvSpPr>
            <p:spPr bwMode="auto">
              <a:xfrm>
                <a:off x="4634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14" name="Line 321"/>
              <p:cNvSpPr>
                <a:spLocks noChangeShapeType="1"/>
              </p:cNvSpPr>
              <p:nvPr/>
            </p:nvSpPr>
            <p:spPr bwMode="auto">
              <a:xfrm>
                <a:off x="4634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15" name="Line 322"/>
              <p:cNvSpPr>
                <a:spLocks noChangeShapeType="1"/>
              </p:cNvSpPr>
              <p:nvPr/>
            </p:nvSpPr>
            <p:spPr bwMode="auto">
              <a:xfrm>
                <a:off x="4634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16" name="Line 323"/>
              <p:cNvSpPr>
                <a:spLocks noChangeShapeType="1"/>
              </p:cNvSpPr>
              <p:nvPr/>
            </p:nvSpPr>
            <p:spPr bwMode="auto">
              <a:xfrm>
                <a:off x="4634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17" name="Line 324"/>
              <p:cNvSpPr>
                <a:spLocks noChangeShapeType="1"/>
              </p:cNvSpPr>
              <p:nvPr/>
            </p:nvSpPr>
            <p:spPr bwMode="auto">
              <a:xfrm>
                <a:off x="4634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18" name="Line 325"/>
              <p:cNvSpPr>
                <a:spLocks noChangeShapeType="1"/>
              </p:cNvSpPr>
              <p:nvPr/>
            </p:nvSpPr>
            <p:spPr bwMode="auto">
              <a:xfrm>
                <a:off x="4634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19" name="Line 326"/>
              <p:cNvSpPr>
                <a:spLocks noChangeShapeType="1"/>
              </p:cNvSpPr>
              <p:nvPr/>
            </p:nvSpPr>
            <p:spPr bwMode="auto">
              <a:xfrm>
                <a:off x="488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20" name="Line 327"/>
              <p:cNvSpPr>
                <a:spLocks noChangeShapeType="1"/>
              </p:cNvSpPr>
              <p:nvPr/>
            </p:nvSpPr>
            <p:spPr bwMode="auto">
              <a:xfrm>
                <a:off x="488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21" name="Line 328"/>
              <p:cNvSpPr>
                <a:spLocks noChangeShapeType="1"/>
              </p:cNvSpPr>
              <p:nvPr/>
            </p:nvSpPr>
            <p:spPr bwMode="auto">
              <a:xfrm>
                <a:off x="488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22" name="Line 329"/>
              <p:cNvSpPr>
                <a:spLocks noChangeShapeType="1"/>
              </p:cNvSpPr>
              <p:nvPr/>
            </p:nvSpPr>
            <p:spPr bwMode="auto">
              <a:xfrm>
                <a:off x="488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23" name="Line 330"/>
              <p:cNvSpPr>
                <a:spLocks noChangeShapeType="1"/>
              </p:cNvSpPr>
              <p:nvPr/>
            </p:nvSpPr>
            <p:spPr bwMode="auto">
              <a:xfrm>
                <a:off x="488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24" name="Line 331"/>
              <p:cNvSpPr>
                <a:spLocks noChangeShapeType="1"/>
              </p:cNvSpPr>
              <p:nvPr/>
            </p:nvSpPr>
            <p:spPr bwMode="auto">
              <a:xfrm>
                <a:off x="488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25" name="Line 332"/>
              <p:cNvSpPr>
                <a:spLocks noChangeShapeType="1"/>
              </p:cNvSpPr>
              <p:nvPr/>
            </p:nvSpPr>
            <p:spPr bwMode="auto">
              <a:xfrm>
                <a:off x="488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26" name="Line 333"/>
              <p:cNvSpPr>
                <a:spLocks noChangeShapeType="1"/>
              </p:cNvSpPr>
              <p:nvPr/>
            </p:nvSpPr>
            <p:spPr bwMode="auto">
              <a:xfrm>
                <a:off x="488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27" name="Line 334"/>
              <p:cNvSpPr>
                <a:spLocks noChangeShapeType="1"/>
              </p:cNvSpPr>
              <p:nvPr/>
            </p:nvSpPr>
            <p:spPr bwMode="auto">
              <a:xfrm>
                <a:off x="488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28" name="Line 335"/>
              <p:cNvSpPr>
                <a:spLocks noChangeShapeType="1"/>
              </p:cNvSpPr>
              <p:nvPr/>
            </p:nvSpPr>
            <p:spPr bwMode="auto">
              <a:xfrm>
                <a:off x="488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29" name="Line 336"/>
              <p:cNvSpPr>
                <a:spLocks noChangeShapeType="1"/>
              </p:cNvSpPr>
              <p:nvPr/>
            </p:nvSpPr>
            <p:spPr bwMode="auto">
              <a:xfrm>
                <a:off x="488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30" name="Line 337"/>
              <p:cNvSpPr>
                <a:spLocks noChangeShapeType="1"/>
              </p:cNvSpPr>
              <p:nvPr/>
            </p:nvSpPr>
            <p:spPr bwMode="auto">
              <a:xfrm>
                <a:off x="488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31" name="Line 338"/>
              <p:cNvSpPr>
                <a:spLocks noChangeShapeType="1"/>
              </p:cNvSpPr>
              <p:nvPr/>
            </p:nvSpPr>
            <p:spPr bwMode="auto">
              <a:xfrm>
                <a:off x="488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32" name="Line 339"/>
              <p:cNvSpPr>
                <a:spLocks noChangeShapeType="1"/>
              </p:cNvSpPr>
              <p:nvPr/>
            </p:nvSpPr>
            <p:spPr bwMode="auto">
              <a:xfrm>
                <a:off x="514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33" name="Line 340"/>
              <p:cNvSpPr>
                <a:spLocks noChangeShapeType="1"/>
              </p:cNvSpPr>
              <p:nvPr/>
            </p:nvSpPr>
            <p:spPr bwMode="auto">
              <a:xfrm>
                <a:off x="514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34" name="Line 341"/>
              <p:cNvSpPr>
                <a:spLocks noChangeShapeType="1"/>
              </p:cNvSpPr>
              <p:nvPr/>
            </p:nvSpPr>
            <p:spPr bwMode="auto">
              <a:xfrm>
                <a:off x="514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35" name="Line 342"/>
              <p:cNvSpPr>
                <a:spLocks noChangeShapeType="1"/>
              </p:cNvSpPr>
              <p:nvPr/>
            </p:nvSpPr>
            <p:spPr bwMode="auto">
              <a:xfrm>
                <a:off x="514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36" name="Line 343"/>
              <p:cNvSpPr>
                <a:spLocks noChangeShapeType="1"/>
              </p:cNvSpPr>
              <p:nvPr/>
            </p:nvSpPr>
            <p:spPr bwMode="auto">
              <a:xfrm>
                <a:off x="514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37" name="Line 344"/>
              <p:cNvSpPr>
                <a:spLocks noChangeShapeType="1"/>
              </p:cNvSpPr>
              <p:nvPr/>
            </p:nvSpPr>
            <p:spPr bwMode="auto">
              <a:xfrm>
                <a:off x="514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38" name="Line 345"/>
              <p:cNvSpPr>
                <a:spLocks noChangeShapeType="1"/>
              </p:cNvSpPr>
              <p:nvPr/>
            </p:nvSpPr>
            <p:spPr bwMode="auto">
              <a:xfrm>
                <a:off x="514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39" name="Line 346"/>
              <p:cNvSpPr>
                <a:spLocks noChangeShapeType="1"/>
              </p:cNvSpPr>
              <p:nvPr/>
            </p:nvSpPr>
            <p:spPr bwMode="auto">
              <a:xfrm>
                <a:off x="514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40" name="Line 347"/>
              <p:cNvSpPr>
                <a:spLocks noChangeShapeType="1"/>
              </p:cNvSpPr>
              <p:nvPr/>
            </p:nvSpPr>
            <p:spPr bwMode="auto">
              <a:xfrm>
                <a:off x="514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41" name="Line 348"/>
              <p:cNvSpPr>
                <a:spLocks noChangeShapeType="1"/>
              </p:cNvSpPr>
              <p:nvPr/>
            </p:nvSpPr>
            <p:spPr bwMode="auto">
              <a:xfrm>
                <a:off x="514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42" name="Line 349"/>
              <p:cNvSpPr>
                <a:spLocks noChangeShapeType="1"/>
              </p:cNvSpPr>
              <p:nvPr/>
            </p:nvSpPr>
            <p:spPr bwMode="auto">
              <a:xfrm>
                <a:off x="514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43" name="Line 350"/>
              <p:cNvSpPr>
                <a:spLocks noChangeShapeType="1"/>
              </p:cNvSpPr>
              <p:nvPr/>
            </p:nvSpPr>
            <p:spPr bwMode="auto">
              <a:xfrm>
                <a:off x="514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44" name="Line 351"/>
              <p:cNvSpPr>
                <a:spLocks noChangeShapeType="1"/>
              </p:cNvSpPr>
              <p:nvPr/>
            </p:nvSpPr>
            <p:spPr bwMode="auto">
              <a:xfrm>
                <a:off x="514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45" name="Line 352"/>
              <p:cNvSpPr>
                <a:spLocks noChangeShapeType="1"/>
              </p:cNvSpPr>
              <p:nvPr/>
            </p:nvSpPr>
            <p:spPr bwMode="auto">
              <a:xfrm>
                <a:off x="539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46" name="Line 353"/>
              <p:cNvSpPr>
                <a:spLocks noChangeShapeType="1"/>
              </p:cNvSpPr>
              <p:nvPr/>
            </p:nvSpPr>
            <p:spPr bwMode="auto">
              <a:xfrm>
                <a:off x="539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47" name="Line 354"/>
              <p:cNvSpPr>
                <a:spLocks noChangeShapeType="1"/>
              </p:cNvSpPr>
              <p:nvPr/>
            </p:nvSpPr>
            <p:spPr bwMode="auto">
              <a:xfrm>
                <a:off x="539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48" name="Line 355"/>
              <p:cNvSpPr>
                <a:spLocks noChangeShapeType="1"/>
              </p:cNvSpPr>
              <p:nvPr/>
            </p:nvSpPr>
            <p:spPr bwMode="auto">
              <a:xfrm>
                <a:off x="539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49" name="Line 356"/>
              <p:cNvSpPr>
                <a:spLocks noChangeShapeType="1"/>
              </p:cNvSpPr>
              <p:nvPr/>
            </p:nvSpPr>
            <p:spPr bwMode="auto">
              <a:xfrm>
                <a:off x="539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50" name="Line 357"/>
              <p:cNvSpPr>
                <a:spLocks noChangeShapeType="1"/>
              </p:cNvSpPr>
              <p:nvPr/>
            </p:nvSpPr>
            <p:spPr bwMode="auto">
              <a:xfrm>
                <a:off x="539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51" name="Line 358"/>
              <p:cNvSpPr>
                <a:spLocks noChangeShapeType="1"/>
              </p:cNvSpPr>
              <p:nvPr/>
            </p:nvSpPr>
            <p:spPr bwMode="auto">
              <a:xfrm>
                <a:off x="539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52" name="Line 359"/>
              <p:cNvSpPr>
                <a:spLocks noChangeShapeType="1"/>
              </p:cNvSpPr>
              <p:nvPr/>
            </p:nvSpPr>
            <p:spPr bwMode="auto">
              <a:xfrm>
                <a:off x="539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53" name="Line 360"/>
              <p:cNvSpPr>
                <a:spLocks noChangeShapeType="1"/>
              </p:cNvSpPr>
              <p:nvPr/>
            </p:nvSpPr>
            <p:spPr bwMode="auto">
              <a:xfrm>
                <a:off x="539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54" name="Line 361"/>
              <p:cNvSpPr>
                <a:spLocks noChangeShapeType="1"/>
              </p:cNvSpPr>
              <p:nvPr/>
            </p:nvSpPr>
            <p:spPr bwMode="auto">
              <a:xfrm>
                <a:off x="539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55" name="Line 362"/>
              <p:cNvSpPr>
                <a:spLocks noChangeShapeType="1"/>
              </p:cNvSpPr>
              <p:nvPr/>
            </p:nvSpPr>
            <p:spPr bwMode="auto">
              <a:xfrm>
                <a:off x="539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56" name="Line 363"/>
              <p:cNvSpPr>
                <a:spLocks noChangeShapeType="1"/>
              </p:cNvSpPr>
              <p:nvPr/>
            </p:nvSpPr>
            <p:spPr bwMode="auto">
              <a:xfrm>
                <a:off x="539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57" name="Line 364"/>
              <p:cNvSpPr>
                <a:spLocks noChangeShapeType="1"/>
              </p:cNvSpPr>
              <p:nvPr/>
            </p:nvSpPr>
            <p:spPr bwMode="auto">
              <a:xfrm>
                <a:off x="539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58" name="Line 365"/>
              <p:cNvSpPr>
                <a:spLocks noChangeShapeType="1"/>
              </p:cNvSpPr>
              <p:nvPr/>
            </p:nvSpPr>
            <p:spPr bwMode="auto">
              <a:xfrm>
                <a:off x="565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59" name="Line 366"/>
              <p:cNvSpPr>
                <a:spLocks noChangeShapeType="1"/>
              </p:cNvSpPr>
              <p:nvPr/>
            </p:nvSpPr>
            <p:spPr bwMode="auto">
              <a:xfrm>
                <a:off x="565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60" name="Line 367"/>
              <p:cNvSpPr>
                <a:spLocks noChangeShapeType="1"/>
              </p:cNvSpPr>
              <p:nvPr/>
            </p:nvSpPr>
            <p:spPr bwMode="auto">
              <a:xfrm>
                <a:off x="565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61" name="Line 368"/>
              <p:cNvSpPr>
                <a:spLocks noChangeShapeType="1"/>
              </p:cNvSpPr>
              <p:nvPr/>
            </p:nvSpPr>
            <p:spPr bwMode="auto">
              <a:xfrm>
                <a:off x="565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62" name="Line 369"/>
              <p:cNvSpPr>
                <a:spLocks noChangeShapeType="1"/>
              </p:cNvSpPr>
              <p:nvPr/>
            </p:nvSpPr>
            <p:spPr bwMode="auto">
              <a:xfrm>
                <a:off x="565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63" name="Line 370"/>
              <p:cNvSpPr>
                <a:spLocks noChangeShapeType="1"/>
              </p:cNvSpPr>
              <p:nvPr/>
            </p:nvSpPr>
            <p:spPr bwMode="auto">
              <a:xfrm>
                <a:off x="565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64" name="Line 371"/>
              <p:cNvSpPr>
                <a:spLocks noChangeShapeType="1"/>
              </p:cNvSpPr>
              <p:nvPr/>
            </p:nvSpPr>
            <p:spPr bwMode="auto">
              <a:xfrm>
                <a:off x="565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65" name="Line 372"/>
              <p:cNvSpPr>
                <a:spLocks noChangeShapeType="1"/>
              </p:cNvSpPr>
              <p:nvPr/>
            </p:nvSpPr>
            <p:spPr bwMode="auto">
              <a:xfrm>
                <a:off x="565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66" name="Line 373"/>
              <p:cNvSpPr>
                <a:spLocks noChangeShapeType="1"/>
              </p:cNvSpPr>
              <p:nvPr/>
            </p:nvSpPr>
            <p:spPr bwMode="auto">
              <a:xfrm>
                <a:off x="565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67" name="Line 374"/>
              <p:cNvSpPr>
                <a:spLocks noChangeShapeType="1"/>
              </p:cNvSpPr>
              <p:nvPr/>
            </p:nvSpPr>
            <p:spPr bwMode="auto">
              <a:xfrm>
                <a:off x="565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68" name="Line 375"/>
              <p:cNvSpPr>
                <a:spLocks noChangeShapeType="1"/>
              </p:cNvSpPr>
              <p:nvPr/>
            </p:nvSpPr>
            <p:spPr bwMode="auto">
              <a:xfrm>
                <a:off x="565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69" name="Line 376"/>
              <p:cNvSpPr>
                <a:spLocks noChangeShapeType="1"/>
              </p:cNvSpPr>
              <p:nvPr/>
            </p:nvSpPr>
            <p:spPr bwMode="auto">
              <a:xfrm>
                <a:off x="565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70" name="Line 377"/>
              <p:cNvSpPr>
                <a:spLocks noChangeShapeType="1"/>
              </p:cNvSpPr>
              <p:nvPr/>
            </p:nvSpPr>
            <p:spPr bwMode="auto">
              <a:xfrm>
                <a:off x="565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71" name="Line 378"/>
              <p:cNvSpPr>
                <a:spLocks noChangeShapeType="1"/>
              </p:cNvSpPr>
              <p:nvPr/>
            </p:nvSpPr>
            <p:spPr bwMode="auto">
              <a:xfrm>
                <a:off x="5904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72" name="Line 379"/>
              <p:cNvSpPr>
                <a:spLocks noChangeShapeType="1"/>
              </p:cNvSpPr>
              <p:nvPr/>
            </p:nvSpPr>
            <p:spPr bwMode="auto">
              <a:xfrm>
                <a:off x="5904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73" name="Line 380"/>
              <p:cNvSpPr>
                <a:spLocks noChangeShapeType="1"/>
              </p:cNvSpPr>
              <p:nvPr/>
            </p:nvSpPr>
            <p:spPr bwMode="auto">
              <a:xfrm>
                <a:off x="5904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74" name="Line 381"/>
              <p:cNvSpPr>
                <a:spLocks noChangeShapeType="1"/>
              </p:cNvSpPr>
              <p:nvPr/>
            </p:nvSpPr>
            <p:spPr bwMode="auto">
              <a:xfrm>
                <a:off x="5904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75" name="Line 382"/>
              <p:cNvSpPr>
                <a:spLocks noChangeShapeType="1"/>
              </p:cNvSpPr>
              <p:nvPr/>
            </p:nvSpPr>
            <p:spPr bwMode="auto">
              <a:xfrm>
                <a:off x="5904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76" name="Line 383"/>
              <p:cNvSpPr>
                <a:spLocks noChangeShapeType="1"/>
              </p:cNvSpPr>
              <p:nvPr/>
            </p:nvSpPr>
            <p:spPr bwMode="auto">
              <a:xfrm>
                <a:off x="5904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77" name="Line 384"/>
              <p:cNvSpPr>
                <a:spLocks noChangeShapeType="1"/>
              </p:cNvSpPr>
              <p:nvPr/>
            </p:nvSpPr>
            <p:spPr bwMode="auto">
              <a:xfrm>
                <a:off x="5904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78" name="Line 385"/>
              <p:cNvSpPr>
                <a:spLocks noChangeShapeType="1"/>
              </p:cNvSpPr>
              <p:nvPr/>
            </p:nvSpPr>
            <p:spPr bwMode="auto">
              <a:xfrm>
                <a:off x="5904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79" name="Line 386"/>
              <p:cNvSpPr>
                <a:spLocks noChangeShapeType="1"/>
              </p:cNvSpPr>
              <p:nvPr/>
            </p:nvSpPr>
            <p:spPr bwMode="auto">
              <a:xfrm>
                <a:off x="5904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80" name="Line 387"/>
              <p:cNvSpPr>
                <a:spLocks noChangeShapeType="1"/>
              </p:cNvSpPr>
              <p:nvPr/>
            </p:nvSpPr>
            <p:spPr bwMode="auto">
              <a:xfrm>
                <a:off x="5904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81" name="Line 388"/>
              <p:cNvSpPr>
                <a:spLocks noChangeShapeType="1"/>
              </p:cNvSpPr>
              <p:nvPr/>
            </p:nvSpPr>
            <p:spPr bwMode="auto">
              <a:xfrm>
                <a:off x="5904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82" name="Line 389"/>
              <p:cNvSpPr>
                <a:spLocks noChangeShapeType="1"/>
              </p:cNvSpPr>
              <p:nvPr/>
            </p:nvSpPr>
            <p:spPr bwMode="auto">
              <a:xfrm>
                <a:off x="5904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83" name="Line 390"/>
              <p:cNvSpPr>
                <a:spLocks noChangeShapeType="1"/>
              </p:cNvSpPr>
              <p:nvPr/>
            </p:nvSpPr>
            <p:spPr bwMode="auto">
              <a:xfrm>
                <a:off x="5904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84" name="Line 391"/>
              <p:cNvSpPr>
                <a:spLocks noChangeShapeType="1"/>
              </p:cNvSpPr>
              <p:nvPr/>
            </p:nvSpPr>
            <p:spPr bwMode="auto">
              <a:xfrm>
                <a:off x="615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85" name="Line 392"/>
              <p:cNvSpPr>
                <a:spLocks noChangeShapeType="1"/>
              </p:cNvSpPr>
              <p:nvPr/>
            </p:nvSpPr>
            <p:spPr bwMode="auto">
              <a:xfrm>
                <a:off x="615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86" name="Line 393"/>
              <p:cNvSpPr>
                <a:spLocks noChangeShapeType="1"/>
              </p:cNvSpPr>
              <p:nvPr/>
            </p:nvSpPr>
            <p:spPr bwMode="auto">
              <a:xfrm>
                <a:off x="615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87" name="Line 394"/>
              <p:cNvSpPr>
                <a:spLocks noChangeShapeType="1"/>
              </p:cNvSpPr>
              <p:nvPr/>
            </p:nvSpPr>
            <p:spPr bwMode="auto">
              <a:xfrm>
                <a:off x="615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88" name="Line 395"/>
              <p:cNvSpPr>
                <a:spLocks noChangeShapeType="1"/>
              </p:cNvSpPr>
              <p:nvPr/>
            </p:nvSpPr>
            <p:spPr bwMode="auto">
              <a:xfrm>
                <a:off x="615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89" name="Line 396"/>
              <p:cNvSpPr>
                <a:spLocks noChangeShapeType="1"/>
              </p:cNvSpPr>
              <p:nvPr/>
            </p:nvSpPr>
            <p:spPr bwMode="auto">
              <a:xfrm>
                <a:off x="615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90" name="Line 397"/>
              <p:cNvSpPr>
                <a:spLocks noChangeShapeType="1"/>
              </p:cNvSpPr>
              <p:nvPr/>
            </p:nvSpPr>
            <p:spPr bwMode="auto">
              <a:xfrm>
                <a:off x="615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91" name="Line 398"/>
              <p:cNvSpPr>
                <a:spLocks noChangeShapeType="1"/>
              </p:cNvSpPr>
              <p:nvPr/>
            </p:nvSpPr>
            <p:spPr bwMode="auto">
              <a:xfrm>
                <a:off x="615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92" name="Line 399"/>
              <p:cNvSpPr>
                <a:spLocks noChangeShapeType="1"/>
              </p:cNvSpPr>
              <p:nvPr/>
            </p:nvSpPr>
            <p:spPr bwMode="auto">
              <a:xfrm>
                <a:off x="615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93" name="Line 400"/>
              <p:cNvSpPr>
                <a:spLocks noChangeShapeType="1"/>
              </p:cNvSpPr>
              <p:nvPr/>
            </p:nvSpPr>
            <p:spPr bwMode="auto">
              <a:xfrm>
                <a:off x="615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94" name="Line 401"/>
              <p:cNvSpPr>
                <a:spLocks noChangeShapeType="1"/>
              </p:cNvSpPr>
              <p:nvPr/>
            </p:nvSpPr>
            <p:spPr bwMode="auto">
              <a:xfrm>
                <a:off x="615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95" name="Line 402"/>
              <p:cNvSpPr>
                <a:spLocks noChangeShapeType="1"/>
              </p:cNvSpPr>
              <p:nvPr/>
            </p:nvSpPr>
            <p:spPr bwMode="auto">
              <a:xfrm>
                <a:off x="615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96" name="Line 403"/>
              <p:cNvSpPr>
                <a:spLocks noChangeShapeType="1"/>
              </p:cNvSpPr>
              <p:nvPr/>
            </p:nvSpPr>
            <p:spPr bwMode="auto">
              <a:xfrm>
                <a:off x="615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97" name="Line 404"/>
              <p:cNvSpPr>
                <a:spLocks noChangeShapeType="1"/>
              </p:cNvSpPr>
              <p:nvPr/>
            </p:nvSpPr>
            <p:spPr bwMode="auto">
              <a:xfrm>
                <a:off x="641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98" name="Line 405"/>
              <p:cNvSpPr>
                <a:spLocks noChangeShapeType="1"/>
              </p:cNvSpPr>
              <p:nvPr/>
            </p:nvSpPr>
            <p:spPr bwMode="auto">
              <a:xfrm>
                <a:off x="641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</p:grpSp>
        <p:grpSp>
          <p:nvGrpSpPr>
            <p:cNvPr id="30" name="Group 607"/>
            <p:cNvGrpSpPr>
              <a:grpSpLocks/>
            </p:cNvGrpSpPr>
            <p:nvPr/>
          </p:nvGrpSpPr>
          <p:grpSpPr bwMode="auto">
            <a:xfrm>
              <a:off x="3600" y="385763"/>
              <a:ext cx="3830" cy="4900613"/>
              <a:chOff x="3600" y="243"/>
              <a:chExt cx="3830" cy="3087"/>
            </a:xfrm>
          </p:grpSpPr>
          <p:sp>
            <p:nvSpPr>
              <p:cNvPr id="199" name="Line 407"/>
              <p:cNvSpPr>
                <a:spLocks noChangeShapeType="1"/>
              </p:cNvSpPr>
              <p:nvPr/>
            </p:nvSpPr>
            <p:spPr bwMode="auto">
              <a:xfrm>
                <a:off x="641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00" name="Line 408"/>
              <p:cNvSpPr>
                <a:spLocks noChangeShapeType="1"/>
              </p:cNvSpPr>
              <p:nvPr/>
            </p:nvSpPr>
            <p:spPr bwMode="auto">
              <a:xfrm>
                <a:off x="641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01" name="Line 409"/>
              <p:cNvSpPr>
                <a:spLocks noChangeShapeType="1"/>
              </p:cNvSpPr>
              <p:nvPr/>
            </p:nvSpPr>
            <p:spPr bwMode="auto">
              <a:xfrm>
                <a:off x="641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02" name="Line 410"/>
              <p:cNvSpPr>
                <a:spLocks noChangeShapeType="1"/>
              </p:cNvSpPr>
              <p:nvPr/>
            </p:nvSpPr>
            <p:spPr bwMode="auto">
              <a:xfrm>
                <a:off x="641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03" name="Line 411"/>
              <p:cNvSpPr>
                <a:spLocks noChangeShapeType="1"/>
              </p:cNvSpPr>
              <p:nvPr/>
            </p:nvSpPr>
            <p:spPr bwMode="auto">
              <a:xfrm>
                <a:off x="641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04" name="Line 412"/>
              <p:cNvSpPr>
                <a:spLocks noChangeShapeType="1"/>
              </p:cNvSpPr>
              <p:nvPr/>
            </p:nvSpPr>
            <p:spPr bwMode="auto">
              <a:xfrm>
                <a:off x="641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05" name="Line 413"/>
              <p:cNvSpPr>
                <a:spLocks noChangeShapeType="1"/>
              </p:cNvSpPr>
              <p:nvPr/>
            </p:nvSpPr>
            <p:spPr bwMode="auto">
              <a:xfrm>
                <a:off x="641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06" name="Line 414"/>
              <p:cNvSpPr>
                <a:spLocks noChangeShapeType="1"/>
              </p:cNvSpPr>
              <p:nvPr/>
            </p:nvSpPr>
            <p:spPr bwMode="auto">
              <a:xfrm>
                <a:off x="641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07" name="Line 415"/>
              <p:cNvSpPr>
                <a:spLocks noChangeShapeType="1"/>
              </p:cNvSpPr>
              <p:nvPr/>
            </p:nvSpPr>
            <p:spPr bwMode="auto">
              <a:xfrm>
                <a:off x="641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08" name="Line 416"/>
              <p:cNvSpPr>
                <a:spLocks noChangeShapeType="1"/>
              </p:cNvSpPr>
              <p:nvPr/>
            </p:nvSpPr>
            <p:spPr bwMode="auto">
              <a:xfrm>
                <a:off x="641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09" name="Line 417"/>
              <p:cNvSpPr>
                <a:spLocks noChangeShapeType="1"/>
              </p:cNvSpPr>
              <p:nvPr/>
            </p:nvSpPr>
            <p:spPr bwMode="auto">
              <a:xfrm>
                <a:off x="641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10" name="Line 418"/>
              <p:cNvSpPr>
                <a:spLocks noChangeShapeType="1"/>
              </p:cNvSpPr>
              <p:nvPr/>
            </p:nvSpPr>
            <p:spPr bwMode="auto">
              <a:xfrm>
                <a:off x="666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11" name="Line 419"/>
              <p:cNvSpPr>
                <a:spLocks noChangeShapeType="1"/>
              </p:cNvSpPr>
              <p:nvPr/>
            </p:nvSpPr>
            <p:spPr bwMode="auto">
              <a:xfrm>
                <a:off x="666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12" name="Line 420"/>
              <p:cNvSpPr>
                <a:spLocks noChangeShapeType="1"/>
              </p:cNvSpPr>
              <p:nvPr/>
            </p:nvSpPr>
            <p:spPr bwMode="auto">
              <a:xfrm>
                <a:off x="666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13" name="Line 421"/>
              <p:cNvSpPr>
                <a:spLocks noChangeShapeType="1"/>
              </p:cNvSpPr>
              <p:nvPr/>
            </p:nvSpPr>
            <p:spPr bwMode="auto">
              <a:xfrm>
                <a:off x="666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14" name="Line 422"/>
              <p:cNvSpPr>
                <a:spLocks noChangeShapeType="1"/>
              </p:cNvSpPr>
              <p:nvPr/>
            </p:nvSpPr>
            <p:spPr bwMode="auto">
              <a:xfrm>
                <a:off x="666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15" name="Line 423"/>
              <p:cNvSpPr>
                <a:spLocks noChangeShapeType="1"/>
              </p:cNvSpPr>
              <p:nvPr/>
            </p:nvSpPr>
            <p:spPr bwMode="auto">
              <a:xfrm>
                <a:off x="666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16" name="Line 424"/>
              <p:cNvSpPr>
                <a:spLocks noChangeShapeType="1"/>
              </p:cNvSpPr>
              <p:nvPr/>
            </p:nvSpPr>
            <p:spPr bwMode="auto">
              <a:xfrm>
                <a:off x="666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17" name="Line 425"/>
              <p:cNvSpPr>
                <a:spLocks noChangeShapeType="1"/>
              </p:cNvSpPr>
              <p:nvPr/>
            </p:nvSpPr>
            <p:spPr bwMode="auto">
              <a:xfrm>
                <a:off x="666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18" name="Line 426"/>
              <p:cNvSpPr>
                <a:spLocks noChangeShapeType="1"/>
              </p:cNvSpPr>
              <p:nvPr/>
            </p:nvSpPr>
            <p:spPr bwMode="auto">
              <a:xfrm>
                <a:off x="666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19" name="Line 427"/>
              <p:cNvSpPr>
                <a:spLocks noChangeShapeType="1"/>
              </p:cNvSpPr>
              <p:nvPr/>
            </p:nvSpPr>
            <p:spPr bwMode="auto">
              <a:xfrm>
                <a:off x="666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20" name="Line 428"/>
              <p:cNvSpPr>
                <a:spLocks noChangeShapeType="1"/>
              </p:cNvSpPr>
              <p:nvPr/>
            </p:nvSpPr>
            <p:spPr bwMode="auto">
              <a:xfrm>
                <a:off x="666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21" name="Line 429"/>
              <p:cNvSpPr>
                <a:spLocks noChangeShapeType="1"/>
              </p:cNvSpPr>
              <p:nvPr/>
            </p:nvSpPr>
            <p:spPr bwMode="auto">
              <a:xfrm>
                <a:off x="666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22" name="Line 430"/>
              <p:cNvSpPr>
                <a:spLocks noChangeShapeType="1"/>
              </p:cNvSpPr>
              <p:nvPr/>
            </p:nvSpPr>
            <p:spPr bwMode="auto">
              <a:xfrm>
                <a:off x="666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23" name="Line 431"/>
              <p:cNvSpPr>
                <a:spLocks noChangeShapeType="1"/>
              </p:cNvSpPr>
              <p:nvPr/>
            </p:nvSpPr>
            <p:spPr bwMode="auto">
              <a:xfrm>
                <a:off x="692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24" name="Line 432"/>
              <p:cNvSpPr>
                <a:spLocks noChangeShapeType="1"/>
              </p:cNvSpPr>
              <p:nvPr/>
            </p:nvSpPr>
            <p:spPr bwMode="auto">
              <a:xfrm>
                <a:off x="692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25" name="Line 433"/>
              <p:cNvSpPr>
                <a:spLocks noChangeShapeType="1"/>
              </p:cNvSpPr>
              <p:nvPr/>
            </p:nvSpPr>
            <p:spPr bwMode="auto">
              <a:xfrm>
                <a:off x="692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26" name="Line 434"/>
              <p:cNvSpPr>
                <a:spLocks noChangeShapeType="1"/>
              </p:cNvSpPr>
              <p:nvPr/>
            </p:nvSpPr>
            <p:spPr bwMode="auto">
              <a:xfrm>
                <a:off x="692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27" name="Line 435"/>
              <p:cNvSpPr>
                <a:spLocks noChangeShapeType="1"/>
              </p:cNvSpPr>
              <p:nvPr/>
            </p:nvSpPr>
            <p:spPr bwMode="auto">
              <a:xfrm>
                <a:off x="692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28" name="Line 436"/>
              <p:cNvSpPr>
                <a:spLocks noChangeShapeType="1"/>
              </p:cNvSpPr>
              <p:nvPr/>
            </p:nvSpPr>
            <p:spPr bwMode="auto">
              <a:xfrm>
                <a:off x="692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29" name="Line 437"/>
              <p:cNvSpPr>
                <a:spLocks noChangeShapeType="1"/>
              </p:cNvSpPr>
              <p:nvPr/>
            </p:nvSpPr>
            <p:spPr bwMode="auto">
              <a:xfrm>
                <a:off x="692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30" name="Line 438"/>
              <p:cNvSpPr>
                <a:spLocks noChangeShapeType="1"/>
              </p:cNvSpPr>
              <p:nvPr/>
            </p:nvSpPr>
            <p:spPr bwMode="auto">
              <a:xfrm>
                <a:off x="692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31" name="Line 439"/>
              <p:cNvSpPr>
                <a:spLocks noChangeShapeType="1"/>
              </p:cNvSpPr>
              <p:nvPr/>
            </p:nvSpPr>
            <p:spPr bwMode="auto">
              <a:xfrm>
                <a:off x="692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32" name="Line 440"/>
              <p:cNvSpPr>
                <a:spLocks noChangeShapeType="1"/>
              </p:cNvSpPr>
              <p:nvPr/>
            </p:nvSpPr>
            <p:spPr bwMode="auto">
              <a:xfrm>
                <a:off x="692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33" name="Line 441"/>
              <p:cNvSpPr>
                <a:spLocks noChangeShapeType="1"/>
              </p:cNvSpPr>
              <p:nvPr/>
            </p:nvSpPr>
            <p:spPr bwMode="auto">
              <a:xfrm>
                <a:off x="692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34" name="Line 442"/>
              <p:cNvSpPr>
                <a:spLocks noChangeShapeType="1"/>
              </p:cNvSpPr>
              <p:nvPr/>
            </p:nvSpPr>
            <p:spPr bwMode="auto">
              <a:xfrm>
                <a:off x="692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35" name="Line 443"/>
              <p:cNvSpPr>
                <a:spLocks noChangeShapeType="1"/>
              </p:cNvSpPr>
              <p:nvPr/>
            </p:nvSpPr>
            <p:spPr bwMode="auto">
              <a:xfrm>
                <a:off x="692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36" name="Line 444"/>
              <p:cNvSpPr>
                <a:spLocks noChangeShapeType="1"/>
              </p:cNvSpPr>
              <p:nvPr/>
            </p:nvSpPr>
            <p:spPr bwMode="auto">
              <a:xfrm>
                <a:off x="717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37" name="Line 445"/>
              <p:cNvSpPr>
                <a:spLocks noChangeShapeType="1"/>
              </p:cNvSpPr>
              <p:nvPr/>
            </p:nvSpPr>
            <p:spPr bwMode="auto">
              <a:xfrm>
                <a:off x="717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38" name="Line 446"/>
              <p:cNvSpPr>
                <a:spLocks noChangeShapeType="1"/>
              </p:cNvSpPr>
              <p:nvPr/>
            </p:nvSpPr>
            <p:spPr bwMode="auto">
              <a:xfrm>
                <a:off x="717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39" name="Line 447"/>
              <p:cNvSpPr>
                <a:spLocks noChangeShapeType="1"/>
              </p:cNvSpPr>
              <p:nvPr/>
            </p:nvSpPr>
            <p:spPr bwMode="auto">
              <a:xfrm>
                <a:off x="717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40" name="Line 448"/>
              <p:cNvSpPr>
                <a:spLocks noChangeShapeType="1"/>
              </p:cNvSpPr>
              <p:nvPr/>
            </p:nvSpPr>
            <p:spPr bwMode="auto">
              <a:xfrm>
                <a:off x="717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41" name="Line 449"/>
              <p:cNvSpPr>
                <a:spLocks noChangeShapeType="1"/>
              </p:cNvSpPr>
              <p:nvPr/>
            </p:nvSpPr>
            <p:spPr bwMode="auto">
              <a:xfrm>
                <a:off x="717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42" name="Line 450"/>
              <p:cNvSpPr>
                <a:spLocks noChangeShapeType="1"/>
              </p:cNvSpPr>
              <p:nvPr/>
            </p:nvSpPr>
            <p:spPr bwMode="auto">
              <a:xfrm>
                <a:off x="717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43" name="Line 451"/>
              <p:cNvSpPr>
                <a:spLocks noChangeShapeType="1"/>
              </p:cNvSpPr>
              <p:nvPr/>
            </p:nvSpPr>
            <p:spPr bwMode="auto">
              <a:xfrm>
                <a:off x="717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44" name="Line 452"/>
              <p:cNvSpPr>
                <a:spLocks noChangeShapeType="1"/>
              </p:cNvSpPr>
              <p:nvPr/>
            </p:nvSpPr>
            <p:spPr bwMode="auto">
              <a:xfrm>
                <a:off x="717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45" name="Line 453"/>
              <p:cNvSpPr>
                <a:spLocks noChangeShapeType="1"/>
              </p:cNvSpPr>
              <p:nvPr/>
            </p:nvSpPr>
            <p:spPr bwMode="auto">
              <a:xfrm>
                <a:off x="717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46" name="Line 454"/>
              <p:cNvSpPr>
                <a:spLocks noChangeShapeType="1"/>
              </p:cNvSpPr>
              <p:nvPr/>
            </p:nvSpPr>
            <p:spPr bwMode="auto">
              <a:xfrm>
                <a:off x="717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47" name="Line 455"/>
              <p:cNvSpPr>
                <a:spLocks noChangeShapeType="1"/>
              </p:cNvSpPr>
              <p:nvPr/>
            </p:nvSpPr>
            <p:spPr bwMode="auto">
              <a:xfrm>
                <a:off x="717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48" name="Line 456"/>
              <p:cNvSpPr>
                <a:spLocks noChangeShapeType="1"/>
              </p:cNvSpPr>
              <p:nvPr/>
            </p:nvSpPr>
            <p:spPr bwMode="auto">
              <a:xfrm>
                <a:off x="717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49" name="Line 457"/>
              <p:cNvSpPr>
                <a:spLocks noChangeShapeType="1"/>
              </p:cNvSpPr>
              <p:nvPr/>
            </p:nvSpPr>
            <p:spPr bwMode="auto">
              <a:xfrm>
                <a:off x="743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50" name="Line 458"/>
              <p:cNvSpPr>
                <a:spLocks noChangeShapeType="1"/>
              </p:cNvSpPr>
              <p:nvPr/>
            </p:nvSpPr>
            <p:spPr bwMode="auto">
              <a:xfrm>
                <a:off x="743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51" name="Line 459"/>
              <p:cNvSpPr>
                <a:spLocks noChangeShapeType="1"/>
              </p:cNvSpPr>
              <p:nvPr/>
            </p:nvSpPr>
            <p:spPr bwMode="auto">
              <a:xfrm>
                <a:off x="743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52" name="Line 460"/>
              <p:cNvSpPr>
                <a:spLocks noChangeShapeType="1"/>
              </p:cNvSpPr>
              <p:nvPr/>
            </p:nvSpPr>
            <p:spPr bwMode="auto">
              <a:xfrm>
                <a:off x="743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53" name="Line 461"/>
              <p:cNvSpPr>
                <a:spLocks noChangeShapeType="1"/>
              </p:cNvSpPr>
              <p:nvPr/>
            </p:nvSpPr>
            <p:spPr bwMode="auto">
              <a:xfrm>
                <a:off x="743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54" name="Line 462"/>
              <p:cNvSpPr>
                <a:spLocks noChangeShapeType="1"/>
              </p:cNvSpPr>
              <p:nvPr/>
            </p:nvSpPr>
            <p:spPr bwMode="auto">
              <a:xfrm>
                <a:off x="743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55" name="Line 463"/>
              <p:cNvSpPr>
                <a:spLocks noChangeShapeType="1"/>
              </p:cNvSpPr>
              <p:nvPr/>
            </p:nvSpPr>
            <p:spPr bwMode="auto">
              <a:xfrm>
                <a:off x="743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56" name="Line 464"/>
              <p:cNvSpPr>
                <a:spLocks noChangeShapeType="1"/>
              </p:cNvSpPr>
              <p:nvPr/>
            </p:nvSpPr>
            <p:spPr bwMode="auto">
              <a:xfrm>
                <a:off x="743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57" name="Line 465"/>
              <p:cNvSpPr>
                <a:spLocks noChangeShapeType="1"/>
              </p:cNvSpPr>
              <p:nvPr/>
            </p:nvSpPr>
            <p:spPr bwMode="auto">
              <a:xfrm>
                <a:off x="743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58" name="Line 466"/>
              <p:cNvSpPr>
                <a:spLocks noChangeShapeType="1"/>
              </p:cNvSpPr>
              <p:nvPr/>
            </p:nvSpPr>
            <p:spPr bwMode="auto">
              <a:xfrm>
                <a:off x="743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59" name="Line 467"/>
              <p:cNvSpPr>
                <a:spLocks noChangeShapeType="1"/>
              </p:cNvSpPr>
              <p:nvPr/>
            </p:nvSpPr>
            <p:spPr bwMode="auto">
              <a:xfrm>
                <a:off x="743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60" name="Line 468"/>
              <p:cNvSpPr>
                <a:spLocks noChangeShapeType="1"/>
              </p:cNvSpPr>
              <p:nvPr/>
            </p:nvSpPr>
            <p:spPr bwMode="auto">
              <a:xfrm>
                <a:off x="743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61" name="Line 469"/>
              <p:cNvSpPr>
                <a:spLocks noChangeShapeType="1"/>
              </p:cNvSpPr>
              <p:nvPr/>
            </p:nvSpPr>
            <p:spPr bwMode="auto">
              <a:xfrm>
                <a:off x="743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62" name="Line 470"/>
              <p:cNvSpPr>
                <a:spLocks noChangeShapeType="1"/>
              </p:cNvSpPr>
              <p:nvPr/>
            </p:nvSpPr>
            <p:spPr bwMode="auto">
              <a:xfrm flipH="1">
                <a:off x="3600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63" name="Line 471"/>
              <p:cNvSpPr>
                <a:spLocks noChangeShapeType="1"/>
              </p:cNvSpPr>
              <p:nvPr/>
            </p:nvSpPr>
            <p:spPr bwMode="auto">
              <a:xfrm flipH="1">
                <a:off x="3600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64" name="Line 472"/>
              <p:cNvSpPr>
                <a:spLocks noChangeShapeType="1"/>
              </p:cNvSpPr>
              <p:nvPr/>
            </p:nvSpPr>
            <p:spPr bwMode="auto">
              <a:xfrm flipH="1">
                <a:off x="3600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65" name="Line 473"/>
              <p:cNvSpPr>
                <a:spLocks noChangeShapeType="1"/>
              </p:cNvSpPr>
              <p:nvPr/>
            </p:nvSpPr>
            <p:spPr bwMode="auto">
              <a:xfrm flipH="1">
                <a:off x="3600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66" name="Line 474"/>
              <p:cNvSpPr>
                <a:spLocks noChangeShapeType="1"/>
              </p:cNvSpPr>
              <p:nvPr/>
            </p:nvSpPr>
            <p:spPr bwMode="auto">
              <a:xfrm flipH="1">
                <a:off x="3600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67" name="Line 475"/>
              <p:cNvSpPr>
                <a:spLocks noChangeShapeType="1"/>
              </p:cNvSpPr>
              <p:nvPr/>
            </p:nvSpPr>
            <p:spPr bwMode="auto">
              <a:xfrm flipH="1">
                <a:off x="3600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68" name="Line 476"/>
              <p:cNvSpPr>
                <a:spLocks noChangeShapeType="1"/>
              </p:cNvSpPr>
              <p:nvPr/>
            </p:nvSpPr>
            <p:spPr bwMode="auto">
              <a:xfrm flipH="1">
                <a:off x="3600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69" name="Line 477"/>
              <p:cNvSpPr>
                <a:spLocks noChangeShapeType="1"/>
              </p:cNvSpPr>
              <p:nvPr/>
            </p:nvSpPr>
            <p:spPr bwMode="auto">
              <a:xfrm flipH="1">
                <a:off x="3600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70" name="Line 478"/>
              <p:cNvSpPr>
                <a:spLocks noChangeShapeType="1"/>
              </p:cNvSpPr>
              <p:nvPr/>
            </p:nvSpPr>
            <p:spPr bwMode="auto">
              <a:xfrm flipH="1">
                <a:off x="3600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71" name="Line 479"/>
              <p:cNvSpPr>
                <a:spLocks noChangeShapeType="1"/>
              </p:cNvSpPr>
              <p:nvPr/>
            </p:nvSpPr>
            <p:spPr bwMode="auto">
              <a:xfrm flipH="1">
                <a:off x="3600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72" name="Line 480"/>
              <p:cNvSpPr>
                <a:spLocks noChangeShapeType="1"/>
              </p:cNvSpPr>
              <p:nvPr/>
            </p:nvSpPr>
            <p:spPr bwMode="auto">
              <a:xfrm flipH="1">
                <a:off x="3600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73" name="Line 481"/>
              <p:cNvSpPr>
                <a:spLocks noChangeShapeType="1"/>
              </p:cNvSpPr>
              <p:nvPr/>
            </p:nvSpPr>
            <p:spPr bwMode="auto">
              <a:xfrm flipH="1">
                <a:off x="3600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74" name="Line 482"/>
              <p:cNvSpPr>
                <a:spLocks noChangeShapeType="1"/>
              </p:cNvSpPr>
              <p:nvPr/>
            </p:nvSpPr>
            <p:spPr bwMode="auto">
              <a:xfrm flipH="1">
                <a:off x="3600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75" name="Line 483"/>
              <p:cNvSpPr>
                <a:spLocks noChangeShapeType="1"/>
              </p:cNvSpPr>
              <p:nvPr/>
            </p:nvSpPr>
            <p:spPr bwMode="auto">
              <a:xfrm flipH="1">
                <a:off x="3854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76" name="Line 484"/>
              <p:cNvSpPr>
                <a:spLocks noChangeShapeType="1"/>
              </p:cNvSpPr>
              <p:nvPr/>
            </p:nvSpPr>
            <p:spPr bwMode="auto">
              <a:xfrm flipH="1">
                <a:off x="3854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77" name="Line 485"/>
              <p:cNvSpPr>
                <a:spLocks noChangeShapeType="1"/>
              </p:cNvSpPr>
              <p:nvPr/>
            </p:nvSpPr>
            <p:spPr bwMode="auto">
              <a:xfrm flipH="1">
                <a:off x="3854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78" name="Line 486"/>
              <p:cNvSpPr>
                <a:spLocks noChangeShapeType="1"/>
              </p:cNvSpPr>
              <p:nvPr/>
            </p:nvSpPr>
            <p:spPr bwMode="auto">
              <a:xfrm flipH="1">
                <a:off x="3854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79" name="Line 487"/>
              <p:cNvSpPr>
                <a:spLocks noChangeShapeType="1"/>
              </p:cNvSpPr>
              <p:nvPr/>
            </p:nvSpPr>
            <p:spPr bwMode="auto">
              <a:xfrm flipH="1">
                <a:off x="3854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80" name="Line 488"/>
              <p:cNvSpPr>
                <a:spLocks noChangeShapeType="1"/>
              </p:cNvSpPr>
              <p:nvPr/>
            </p:nvSpPr>
            <p:spPr bwMode="auto">
              <a:xfrm flipH="1">
                <a:off x="3854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81" name="Line 489"/>
              <p:cNvSpPr>
                <a:spLocks noChangeShapeType="1"/>
              </p:cNvSpPr>
              <p:nvPr/>
            </p:nvSpPr>
            <p:spPr bwMode="auto">
              <a:xfrm flipH="1">
                <a:off x="3854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82" name="Line 490"/>
              <p:cNvSpPr>
                <a:spLocks noChangeShapeType="1"/>
              </p:cNvSpPr>
              <p:nvPr/>
            </p:nvSpPr>
            <p:spPr bwMode="auto">
              <a:xfrm flipH="1">
                <a:off x="3854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83" name="Line 491"/>
              <p:cNvSpPr>
                <a:spLocks noChangeShapeType="1"/>
              </p:cNvSpPr>
              <p:nvPr/>
            </p:nvSpPr>
            <p:spPr bwMode="auto">
              <a:xfrm flipH="1">
                <a:off x="3854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84" name="Line 492"/>
              <p:cNvSpPr>
                <a:spLocks noChangeShapeType="1"/>
              </p:cNvSpPr>
              <p:nvPr/>
            </p:nvSpPr>
            <p:spPr bwMode="auto">
              <a:xfrm flipH="1">
                <a:off x="3854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85" name="Line 493"/>
              <p:cNvSpPr>
                <a:spLocks noChangeShapeType="1"/>
              </p:cNvSpPr>
              <p:nvPr/>
            </p:nvSpPr>
            <p:spPr bwMode="auto">
              <a:xfrm flipH="1">
                <a:off x="3854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86" name="Line 494"/>
              <p:cNvSpPr>
                <a:spLocks noChangeShapeType="1"/>
              </p:cNvSpPr>
              <p:nvPr/>
            </p:nvSpPr>
            <p:spPr bwMode="auto">
              <a:xfrm flipH="1">
                <a:off x="3854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87" name="Line 495"/>
              <p:cNvSpPr>
                <a:spLocks noChangeShapeType="1"/>
              </p:cNvSpPr>
              <p:nvPr/>
            </p:nvSpPr>
            <p:spPr bwMode="auto">
              <a:xfrm flipH="1">
                <a:off x="3854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88" name="Line 496"/>
              <p:cNvSpPr>
                <a:spLocks noChangeShapeType="1"/>
              </p:cNvSpPr>
              <p:nvPr/>
            </p:nvSpPr>
            <p:spPr bwMode="auto">
              <a:xfrm flipH="1">
                <a:off x="4108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89" name="Line 497"/>
              <p:cNvSpPr>
                <a:spLocks noChangeShapeType="1"/>
              </p:cNvSpPr>
              <p:nvPr/>
            </p:nvSpPr>
            <p:spPr bwMode="auto">
              <a:xfrm flipH="1">
                <a:off x="4108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90" name="Line 498"/>
              <p:cNvSpPr>
                <a:spLocks noChangeShapeType="1"/>
              </p:cNvSpPr>
              <p:nvPr/>
            </p:nvSpPr>
            <p:spPr bwMode="auto">
              <a:xfrm flipH="1">
                <a:off x="4108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91" name="Line 499"/>
              <p:cNvSpPr>
                <a:spLocks noChangeShapeType="1"/>
              </p:cNvSpPr>
              <p:nvPr/>
            </p:nvSpPr>
            <p:spPr bwMode="auto">
              <a:xfrm flipH="1">
                <a:off x="4108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92" name="Line 500"/>
              <p:cNvSpPr>
                <a:spLocks noChangeShapeType="1"/>
              </p:cNvSpPr>
              <p:nvPr/>
            </p:nvSpPr>
            <p:spPr bwMode="auto">
              <a:xfrm flipH="1">
                <a:off x="4108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93" name="Line 501"/>
              <p:cNvSpPr>
                <a:spLocks noChangeShapeType="1"/>
              </p:cNvSpPr>
              <p:nvPr/>
            </p:nvSpPr>
            <p:spPr bwMode="auto">
              <a:xfrm flipH="1">
                <a:off x="4108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94" name="Line 502"/>
              <p:cNvSpPr>
                <a:spLocks noChangeShapeType="1"/>
              </p:cNvSpPr>
              <p:nvPr/>
            </p:nvSpPr>
            <p:spPr bwMode="auto">
              <a:xfrm flipH="1">
                <a:off x="4108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95" name="Line 503"/>
              <p:cNvSpPr>
                <a:spLocks noChangeShapeType="1"/>
              </p:cNvSpPr>
              <p:nvPr/>
            </p:nvSpPr>
            <p:spPr bwMode="auto">
              <a:xfrm flipH="1">
                <a:off x="4108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96" name="Line 504"/>
              <p:cNvSpPr>
                <a:spLocks noChangeShapeType="1"/>
              </p:cNvSpPr>
              <p:nvPr/>
            </p:nvSpPr>
            <p:spPr bwMode="auto">
              <a:xfrm flipH="1">
                <a:off x="4108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97" name="Line 505"/>
              <p:cNvSpPr>
                <a:spLocks noChangeShapeType="1"/>
              </p:cNvSpPr>
              <p:nvPr/>
            </p:nvSpPr>
            <p:spPr bwMode="auto">
              <a:xfrm flipH="1">
                <a:off x="4108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98" name="Line 506"/>
              <p:cNvSpPr>
                <a:spLocks noChangeShapeType="1"/>
              </p:cNvSpPr>
              <p:nvPr/>
            </p:nvSpPr>
            <p:spPr bwMode="auto">
              <a:xfrm flipH="1">
                <a:off x="4108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99" name="Line 507"/>
              <p:cNvSpPr>
                <a:spLocks noChangeShapeType="1"/>
              </p:cNvSpPr>
              <p:nvPr/>
            </p:nvSpPr>
            <p:spPr bwMode="auto">
              <a:xfrm flipH="1">
                <a:off x="4108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00" name="Line 508"/>
              <p:cNvSpPr>
                <a:spLocks noChangeShapeType="1"/>
              </p:cNvSpPr>
              <p:nvPr/>
            </p:nvSpPr>
            <p:spPr bwMode="auto">
              <a:xfrm flipH="1">
                <a:off x="4108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01" name="Line 509"/>
              <p:cNvSpPr>
                <a:spLocks noChangeShapeType="1"/>
              </p:cNvSpPr>
              <p:nvPr/>
            </p:nvSpPr>
            <p:spPr bwMode="auto">
              <a:xfrm flipH="1">
                <a:off x="4362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02" name="Line 510"/>
              <p:cNvSpPr>
                <a:spLocks noChangeShapeType="1"/>
              </p:cNvSpPr>
              <p:nvPr/>
            </p:nvSpPr>
            <p:spPr bwMode="auto">
              <a:xfrm flipH="1">
                <a:off x="4362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03" name="Line 511"/>
              <p:cNvSpPr>
                <a:spLocks noChangeShapeType="1"/>
              </p:cNvSpPr>
              <p:nvPr/>
            </p:nvSpPr>
            <p:spPr bwMode="auto">
              <a:xfrm flipH="1">
                <a:off x="4362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04" name="Line 512"/>
              <p:cNvSpPr>
                <a:spLocks noChangeShapeType="1"/>
              </p:cNvSpPr>
              <p:nvPr/>
            </p:nvSpPr>
            <p:spPr bwMode="auto">
              <a:xfrm flipH="1">
                <a:off x="4362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05" name="Line 513"/>
              <p:cNvSpPr>
                <a:spLocks noChangeShapeType="1"/>
              </p:cNvSpPr>
              <p:nvPr/>
            </p:nvSpPr>
            <p:spPr bwMode="auto">
              <a:xfrm flipH="1">
                <a:off x="4362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06" name="Line 514"/>
              <p:cNvSpPr>
                <a:spLocks noChangeShapeType="1"/>
              </p:cNvSpPr>
              <p:nvPr/>
            </p:nvSpPr>
            <p:spPr bwMode="auto">
              <a:xfrm flipH="1">
                <a:off x="4362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07" name="Line 515"/>
              <p:cNvSpPr>
                <a:spLocks noChangeShapeType="1"/>
              </p:cNvSpPr>
              <p:nvPr/>
            </p:nvSpPr>
            <p:spPr bwMode="auto">
              <a:xfrm flipH="1">
                <a:off x="4362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08" name="Line 516"/>
              <p:cNvSpPr>
                <a:spLocks noChangeShapeType="1"/>
              </p:cNvSpPr>
              <p:nvPr/>
            </p:nvSpPr>
            <p:spPr bwMode="auto">
              <a:xfrm flipH="1">
                <a:off x="4362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09" name="Line 517"/>
              <p:cNvSpPr>
                <a:spLocks noChangeShapeType="1"/>
              </p:cNvSpPr>
              <p:nvPr/>
            </p:nvSpPr>
            <p:spPr bwMode="auto">
              <a:xfrm flipH="1">
                <a:off x="4362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10" name="Line 518"/>
              <p:cNvSpPr>
                <a:spLocks noChangeShapeType="1"/>
              </p:cNvSpPr>
              <p:nvPr/>
            </p:nvSpPr>
            <p:spPr bwMode="auto">
              <a:xfrm flipH="1">
                <a:off x="4362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11" name="Line 519"/>
              <p:cNvSpPr>
                <a:spLocks noChangeShapeType="1"/>
              </p:cNvSpPr>
              <p:nvPr/>
            </p:nvSpPr>
            <p:spPr bwMode="auto">
              <a:xfrm flipH="1">
                <a:off x="4362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12" name="Line 520"/>
              <p:cNvSpPr>
                <a:spLocks noChangeShapeType="1"/>
              </p:cNvSpPr>
              <p:nvPr/>
            </p:nvSpPr>
            <p:spPr bwMode="auto">
              <a:xfrm flipH="1">
                <a:off x="4362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13" name="Line 521"/>
              <p:cNvSpPr>
                <a:spLocks noChangeShapeType="1"/>
              </p:cNvSpPr>
              <p:nvPr/>
            </p:nvSpPr>
            <p:spPr bwMode="auto">
              <a:xfrm flipH="1">
                <a:off x="4362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14" name="Line 522"/>
              <p:cNvSpPr>
                <a:spLocks noChangeShapeType="1"/>
              </p:cNvSpPr>
              <p:nvPr/>
            </p:nvSpPr>
            <p:spPr bwMode="auto">
              <a:xfrm flipH="1">
                <a:off x="4616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15" name="Line 523"/>
              <p:cNvSpPr>
                <a:spLocks noChangeShapeType="1"/>
              </p:cNvSpPr>
              <p:nvPr/>
            </p:nvSpPr>
            <p:spPr bwMode="auto">
              <a:xfrm flipH="1">
                <a:off x="4616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16" name="Line 524"/>
              <p:cNvSpPr>
                <a:spLocks noChangeShapeType="1"/>
              </p:cNvSpPr>
              <p:nvPr/>
            </p:nvSpPr>
            <p:spPr bwMode="auto">
              <a:xfrm flipH="1">
                <a:off x="4616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17" name="Line 525"/>
              <p:cNvSpPr>
                <a:spLocks noChangeShapeType="1"/>
              </p:cNvSpPr>
              <p:nvPr/>
            </p:nvSpPr>
            <p:spPr bwMode="auto">
              <a:xfrm flipH="1">
                <a:off x="4616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18" name="Line 526"/>
              <p:cNvSpPr>
                <a:spLocks noChangeShapeType="1"/>
              </p:cNvSpPr>
              <p:nvPr/>
            </p:nvSpPr>
            <p:spPr bwMode="auto">
              <a:xfrm flipH="1">
                <a:off x="4616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19" name="Line 527"/>
              <p:cNvSpPr>
                <a:spLocks noChangeShapeType="1"/>
              </p:cNvSpPr>
              <p:nvPr/>
            </p:nvSpPr>
            <p:spPr bwMode="auto">
              <a:xfrm flipH="1">
                <a:off x="4616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20" name="Line 528"/>
              <p:cNvSpPr>
                <a:spLocks noChangeShapeType="1"/>
              </p:cNvSpPr>
              <p:nvPr/>
            </p:nvSpPr>
            <p:spPr bwMode="auto">
              <a:xfrm flipH="1">
                <a:off x="4616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21" name="Line 529"/>
              <p:cNvSpPr>
                <a:spLocks noChangeShapeType="1"/>
              </p:cNvSpPr>
              <p:nvPr/>
            </p:nvSpPr>
            <p:spPr bwMode="auto">
              <a:xfrm flipH="1">
                <a:off x="4616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22" name="Line 530"/>
              <p:cNvSpPr>
                <a:spLocks noChangeShapeType="1"/>
              </p:cNvSpPr>
              <p:nvPr/>
            </p:nvSpPr>
            <p:spPr bwMode="auto">
              <a:xfrm flipH="1">
                <a:off x="4616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23" name="Line 531"/>
              <p:cNvSpPr>
                <a:spLocks noChangeShapeType="1"/>
              </p:cNvSpPr>
              <p:nvPr/>
            </p:nvSpPr>
            <p:spPr bwMode="auto">
              <a:xfrm flipH="1">
                <a:off x="4616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24" name="Line 532"/>
              <p:cNvSpPr>
                <a:spLocks noChangeShapeType="1"/>
              </p:cNvSpPr>
              <p:nvPr/>
            </p:nvSpPr>
            <p:spPr bwMode="auto">
              <a:xfrm flipH="1">
                <a:off x="4616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25" name="Line 533"/>
              <p:cNvSpPr>
                <a:spLocks noChangeShapeType="1"/>
              </p:cNvSpPr>
              <p:nvPr/>
            </p:nvSpPr>
            <p:spPr bwMode="auto">
              <a:xfrm flipH="1">
                <a:off x="4616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26" name="Line 534"/>
              <p:cNvSpPr>
                <a:spLocks noChangeShapeType="1"/>
              </p:cNvSpPr>
              <p:nvPr/>
            </p:nvSpPr>
            <p:spPr bwMode="auto">
              <a:xfrm flipH="1">
                <a:off x="4616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27" name="Line 535"/>
              <p:cNvSpPr>
                <a:spLocks noChangeShapeType="1"/>
              </p:cNvSpPr>
              <p:nvPr/>
            </p:nvSpPr>
            <p:spPr bwMode="auto">
              <a:xfrm flipH="1">
                <a:off x="4870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28" name="Line 536"/>
              <p:cNvSpPr>
                <a:spLocks noChangeShapeType="1"/>
              </p:cNvSpPr>
              <p:nvPr/>
            </p:nvSpPr>
            <p:spPr bwMode="auto">
              <a:xfrm flipH="1">
                <a:off x="4870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29" name="Line 537"/>
              <p:cNvSpPr>
                <a:spLocks noChangeShapeType="1"/>
              </p:cNvSpPr>
              <p:nvPr/>
            </p:nvSpPr>
            <p:spPr bwMode="auto">
              <a:xfrm flipH="1">
                <a:off x="4870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30" name="Line 538"/>
              <p:cNvSpPr>
                <a:spLocks noChangeShapeType="1"/>
              </p:cNvSpPr>
              <p:nvPr/>
            </p:nvSpPr>
            <p:spPr bwMode="auto">
              <a:xfrm flipH="1">
                <a:off x="4870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31" name="Line 539"/>
              <p:cNvSpPr>
                <a:spLocks noChangeShapeType="1"/>
              </p:cNvSpPr>
              <p:nvPr/>
            </p:nvSpPr>
            <p:spPr bwMode="auto">
              <a:xfrm flipH="1">
                <a:off x="4870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32" name="Line 540"/>
              <p:cNvSpPr>
                <a:spLocks noChangeShapeType="1"/>
              </p:cNvSpPr>
              <p:nvPr/>
            </p:nvSpPr>
            <p:spPr bwMode="auto">
              <a:xfrm flipH="1">
                <a:off x="4870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33" name="Line 541"/>
              <p:cNvSpPr>
                <a:spLocks noChangeShapeType="1"/>
              </p:cNvSpPr>
              <p:nvPr/>
            </p:nvSpPr>
            <p:spPr bwMode="auto">
              <a:xfrm flipH="1">
                <a:off x="4870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34" name="Line 542"/>
              <p:cNvSpPr>
                <a:spLocks noChangeShapeType="1"/>
              </p:cNvSpPr>
              <p:nvPr/>
            </p:nvSpPr>
            <p:spPr bwMode="auto">
              <a:xfrm flipH="1">
                <a:off x="4870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35" name="Line 543"/>
              <p:cNvSpPr>
                <a:spLocks noChangeShapeType="1"/>
              </p:cNvSpPr>
              <p:nvPr/>
            </p:nvSpPr>
            <p:spPr bwMode="auto">
              <a:xfrm flipH="1">
                <a:off x="4870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36" name="Line 544"/>
              <p:cNvSpPr>
                <a:spLocks noChangeShapeType="1"/>
              </p:cNvSpPr>
              <p:nvPr/>
            </p:nvSpPr>
            <p:spPr bwMode="auto">
              <a:xfrm flipH="1">
                <a:off x="4870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37" name="Line 545"/>
              <p:cNvSpPr>
                <a:spLocks noChangeShapeType="1"/>
              </p:cNvSpPr>
              <p:nvPr/>
            </p:nvSpPr>
            <p:spPr bwMode="auto">
              <a:xfrm flipH="1">
                <a:off x="4870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38" name="Line 546"/>
              <p:cNvSpPr>
                <a:spLocks noChangeShapeType="1"/>
              </p:cNvSpPr>
              <p:nvPr/>
            </p:nvSpPr>
            <p:spPr bwMode="auto">
              <a:xfrm flipH="1">
                <a:off x="4870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39" name="Line 547"/>
              <p:cNvSpPr>
                <a:spLocks noChangeShapeType="1"/>
              </p:cNvSpPr>
              <p:nvPr/>
            </p:nvSpPr>
            <p:spPr bwMode="auto">
              <a:xfrm flipH="1">
                <a:off x="4870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40" name="Line 548"/>
              <p:cNvSpPr>
                <a:spLocks noChangeShapeType="1"/>
              </p:cNvSpPr>
              <p:nvPr/>
            </p:nvSpPr>
            <p:spPr bwMode="auto">
              <a:xfrm flipH="1">
                <a:off x="5124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41" name="Line 549"/>
              <p:cNvSpPr>
                <a:spLocks noChangeShapeType="1"/>
              </p:cNvSpPr>
              <p:nvPr/>
            </p:nvSpPr>
            <p:spPr bwMode="auto">
              <a:xfrm flipH="1">
                <a:off x="5124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42" name="Line 550"/>
              <p:cNvSpPr>
                <a:spLocks noChangeShapeType="1"/>
              </p:cNvSpPr>
              <p:nvPr/>
            </p:nvSpPr>
            <p:spPr bwMode="auto">
              <a:xfrm flipH="1">
                <a:off x="5124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43" name="Line 551"/>
              <p:cNvSpPr>
                <a:spLocks noChangeShapeType="1"/>
              </p:cNvSpPr>
              <p:nvPr/>
            </p:nvSpPr>
            <p:spPr bwMode="auto">
              <a:xfrm flipH="1">
                <a:off x="5124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44" name="Line 552"/>
              <p:cNvSpPr>
                <a:spLocks noChangeShapeType="1"/>
              </p:cNvSpPr>
              <p:nvPr/>
            </p:nvSpPr>
            <p:spPr bwMode="auto">
              <a:xfrm flipH="1">
                <a:off x="5124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45" name="Line 553"/>
              <p:cNvSpPr>
                <a:spLocks noChangeShapeType="1"/>
              </p:cNvSpPr>
              <p:nvPr/>
            </p:nvSpPr>
            <p:spPr bwMode="auto">
              <a:xfrm flipH="1">
                <a:off x="5124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46" name="Line 554"/>
              <p:cNvSpPr>
                <a:spLocks noChangeShapeType="1"/>
              </p:cNvSpPr>
              <p:nvPr/>
            </p:nvSpPr>
            <p:spPr bwMode="auto">
              <a:xfrm flipH="1">
                <a:off x="5124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47" name="Line 555"/>
              <p:cNvSpPr>
                <a:spLocks noChangeShapeType="1"/>
              </p:cNvSpPr>
              <p:nvPr/>
            </p:nvSpPr>
            <p:spPr bwMode="auto">
              <a:xfrm flipH="1">
                <a:off x="5124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48" name="Line 556"/>
              <p:cNvSpPr>
                <a:spLocks noChangeShapeType="1"/>
              </p:cNvSpPr>
              <p:nvPr/>
            </p:nvSpPr>
            <p:spPr bwMode="auto">
              <a:xfrm flipH="1">
                <a:off x="5124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49" name="Line 557"/>
              <p:cNvSpPr>
                <a:spLocks noChangeShapeType="1"/>
              </p:cNvSpPr>
              <p:nvPr/>
            </p:nvSpPr>
            <p:spPr bwMode="auto">
              <a:xfrm flipH="1">
                <a:off x="5124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50" name="Line 558"/>
              <p:cNvSpPr>
                <a:spLocks noChangeShapeType="1"/>
              </p:cNvSpPr>
              <p:nvPr/>
            </p:nvSpPr>
            <p:spPr bwMode="auto">
              <a:xfrm flipH="1">
                <a:off x="5124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51" name="Line 559"/>
              <p:cNvSpPr>
                <a:spLocks noChangeShapeType="1"/>
              </p:cNvSpPr>
              <p:nvPr/>
            </p:nvSpPr>
            <p:spPr bwMode="auto">
              <a:xfrm flipH="1">
                <a:off x="5124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52" name="Line 560"/>
              <p:cNvSpPr>
                <a:spLocks noChangeShapeType="1"/>
              </p:cNvSpPr>
              <p:nvPr/>
            </p:nvSpPr>
            <p:spPr bwMode="auto">
              <a:xfrm flipH="1">
                <a:off x="5124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53" name="Line 561"/>
              <p:cNvSpPr>
                <a:spLocks noChangeShapeType="1"/>
              </p:cNvSpPr>
              <p:nvPr/>
            </p:nvSpPr>
            <p:spPr bwMode="auto">
              <a:xfrm flipH="1">
                <a:off x="5378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54" name="Line 562"/>
              <p:cNvSpPr>
                <a:spLocks noChangeShapeType="1"/>
              </p:cNvSpPr>
              <p:nvPr/>
            </p:nvSpPr>
            <p:spPr bwMode="auto">
              <a:xfrm flipH="1">
                <a:off x="5378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55" name="Line 563"/>
              <p:cNvSpPr>
                <a:spLocks noChangeShapeType="1"/>
              </p:cNvSpPr>
              <p:nvPr/>
            </p:nvSpPr>
            <p:spPr bwMode="auto">
              <a:xfrm flipH="1">
                <a:off x="5378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56" name="Line 564"/>
              <p:cNvSpPr>
                <a:spLocks noChangeShapeType="1"/>
              </p:cNvSpPr>
              <p:nvPr/>
            </p:nvSpPr>
            <p:spPr bwMode="auto">
              <a:xfrm flipH="1">
                <a:off x="5378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57" name="Line 565"/>
              <p:cNvSpPr>
                <a:spLocks noChangeShapeType="1"/>
              </p:cNvSpPr>
              <p:nvPr/>
            </p:nvSpPr>
            <p:spPr bwMode="auto">
              <a:xfrm flipH="1">
                <a:off x="5378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58" name="Line 566"/>
              <p:cNvSpPr>
                <a:spLocks noChangeShapeType="1"/>
              </p:cNvSpPr>
              <p:nvPr/>
            </p:nvSpPr>
            <p:spPr bwMode="auto">
              <a:xfrm flipH="1">
                <a:off x="5378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59" name="Line 567"/>
              <p:cNvSpPr>
                <a:spLocks noChangeShapeType="1"/>
              </p:cNvSpPr>
              <p:nvPr/>
            </p:nvSpPr>
            <p:spPr bwMode="auto">
              <a:xfrm flipH="1">
                <a:off x="5378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60" name="Line 568"/>
              <p:cNvSpPr>
                <a:spLocks noChangeShapeType="1"/>
              </p:cNvSpPr>
              <p:nvPr/>
            </p:nvSpPr>
            <p:spPr bwMode="auto">
              <a:xfrm flipH="1">
                <a:off x="5378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61" name="Line 569"/>
              <p:cNvSpPr>
                <a:spLocks noChangeShapeType="1"/>
              </p:cNvSpPr>
              <p:nvPr/>
            </p:nvSpPr>
            <p:spPr bwMode="auto">
              <a:xfrm flipH="1">
                <a:off x="5378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62" name="Line 570"/>
              <p:cNvSpPr>
                <a:spLocks noChangeShapeType="1"/>
              </p:cNvSpPr>
              <p:nvPr/>
            </p:nvSpPr>
            <p:spPr bwMode="auto">
              <a:xfrm flipH="1">
                <a:off x="5378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63" name="Line 571"/>
              <p:cNvSpPr>
                <a:spLocks noChangeShapeType="1"/>
              </p:cNvSpPr>
              <p:nvPr/>
            </p:nvSpPr>
            <p:spPr bwMode="auto">
              <a:xfrm flipH="1">
                <a:off x="5378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64" name="Line 572"/>
              <p:cNvSpPr>
                <a:spLocks noChangeShapeType="1"/>
              </p:cNvSpPr>
              <p:nvPr/>
            </p:nvSpPr>
            <p:spPr bwMode="auto">
              <a:xfrm flipH="1">
                <a:off x="5378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65" name="Line 573"/>
              <p:cNvSpPr>
                <a:spLocks noChangeShapeType="1"/>
              </p:cNvSpPr>
              <p:nvPr/>
            </p:nvSpPr>
            <p:spPr bwMode="auto">
              <a:xfrm flipH="1">
                <a:off x="5378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66" name="Line 574"/>
              <p:cNvSpPr>
                <a:spLocks noChangeShapeType="1"/>
              </p:cNvSpPr>
              <p:nvPr/>
            </p:nvSpPr>
            <p:spPr bwMode="auto">
              <a:xfrm flipH="1">
                <a:off x="5632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67" name="Line 575"/>
              <p:cNvSpPr>
                <a:spLocks noChangeShapeType="1"/>
              </p:cNvSpPr>
              <p:nvPr/>
            </p:nvSpPr>
            <p:spPr bwMode="auto">
              <a:xfrm flipH="1">
                <a:off x="5632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68" name="Line 576"/>
              <p:cNvSpPr>
                <a:spLocks noChangeShapeType="1"/>
              </p:cNvSpPr>
              <p:nvPr/>
            </p:nvSpPr>
            <p:spPr bwMode="auto">
              <a:xfrm flipH="1">
                <a:off x="5632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69" name="Line 577"/>
              <p:cNvSpPr>
                <a:spLocks noChangeShapeType="1"/>
              </p:cNvSpPr>
              <p:nvPr/>
            </p:nvSpPr>
            <p:spPr bwMode="auto">
              <a:xfrm flipH="1">
                <a:off x="5632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70" name="Line 578"/>
              <p:cNvSpPr>
                <a:spLocks noChangeShapeType="1"/>
              </p:cNvSpPr>
              <p:nvPr/>
            </p:nvSpPr>
            <p:spPr bwMode="auto">
              <a:xfrm flipH="1">
                <a:off x="5632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71" name="Line 579"/>
              <p:cNvSpPr>
                <a:spLocks noChangeShapeType="1"/>
              </p:cNvSpPr>
              <p:nvPr/>
            </p:nvSpPr>
            <p:spPr bwMode="auto">
              <a:xfrm flipH="1">
                <a:off x="5632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72" name="Line 580"/>
              <p:cNvSpPr>
                <a:spLocks noChangeShapeType="1"/>
              </p:cNvSpPr>
              <p:nvPr/>
            </p:nvSpPr>
            <p:spPr bwMode="auto">
              <a:xfrm flipH="1">
                <a:off x="5632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73" name="Line 581"/>
              <p:cNvSpPr>
                <a:spLocks noChangeShapeType="1"/>
              </p:cNvSpPr>
              <p:nvPr/>
            </p:nvSpPr>
            <p:spPr bwMode="auto">
              <a:xfrm flipH="1">
                <a:off x="5632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74" name="Line 582"/>
              <p:cNvSpPr>
                <a:spLocks noChangeShapeType="1"/>
              </p:cNvSpPr>
              <p:nvPr/>
            </p:nvSpPr>
            <p:spPr bwMode="auto">
              <a:xfrm flipH="1">
                <a:off x="5632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75" name="Line 583"/>
              <p:cNvSpPr>
                <a:spLocks noChangeShapeType="1"/>
              </p:cNvSpPr>
              <p:nvPr/>
            </p:nvSpPr>
            <p:spPr bwMode="auto">
              <a:xfrm flipH="1">
                <a:off x="5632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76" name="Line 584"/>
              <p:cNvSpPr>
                <a:spLocks noChangeShapeType="1"/>
              </p:cNvSpPr>
              <p:nvPr/>
            </p:nvSpPr>
            <p:spPr bwMode="auto">
              <a:xfrm flipH="1">
                <a:off x="5632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77" name="Line 585"/>
              <p:cNvSpPr>
                <a:spLocks noChangeShapeType="1"/>
              </p:cNvSpPr>
              <p:nvPr/>
            </p:nvSpPr>
            <p:spPr bwMode="auto">
              <a:xfrm flipH="1">
                <a:off x="5632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78" name="Line 586"/>
              <p:cNvSpPr>
                <a:spLocks noChangeShapeType="1"/>
              </p:cNvSpPr>
              <p:nvPr/>
            </p:nvSpPr>
            <p:spPr bwMode="auto">
              <a:xfrm flipH="1">
                <a:off x="5632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79" name="Line 587"/>
              <p:cNvSpPr>
                <a:spLocks noChangeShapeType="1"/>
              </p:cNvSpPr>
              <p:nvPr/>
            </p:nvSpPr>
            <p:spPr bwMode="auto">
              <a:xfrm flipH="1">
                <a:off x="5886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80" name="Line 588"/>
              <p:cNvSpPr>
                <a:spLocks noChangeShapeType="1"/>
              </p:cNvSpPr>
              <p:nvPr/>
            </p:nvSpPr>
            <p:spPr bwMode="auto">
              <a:xfrm flipH="1">
                <a:off x="5886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81" name="Line 589"/>
              <p:cNvSpPr>
                <a:spLocks noChangeShapeType="1"/>
              </p:cNvSpPr>
              <p:nvPr/>
            </p:nvSpPr>
            <p:spPr bwMode="auto">
              <a:xfrm flipH="1">
                <a:off x="5886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82" name="Line 590"/>
              <p:cNvSpPr>
                <a:spLocks noChangeShapeType="1"/>
              </p:cNvSpPr>
              <p:nvPr/>
            </p:nvSpPr>
            <p:spPr bwMode="auto">
              <a:xfrm flipH="1">
                <a:off x="5886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83" name="Line 591"/>
              <p:cNvSpPr>
                <a:spLocks noChangeShapeType="1"/>
              </p:cNvSpPr>
              <p:nvPr/>
            </p:nvSpPr>
            <p:spPr bwMode="auto">
              <a:xfrm flipH="1">
                <a:off x="5886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84" name="Line 592"/>
              <p:cNvSpPr>
                <a:spLocks noChangeShapeType="1"/>
              </p:cNvSpPr>
              <p:nvPr/>
            </p:nvSpPr>
            <p:spPr bwMode="auto">
              <a:xfrm flipH="1">
                <a:off x="5886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85" name="Line 593"/>
              <p:cNvSpPr>
                <a:spLocks noChangeShapeType="1"/>
              </p:cNvSpPr>
              <p:nvPr/>
            </p:nvSpPr>
            <p:spPr bwMode="auto">
              <a:xfrm flipH="1">
                <a:off x="5886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86" name="Line 594"/>
              <p:cNvSpPr>
                <a:spLocks noChangeShapeType="1"/>
              </p:cNvSpPr>
              <p:nvPr/>
            </p:nvSpPr>
            <p:spPr bwMode="auto">
              <a:xfrm flipH="1">
                <a:off x="5886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87" name="Line 595"/>
              <p:cNvSpPr>
                <a:spLocks noChangeShapeType="1"/>
              </p:cNvSpPr>
              <p:nvPr/>
            </p:nvSpPr>
            <p:spPr bwMode="auto">
              <a:xfrm flipH="1">
                <a:off x="5886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88" name="Line 596"/>
              <p:cNvSpPr>
                <a:spLocks noChangeShapeType="1"/>
              </p:cNvSpPr>
              <p:nvPr/>
            </p:nvSpPr>
            <p:spPr bwMode="auto">
              <a:xfrm flipH="1">
                <a:off x="5886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89" name="Line 597"/>
              <p:cNvSpPr>
                <a:spLocks noChangeShapeType="1"/>
              </p:cNvSpPr>
              <p:nvPr/>
            </p:nvSpPr>
            <p:spPr bwMode="auto">
              <a:xfrm flipH="1">
                <a:off x="5886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90" name="Line 598"/>
              <p:cNvSpPr>
                <a:spLocks noChangeShapeType="1"/>
              </p:cNvSpPr>
              <p:nvPr/>
            </p:nvSpPr>
            <p:spPr bwMode="auto">
              <a:xfrm flipH="1">
                <a:off x="5886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91" name="Line 599"/>
              <p:cNvSpPr>
                <a:spLocks noChangeShapeType="1"/>
              </p:cNvSpPr>
              <p:nvPr/>
            </p:nvSpPr>
            <p:spPr bwMode="auto">
              <a:xfrm flipH="1">
                <a:off x="5886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92" name="Line 600"/>
              <p:cNvSpPr>
                <a:spLocks noChangeShapeType="1"/>
              </p:cNvSpPr>
              <p:nvPr/>
            </p:nvSpPr>
            <p:spPr bwMode="auto">
              <a:xfrm flipH="1">
                <a:off x="6140" y="261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93" name="Line 601"/>
              <p:cNvSpPr>
                <a:spLocks noChangeShapeType="1"/>
              </p:cNvSpPr>
              <p:nvPr/>
            </p:nvSpPr>
            <p:spPr bwMode="auto">
              <a:xfrm flipH="1">
                <a:off x="6140" y="515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94" name="Line 602"/>
              <p:cNvSpPr>
                <a:spLocks noChangeShapeType="1"/>
              </p:cNvSpPr>
              <p:nvPr/>
            </p:nvSpPr>
            <p:spPr bwMode="auto">
              <a:xfrm flipH="1">
                <a:off x="6140" y="769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95" name="Line 603"/>
              <p:cNvSpPr>
                <a:spLocks noChangeShapeType="1"/>
              </p:cNvSpPr>
              <p:nvPr/>
            </p:nvSpPr>
            <p:spPr bwMode="auto">
              <a:xfrm flipH="1">
                <a:off x="6140" y="1024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96" name="Line 604"/>
              <p:cNvSpPr>
                <a:spLocks noChangeShapeType="1"/>
              </p:cNvSpPr>
              <p:nvPr/>
            </p:nvSpPr>
            <p:spPr bwMode="auto">
              <a:xfrm flipH="1">
                <a:off x="6140" y="1278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97" name="Line 605"/>
              <p:cNvSpPr>
                <a:spLocks noChangeShapeType="1"/>
              </p:cNvSpPr>
              <p:nvPr/>
            </p:nvSpPr>
            <p:spPr bwMode="auto">
              <a:xfrm flipH="1">
                <a:off x="6140" y="1532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98" name="Line 606"/>
              <p:cNvSpPr>
                <a:spLocks noChangeShapeType="1"/>
              </p:cNvSpPr>
              <p:nvPr/>
            </p:nvSpPr>
            <p:spPr bwMode="auto">
              <a:xfrm flipH="1">
                <a:off x="6140" y="178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</p:grpSp>
        <p:sp>
          <p:nvSpPr>
            <p:cNvPr id="31" name="Line 608"/>
            <p:cNvSpPr>
              <a:spLocks noChangeShapeType="1"/>
            </p:cNvSpPr>
            <p:nvPr/>
          </p:nvSpPr>
          <p:spPr bwMode="auto">
            <a:xfrm flipH="1">
              <a:off x="6140" y="32385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32" name="Line 609"/>
            <p:cNvSpPr>
              <a:spLocks noChangeShapeType="1"/>
            </p:cNvSpPr>
            <p:nvPr/>
          </p:nvSpPr>
          <p:spPr bwMode="auto">
            <a:xfrm flipH="1">
              <a:off x="6140" y="36417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33" name="Line 610"/>
            <p:cNvSpPr>
              <a:spLocks noChangeShapeType="1"/>
            </p:cNvSpPr>
            <p:nvPr/>
          </p:nvSpPr>
          <p:spPr bwMode="auto">
            <a:xfrm flipH="1">
              <a:off x="6140" y="40449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34" name="Line 611"/>
            <p:cNvSpPr>
              <a:spLocks noChangeShapeType="1"/>
            </p:cNvSpPr>
            <p:nvPr/>
          </p:nvSpPr>
          <p:spPr bwMode="auto">
            <a:xfrm flipH="1">
              <a:off x="6140" y="44481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35" name="Line 612"/>
            <p:cNvSpPr>
              <a:spLocks noChangeShapeType="1"/>
            </p:cNvSpPr>
            <p:nvPr/>
          </p:nvSpPr>
          <p:spPr bwMode="auto">
            <a:xfrm flipH="1">
              <a:off x="6140" y="48514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36" name="Line 613"/>
            <p:cNvSpPr>
              <a:spLocks noChangeShapeType="1"/>
            </p:cNvSpPr>
            <p:nvPr/>
          </p:nvSpPr>
          <p:spPr bwMode="auto">
            <a:xfrm flipH="1">
              <a:off x="6140" y="52578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37" name="Line 614"/>
            <p:cNvSpPr>
              <a:spLocks noChangeShapeType="1"/>
            </p:cNvSpPr>
            <p:nvPr/>
          </p:nvSpPr>
          <p:spPr bwMode="auto">
            <a:xfrm flipH="1">
              <a:off x="6394" y="41433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38" name="Line 615"/>
            <p:cNvSpPr>
              <a:spLocks noChangeShapeType="1"/>
            </p:cNvSpPr>
            <p:nvPr/>
          </p:nvSpPr>
          <p:spPr bwMode="auto">
            <a:xfrm flipH="1">
              <a:off x="6394" y="817563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39" name="Line 616"/>
            <p:cNvSpPr>
              <a:spLocks noChangeShapeType="1"/>
            </p:cNvSpPr>
            <p:nvPr/>
          </p:nvSpPr>
          <p:spPr bwMode="auto">
            <a:xfrm flipH="1">
              <a:off x="6394" y="122078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40" name="Line 617"/>
            <p:cNvSpPr>
              <a:spLocks noChangeShapeType="1"/>
            </p:cNvSpPr>
            <p:nvPr/>
          </p:nvSpPr>
          <p:spPr bwMode="auto">
            <a:xfrm flipH="1">
              <a:off x="6394" y="16256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41" name="Line 618"/>
            <p:cNvSpPr>
              <a:spLocks noChangeShapeType="1"/>
            </p:cNvSpPr>
            <p:nvPr/>
          </p:nvSpPr>
          <p:spPr bwMode="auto">
            <a:xfrm flipH="1">
              <a:off x="6394" y="20288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42" name="Line 619"/>
            <p:cNvSpPr>
              <a:spLocks noChangeShapeType="1"/>
            </p:cNvSpPr>
            <p:nvPr/>
          </p:nvSpPr>
          <p:spPr bwMode="auto">
            <a:xfrm flipH="1">
              <a:off x="6394" y="24320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43" name="Line 620"/>
            <p:cNvSpPr>
              <a:spLocks noChangeShapeType="1"/>
            </p:cNvSpPr>
            <p:nvPr/>
          </p:nvSpPr>
          <p:spPr bwMode="auto">
            <a:xfrm flipH="1">
              <a:off x="6394" y="28352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44" name="Line 621"/>
            <p:cNvSpPr>
              <a:spLocks noChangeShapeType="1"/>
            </p:cNvSpPr>
            <p:nvPr/>
          </p:nvSpPr>
          <p:spPr bwMode="auto">
            <a:xfrm flipH="1">
              <a:off x="6394" y="32385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45" name="Line 622"/>
            <p:cNvSpPr>
              <a:spLocks noChangeShapeType="1"/>
            </p:cNvSpPr>
            <p:nvPr/>
          </p:nvSpPr>
          <p:spPr bwMode="auto">
            <a:xfrm flipH="1">
              <a:off x="6394" y="36417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46" name="Line 623"/>
            <p:cNvSpPr>
              <a:spLocks noChangeShapeType="1"/>
            </p:cNvSpPr>
            <p:nvPr/>
          </p:nvSpPr>
          <p:spPr bwMode="auto">
            <a:xfrm flipH="1">
              <a:off x="6394" y="40449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47" name="Line 624"/>
            <p:cNvSpPr>
              <a:spLocks noChangeShapeType="1"/>
            </p:cNvSpPr>
            <p:nvPr/>
          </p:nvSpPr>
          <p:spPr bwMode="auto">
            <a:xfrm flipH="1">
              <a:off x="6394" y="44481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48" name="Line 625"/>
            <p:cNvSpPr>
              <a:spLocks noChangeShapeType="1"/>
            </p:cNvSpPr>
            <p:nvPr/>
          </p:nvSpPr>
          <p:spPr bwMode="auto">
            <a:xfrm flipH="1">
              <a:off x="6394" y="48514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49" name="Line 626"/>
            <p:cNvSpPr>
              <a:spLocks noChangeShapeType="1"/>
            </p:cNvSpPr>
            <p:nvPr/>
          </p:nvSpPr>
          <p:spPr bwMode="auto">
            <a:xfrm flipH="1">
              <a:off x="6394" y="52578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50" name="Line 627"/>
            <p:cNvSpPr>
              <a:spLocks noChangeShapeType="1"/>
            </p:cNvSpPr>
            <p:nvPr/>
          </p:nvSpPr>
          <p:spPr bwMode="auto">
            <a:xfrm flipH="1">
              <a:off x="6648" y="41433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51" name="Line 628"/>
            <p:cNvSpPr>
              <a:spLocks noChangeShapeType="1"/>
            </p:cNvSpPr>
            <p:nvPr/>
          </p:nvSpPr>
          <p:spPr bwMode="auto">
            <a:xfrm flipH="1">
              <a:off x="6648" y="817563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52" name="Line 629"/>
            <p:cNvSpPr>
              <a:spLocks noChangeShapeType="1"/>
            </p:cNvSpPr>
            <p:nvPr/>
          </p:nvSpPr>
          <p:spPr bwMode="auto">
            <a:xfrm flipH="1">
              <a:off x="6648" y="122078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53" name="Line 630"/>
            <p:cNvSpPr>
              <a:spLocks noChangeShapeType="1"/>
            </p:cNvSpPr>
            <p:nvPr/>
          </p:nvSpPr>
          <p:spPr bwMode="auto">
            <a:xfrm flipH="1">
              <a:off x="6648" y="16256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54" name="Line 631"/>
            <p:cNvSpPr>
              <a:spLocks noChangeShapeType="1"/>
            </p:cNvSpPr>
            <p:nvPr/>
          </p:nvSpPr>
          <p:spPr bwMode="auto">
            <a:xfrm flipH="1">
              <a:off x="6648" y="20288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55" name="Line 632"/>
            <p:cNvSpPr>
              <a:spLocks noChangeShapeType="1"/>
            </p:cNvSpPr>
            <p:nvPr/>
          </p:nvSpPr>
          <p:spPr bwMode="auto">
            <a:xfrm flipH="1">
              <a:off x="6648" y="24320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56" name="Line 633"/>
            <p:cNvSpPr>
              <a:spLocks noChangeShapeType="1"/>
            </p:cNvSpPr>
            <p:nvPr/>
          </p:nvSpPr>
          <p:spPr bwMode="auto">
            <a:xfrm flipH="1">
              <a:off x="6648" y="28352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57" name="Line 634"/>
            <p:cNvSpPr>
              <a:spLocks noChangeShapeType="1"/>
            </p:cNvSpPr>
            <p:nvPr/>
          </p:nvSpPr>
          <p:spPr bwMode="auto">
            <a:xfrm flipH="1">
              <a:off x="6648" y="32385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58" name="Line 635"/>
            <p:cNvSpPr>
              <a:spLocks noChangeShapeType="1"/>
            </p:cNvSpPr>
            <p:nvPr/>
          </p:nvSpPr>
          <p:spPr bwMode="auto">
            <a:xfrm flipH="1">
              <a:off x="6648" y="36417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59" name="Line 636"/>
            <p:cNvSpPr>
              <a:spLocks noChangeShapeType="1"/>
            </p:cNvSpPr>
            <p:nvPr/>
          </p:nvSpPr>
          <p:spPr bwMode="auto">
            <a:xfrm flipH="1">
              <a:off x="6648" y="40449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60" name="Line 637"/>
            <p:cNvSpPr>
              <a:spLocks noChangeShapeType="1"/>
            </p:cNvSpPr>
            <p:nvPr/>
          </p:nvSpPr>
          <p:spPr bwMode="auto">
            <a:xfrm flipH="1">
              <a:off x="6648" y="44481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61" name="Line 638"/>
            <p:cNvSpPr>
              <a:spLocks noChangeShapeType="1"/>
            </p:cNvSpPr>
            <p:nvPr/>
          </p:nvSpPr>
          <p:spPr bwMode="auto">
            <a:xfrm flipH="1">
              <a:off x="6648" y="48514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62" name="Line 639"/>
            <p:cNvSpPr>
              <a:spLocks noChangeShapeType="1"/>
            </p:cNvSpPr>
            <p:nvPr/>
          </p:nvSpPr>
          <p:spPr bwMode="auto">
            <a:xfrm flipH="1">
              <a:off x="6648" y="52578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63" name="Line 640"/>
            <p:cNvSpPr>
              <a:spLocks noChangeShapeType="1"/>
            </p:cNvSpPr>
            <p:nvPr/>
          </p:nvSpPr>
          <p:spPr bwMode="auto">
            <a:xfrm flipH="1">
              <a:off x="6902" y="41433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64" name="Line 641"/>
            <p:cNvSpPr>
              <a:spLocks noChangeShapeType="1"/>
            </p:cNvSpPr>
            <p:nvPr/>
          </p:nvSpPr>
          <p:spPr bwMode="auto">
            <a:xfrm flipH="1">
              <a:off x="6902" y="817563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65" name="Line 642"/>
            <p:cNvSpPr>
              <a:spLocks noChangeShapeType="1"/>
            </p:cNvSpPr>
            <p:nvPr/>
          </p:nvSpPr>
          <p:spPr bwMode="auto">
            <a:xfrm flipH="1">
              <a:off x="6902" y="122078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66" name="Line 643"/>
            <p:cNvSpPr>
              <a:spLocks noChangeShapeType="1"/>
            </p:cNvSpPr>
            <p:nvPr/>
          </p:nvSpPr>
          <p:spPr bwMode="auto">
            <a:xfrm flipH="1">
              <a:off x="6902" y="16256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67" name="Line 644"/>
            <p:cNvSpPr>
              <a:spLocks noChangeShapeType="1"/>
            </p:cNvSpPr>
            <p:nvPr/>
          </p:nvSpPr>
          <p:spPr bwMode="auto">
            <a:xfrm flipH="1">
              <a:off x="6902" y="20288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68" name="Line 645"/>
            <p:cNvSpPr>
              <a:spLocks noChangeShapeType="1"/>
            </p:cNvSpPr>
            <p:nvPr/>
          </p:nvSpPr>
          <p:spPr bwMode="auto">
            <a:xfrm flipH="1">
              <a:off x="6902" y="24320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69" name="Line 646"/>
            <p:cNvSpPr>
              <a:spLocks noChangeShapeType="1"/>
            </p:cNvSpPr>
            <p:nvPr/>
          </p:nvSpPr>
          <p:spPr bwMode="auto">
            <a:xfrm flipH="1">
              <a:off x="6902" y="28352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70" name="Line 647"/>
            <p:cNvSpPr>
              <a:spLocks noChangeShapeType="1"/>
            </p:cNvSpPr>
            <p:nvPr/>
          </p:nvSpPr>
          <p:spPr bwMode="auto">
            <a:xfrm flipH="1">
              <a:off x="6902" y="32385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71" name="Line 648"/>
            <p:cNvSpPr>
              <a:spLocks noChangeShapeType="1"/>
            </p:cNvSpPr>
            <p:nvPr/>
          </p:nvSpPr>
          <p:spPr bwMode="auto">
            <a:xfrm flipH="1">
              <a:off x="6902" y="36417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72" name="Line 649"/>
            <p:cNvSpPr>
              <a:spLocks noChangeShapeType="1"/>
            </p:cNvSpPr>
            <p:nvPr/>
          </p:nvSpPr>
          <p:spPr bwMode="auto">
            <a:xfrm flipH="1">
              <a:off x="6902" y="40449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73" name="Line 650"/>
            <p:cNvSpPr>
              <a:spLocks noChangeShapeType="1"/>
            </p:cNvSpPr>
            <p:nvPr/>
          </p:nvSpPr>
          <p:spPr bwMode="auto">
            <a:xfrm flipH="1">
              <a:off x="6902" y="44481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74" name="Line 651"/>
            <p:cNvSpPr>
              <a:spLocks noChangeShapeType="1"/>
            </p:cNvSpPr>
            <p:nvPr/>
          </p:nvSpPr>
          <p:spPr bwMode="auto">
            <a:xfrm flipH="1">
              <a:off x="6902" y="48514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75" name="Line 652"/>
            <p:cNvSpPr>
              <a:spLocks noChangeShapeType="1"/>
            </p:cNvSpPr>
            <p:nvPr/>
          </p:nvSpPr>
          <p:spPr bwMode="auto">
            <a:xfrm flipH="1">
              <a:off x="6902" y="52578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76" name="Line 653"/>
            <p:cNvSpPr>
              <a:spLocks noChangeShapeType="1"/>
            </p:cNvSpPr>
            <p:nvPr/>
          </p:nvSpPr>
          <p:spPr bwMode="auto">
            <a:xfrm flipH="1">
              <a:off x="7156" y="41433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77" name="Line 654"/>
            <p:cNvSpPr>
              <a:spLocks noChangeShapeType="1"/>
            </p:cNvSpPr>
            <p:nvPr/>
          </p:nvSpPr>
          <p:spPr bwMode="auto">
            <a:xfrm flipH="1">
              <a:off x="7156" y="817563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78" name="Line 655"/>
            <p:cNvSpPr>
              <a:spLocks noChangeShapeType="1"/>
            </p:cNvSpPr>
            <p:nvPr/>
          </p:nvSpPr>
          <p:spPr bwMode="auto">
            <a:xfrm flipH="1">
              <a:off x="7156" y="122078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79" name="Line 656"/>
            <p:cNvSpPr>
              <a:spLocks noChangeShapeType="1"/>
            </p:cNvSpPr>
            <p:nvPr/>
          </p:nvSpPr>
          <p:spPr bwMode="auto">
            <a:xfrm flipH="1">
              <a:off x="7156" y="16256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0" name="Line 657"/>
            <p:cNvSpPr>
              <a:spLocks noChangeShapeType="1"/>
            </p:cNvSpPr>
            <p:nvPr/>
          </p:nvSpPr>
          <p:spPr bwMode="auto">
            <a:xfrm flipH="1">
              <a:off x="7156" y="20288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1" name="Line 658"/>
            <p:cNvSpPr>
              <a:spLocks noChangeShapeType="1"/>
            </p:cNvSpPr>
            <p:nvPr/>
          </p:nvSpPr>
          <p:spPr bwMode="auto">
            <a:xfrm flipH="1">
              <a:off x="7156" y="24320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" name="Line 659"/>
            <p:cNvSpPr>
              <a:spLocks noChangeShapeType="1"/>
            </p:cNvSpPr>
            <p:nvPr/>
          </p:nvSpPr>
          <p:spPr bwMode="auto">
            <a:xfrm flipH="1">
              <a:off x="7156" y="28352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" name="Line 660"/>
            <p:cNvSpPr>
              <a:spLocks noChangeShapeType="1"/>
            </p:cNvSpPr>
            <p:nvPr/>
          </p:nvSpPr>
          <p:spPr bwMode="auto">
            <a:xfrm flipH="1">
              <a:off x="7156" y="32385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" name="Line 661"/>
            <p:cNvSpPr>
              <a:spLocks noChangeShapeType="1"/>
            </p:cNvSpPr>
            <p:nvPr/>
          </p:nvSpPr>
          <p:spPr bwMode="auto">
            <a:xfrm flipH="1">
              <a:off x="7156" y="36417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" name="Line 662"/>
            <p:cNvSpPr>
              <a:spLocks noChangeShapeType="1"/>
            </p:cNvSpPr>
            <p:nvPr/>
          </p:nvSpPr>
          <p:spPr bwMode="auto">
            <a:xfrm flipH="1">
              <a:off x="7156" y="40449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" name="Line 663"/>
            <p:cNvSpPr>
              <a:spLocks noChangeShapeType="1"/>
            </p:cNvSpPr>
            <p:nvPr/>
          </p:nvSpPr>
          <p:spPr bwMode="auto">
            <a:xfrm flipH="1">
              <a:off x="7156" y="44481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" name="Line 664"/>
            <p:cNvSpPr>
              <a:spLocks noChangeShapeType="1"/>
            </p:cNvSpPr>
            <p:nvPr/>
          </p:nvSpPr>
          <p:spPr bwMode="auto">
            <a:xfrm flipH="1">
              <a:off x="7156" y="48514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" name="Line 665"/>
            <p:cNvSpPr>
              <a:spLocks noChangeShapeType="1"/>
            </p:cNvSpPr>
            <p:nvPr/>
          </p:nvSpPr>
          <p:spPr bwMode="auto">
            <a:xfrm flipH="1">
              <a:off x="7156" y="52578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" name="Line 666"/>
            <p:cNvSpPr>
              <a:spLocks noChangeShapeType="1"/>
            </p:cNvSpPr>
            <p:nvPr/>
          </p:nvSpPr>
          <p:spPr bwMode="auto">
            <a:xfrm flipH="1">
              <a:off x="7412" y="414338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" name="Line 667"/>
            <p:cNvSpPr>
              <a:spLocks noChangeShapeType="1"/>
            </p:cNvSpPr>
            <p:nvPr/>
          </p:nvSpPr>
          <p:spPr bwMode="auto">
            <a:xfrm flipH="1">
              <a:off x="7412" y="817563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" name="Line 668"/>
            <p:cNvSpPr>
              <a:spLocks noChangeShapeType="1"/>
            </p:cNvSpPr>
            <p:nvPr/>
          </p:nvSpPr>
          <p:spPr bwMode="auto">
            <a:xfrm flipH="1">
              <a:off x="7412" y="1220788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" name="Line 669"/>
            <p:cNvSpPr>
              <a:spLocks noChangeShapeType="1"/>
            </p:cNvSpPr>
            <p:nvPr/>
          </p:nvSpPr>
          <p:spPr bwMode="auto">
            <a:xfrm flipH="1">
              <a:off x="7412" y="162560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" name="Line 670"/>
            <p:cNvSpPr>
              <a:spLocks noChangeShapeType="1"/>
            </p:cNvSpPr>
            <p:nvPr/>
          </p:nvSpPr>
          <p:spPr bwMode="auto">
            <a:xfrm flipH="1">
              <a:off x="7412" y="202882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" name="Line 671"/>
            <p:cNvSpPr>
              <a:spLocks noChangeShapeType="1"/>
            </p:cNvSpPr>
            <p:nvPr/>
          </p:nvSpPr>
          <p:spPr bwMode="auto">
            <a:xfrm flipH="1">
              <a:off x="7412" y="24320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" name="Line 672"/>
            <p:cNvSpPr>
              <a:spLocks noChangeShapeType="1"/>
            </p:cNvSpPr>
            <p:nvPr/>
          </p:nvSpPr>
          <p:spPr bwMode="auto">
            <a:xfrm flipH="1">
              <a:off x="7412" y="28352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" name="Line 673"/>
            <p:cNvSpPr>
              <a:spLocks noChangeShapeType="1"/>
            </p:cNvSpPr>
            <p:nvPr/>
          </p:nvSpPr>
          <p:spPr bwMode="auto">
            <a:xfrm flipH="1">
              <a:off x="7412" y="323850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7" name="Line 674"/>
            <p:cNvSpPr>
              <a:spLocks noChangeShapeType="1"/>
            </p:cNvSpPr>
            <p:nvPr/>
          </p:nvSpPr>
          <p:spPr bwMode="auto">
            <a:xfrm flipH="1">
              <a:off x="7412" y="364172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8" name="Line 675"/>
            <p:cNvSpPr>
              <a:spLocks noChangeShapeType="1"/>
            </p:cNvSpPr>
            <p:nvPr/>
          </p:nvSpPr>
          <p:spPr bwMode="auto">
            <a:xfrm flipH="1">
              <a:off x="7412" y="40449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9" name="Line 676"/>
            <p:cNvSpPr>
              <a:spLocks noChangeShapeType="1"/>
            </p:cNvSpPr>
            <p:nvPr/>
          </p:nvSpPr>
          <p:spPr bwMode="auto">
            <a:xfrm flipH="1">
              <a:off x="7412" y="44481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00" name="Line 677"/>
            <p:cNvSpPr>
              <a:spLocks noChangeShapeType="1"/>
            </p:cNvSpPr>
            <p:nvPr/>
          </p:nvSpPr>
          <p:spPr bwMode="auto">
            <a:xfrm flipH="1">
              <a:off x="7412" y="485140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01" name="Line 678"/>
            <p:cNvSpPr>
              <a:spLocks noChangeShapeType="1"/>
            </p:cNvSpPr>
            <p:nvPr/>
          </p:nvSpPr>
          <p:spPr bwMode="auto">
            <a:xfrm flipH="1">
              <a:off x="7412" y="525780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02" name="Line 679"/>
            <p:cNvSpPr>
              <a:spLocks noChangeShapeType="1"/>
            </p:cNvSpPr>
            <p:nvPr/>
          </p:nvSpPr>
          <p:spPr bwMode="auto">
            <a:xfrm>
              <a:off x="361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03" name="Line 680"/>
            <p:cNvSpPr>
              <a:spLocks noChangeShapeType="1"/>
            </p:cNvSpPr>
            <p:nvPr/>
          </p:nvSpPr>
          <p:spPr bwMode="auto">
            <a:xfrm>
              <a:off x="361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04" name="Line 681"/>
            <p:cNvSpPr>
              <a:spLocks noChangeShapeType="1"/>
            </p:cNvSpPr>
            <p:nvPr/>
          </p:nvSpPr>
          <p:spPr bwMode="auto">
            <a:xfrm>
              <a:off x="387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05" name="Line 682"/>
            <p:cNvSpPr>
              <a:spLocks noChangeShapeType="1"/>
            </p:cNvSpPr>
            <p:nvPr/>
          </p:nvSpPr>
          <p:spPr bwMode="auto">
            <a:xfrm>
              <a:off x="387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06" name="Line 683"/>
            <p:cNvSpPr>
              <a:spLocks noChangeShapeType="1"/>
            </p:cNvSpPr>
            <p:nvPr/>
          </p:nvSpPr>
          <p:spPr bwMode="auto">
            <a:xfrm>
              <a:off x="412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07" name="Line 684"/>
            <p:cNvSpPr>
              <a:spLocks noChangeShapeType="1"/>
            </p:cNvSpPr>
            <p:nvPr/>
          </p:nvSpPr>
          <p:spPr bwMode="auto">
            <a:xfrm>
              <a:off x="412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08" name="Line 685"/>
            <p:cNvSpPr>
              <a:spLocks noChangeShapeType="1"/>
            </p:cNvSpPr>
            <p:nvPr/>
          </p:nvSpPr>
          <p:spPr bwMode="auto">
            <a:xfrm>
              <a:off x="438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09" name="Line 686"/>
            <p:cNvSpPr>
              <a:spLocks noChangeShapeType="1"/>
            </p:cNvSpPr>
            <p:nvPr/>
          </p:nvSpPr>
          <p:spPr bwMode="auto">
            <a:xfrm>
              <a:off x="438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10" name="Line 687"/>
            <p:cNvSpPr>
              <a:spLocks noChangeShapeType="1"/>
            </p:cNvSpPr>
            <p:nvPr/>
          </p:nvSpPr>
          <p:spPr bwMode="auto">
            <a:xfrm>
              <a:off x="4634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11" name="Line 688"/>
            <p:cNvSpPr>
              <a:spLocks noChangeShapeType="1"/>
            </p:cNvSpPr>
            <p:nvPr/>
          </p:nvSpPr>
          <p:spPr bwMode="auto">
            <a:xfrm>
              <a:off x="4634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12" name="Line 689"/>
            <p:cNvSpPr>
              <a:spLocks noChangeShapeType="1"/>
            </p:cNvSpPr>
            <p:nvPr/>
          </p:nvSpPr>
          <p:spPr bwMode="auto">
            <a:xfrm>
              <a:off x="488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13" name="Line 690"/>
            <p:cNvSpPr>
              <a:spLocks noChangeShapeType="1"/>
            </p:cNvSpPr>
            <p:nvPr/>
          </p:nvSpPr>
          <p:spPr bwMode="auto">
            <a:xfrm>
              <a:off x="488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14" name="Line 691"/>
            <p:cNvSpPr>
              <a:spLocks noChangeShapeType="1"/>
            </p:cNvSpPr>
            <p:nvPr/>
          </p:nvSpPr>
          <p:spPr bwMode="auto">
            <a:xfrm>
              <a:off x="514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15" name="Line 692"/>
            <p:cNvSpPr>
              <a:spLocks noChangeShapeType="1"/>
            </p:cNvSpPr>
            <p:nvPr/>
          </p:nvSpPr>
          <p:spPr bwMode="auto">
            <a:xfrm>
              <a:off x="514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16" name="Line 693"/>
            <p:cNvSpPr>
              <a:spLocks noChangeShapeType="1"/>
            </p:cNvSpPr>
            <p:nvPr/>
          </p:nvSpPr>
          <p:spPr bwMode="auto">
            <a:xfrm>
              <a:off x="539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17" name="Line 694"/>
            <p:cNvSpPr>
              <a:spLocks noChangeShapeType="1"/>
            </p:cNvSpPr>
            <p:nvPr/>
          </p:nvSpPr>
          <p:spPr bwMode="auto">
            <a:xfrm>
              <a:off x="539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18" name="Line 695"/>
            <p:cNvSpPr>
              <a:spLocks noChangeShapeType="1"/>
            </p:cNvSpPr>
            <p:nvPr/>
          </p:nvSpPr>
          <p:spPr bwMode="auto">
            <a:xfrm>
              <a:off x="565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19" name="Line 696"/>
            <p:cNvSpPr>
              <a:spLocks noChangeShapeType="1"/>
            </p:cNvSpPr>
            <p:nvPr/>
          </p:nvSpPr>
          <p:spPr bwMode="auto">
            <a:xfrm>
              <a:off x="565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20" name="Line 697"/>
            <p:cNvSpPr>
              <a:spLocks noChangeShapeType="1"/>
            </p:cNvSpPr>
            <p:nvPr/>
          </p:nvSpPr>
          <p:spPr bwMode="auto">
            <a:xfrm>
              <a:off x="5904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21" name="Line 698"/>
            <p:cNvSpPr>
              <a:spLocks noChangeShapeType="1"/>
            </p:cNvSpPr>
            <p:nvPr/>
          </p:nvSpPr>
          <p:spPr bwMode="auto">
            <a:xfrm>
              <a:off x="5904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22" name="Line 699"/>
            <p:cNvSpPr>
              <a:spLocks noChangeShapeType="1"/>
            </p:cNvSpPr>
            <p:nvPr/>
          </p:nvSpPr>
          <p:spPr bwMode="auto">
            <a:xfrm>
              <a:off x="615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23" name="Line 700"/>
            <p:cNvSpPr>
              <a:spLocks noChangeShapeType="1"/>
            </p:cNvSpPr>
            <p:nvPr/>
          </p:nvSpPr>
          <p:spPr bwMode="auto">
            <a:xfrm>
              <a:off x="615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24" name="Line 701"/>
            <p:cNvSpPr>
              <a:spLocks noChangeShapeType="1"/>
            </p:cNvSpPr>
            <p:nvPr/>
          </p:nvSpPr>
          <p:spPr bwMode="auto">
            <a:xfrm>
              <a:off x="641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25" name="Line 702"/>
            <p:cNvSpPr>
              <a:spLocks noChangeShapeType="1"/>
            </p:cNvSpPr>
            <p:nvPr/>
          </p:nvSpPr>
          <p:spPr bwMode="auto">
            <a:xfrm>
              <a:off x="641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26" name="Line 703"/>
            <p:cNvSpPr>
              <a:spLocks noChangeShapeType="1"/>
            </p:cNvSpPr>
            <p:nvPr/>
          </p:nvSpPr>
          <p:spPr bwMode="auto">
            <a:xfrm>
              <a:off x="666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27" name="Line 704"/>
            <p:cNvSpPr>
              <a:spLocks noChangeShapeType="1"/>
            </p:cNvSpPr>
            <p:nvPr/>
          </p:nvSpPr>
          <p:spPr bwMode="auto">
            <a:xfrm>
              <a:off x="666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28" name="Line 705"/>
            <p:cNvSpPr>
              <a:spLocks noChangeShapeType="1"/>
            </p:cNvSpPr>
            <p:nvPr/>
          </p:nvSpPr>
          <p:spPr bwMode="auto">
            <a:xfrm>
              <a:off x="692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29" name="Line 706"/>
            <p:cNvSpPr>
              <a:spLocks noChangeShapeType="1"/>
            </p:cNvSpPr>
            <p:nvPr/>
          </p:nvSpPr>
          <p:spPr bwMode="auto">
            <a:xfrm>
              <a:off x="692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30" name="Line 707"/>
            <p:cNvSpPr>
              <a:spLocks noChangeShapeType="1"/>
            </p:cNvSpPr>
            <p:nvPr/>
          </p:nvSpPr>
          <p:spPr bwMode="auto">
            <a:xfrm>
              <a:off x="717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31" name="Line 708"/>
            <p:cNvSpPr>
              <a:spLocks noChangeShapeType="1"/>
            </p:cNvSpPr>
            <p:nvPr/>
          </p:nvSpPr>
          <p:spPr bwMode="auto">
            <a:xfrm>
              <a:off x="717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32" name="Line 709"/>
            <p:cNvSpPr>
              <a:spLocks noChangeShapeType="1"/>
            </p:cNvSpPr>
            <p:nvPr/>
          </p:nvSpPr>
          <p:spPr bwMode="auto">
            <a:xfrm>
              <a:off x="743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33" name="Line 710"/>
            <p:cNvSpPr>
              <a:spLocks noChangeShapeType="1"/>
            </p:cNvSpPr>
            <p:nvPr/>
          </p:nvSpPr>
          <p:spPr bwMode="auto">
            <a:xfrm>
              <a:off x="743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34" name="Line 711"/>
            <p:cNvSpPr>
              <a:spLocks noChangeShapeType="1"/>
            </p:cNvSpPr>
            <p:nvPr/>
          </p:nvSpPr>
          <p:spPr bwMode="auto">
            <a:xfrm>
              <a:off x="361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35" name="Line 712"/>
            <p:cNvSpPr>
              <a:spLocks noChangeShapeType="1"/>
            </p:cNvSpPr>
            <p:nvPr/>
          </p:nvSpPr>
          <p:spPr bwMode="auto">
            <a:xfrm>
              <a:off x="361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36" name="Line 713"/>
            <p:cNvSpPr>
              <a:spLocks noChangeShapeType="1"/>
            </p:cNvSpPr>
            <p:nvPr/>
          </p:nvSpPr>
          <p:spPr bwMode="auto">
            <a:xfrm>
              <a:off x="387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37" name="Line 714"/>
            <p:cNvSpPr>
              <a:spLocks noChangeShapeType="1"/>
            </p:cNvSpPr>
            <p:nvPr/>
          </p:nvSpPr>
          <p:spPr bwMode="auto">
            <a:xfrm>
              <a:off x="387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38" name="Line 715"/>
            <p:cNvSpPr>
              <a:spLocks noChangeShapeType="1"/>
            </p:cNvSpPr>
            <p:nvPr/>
          </p:nvSpPr>
          <p:spPr bwMode="auto">
            <a:xfrm>
              <a:off x="412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39" name="Line 716"/>
            <p:cNvSpPr>
              <a:spLocks noChangeShapeType="1"/>
            </p:cNvSpPr>
            <p:nvPr/>
          </p:nvSpPr>
          <p:spPr bwMode="auto">
            <a:xfrm>
              <a:off x="412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40" name="Line 717"/>
            <p:cNvSpPr>
              <a:spLocks noChangeShapeType="1"/>
            </p:cNvSpPr>
            <p:nvPr/>
          </p:nvSpPr>
          <p:spPr bwMode="auto">
            <a:xfrm>
              <a:off x="438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41" name="Line 718"/>
            <p:cNvSpPr>
              <a:spLocks noChangeShapeType="1"/>
            </p:cNvSpPr>
            <p:nvPr/>
          </p:nvSpPr>
          <p:spPr bwMode="auto">
            <a:xfrm>
              <a:off x="438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42" name="Line 719"/>
            <p:cNvSpPr>
              <a:spLocks noChangeShapeType="1"/>
            </p:cNvSpPr>
            <p:nvPr/>
          </p:nvSpPr>
          <p:spPr bwMode="auto">
            <a:xfrm>
              <a:off x="4634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43" name="Line 720"/>
            <p:cNvSpPr>
              <a:spLocks noChangeShapeType="1"/>
            </p:cNvSpPr>
            <p:nvPr/>
          </p:nvSpPr>
          <p:spPr bwMode="auto">
            <a:xfrm>
              <a:off x="4634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44" name="Line 721"/>
            <p:cNvSpPr>
              <a:spLocks noChangeShapeType="1"/>
            </p:cNvSpPr>
            <p:nvPr/>
          </p:nvSpPr>
          <p:spPr bwMode="auto">
            <a:xfrm>
              <a:off x="488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45" name="Line 722"/>
            <p:cNvSpPr>
              <a:spLocks noChangeShapeType="1"/>
            </p:cNvSpPr>
            <p:nvPr/>
          </p:nvSpPr>
          <p:spPr bwMode="auto">
            <a:xfrm>
              <a:off x="488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46" name="Line 723"/>
            <p:cNvSpPr>
              <a:spLocks noChangeShapeType="1"/>
            </p:cNvSpPr>
            <p:nvPr/>
          </p:nvSpPr>
          <p:spPr bwMode="auto">
            <a:xfrm>
              <a:off x="514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47" name="Line 724"/>
            <p:cNvSpPr>
              <a:spLocks noChangeShapeType="1"/>
            </p:cNvSpPr>
            <p:nvPr/>
          </p:nvSpPr>
          <p:spPr bwMode="auto">
            <a:xfrm>
              <a:off x="514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48" name="Line 725"/>
            <p:cNvSpPr>
              <a:spLocks noChangeShapeType="1"/>
            </p:cNvSpPr>
            <p:nvPr/>
          </p:nvSpPr>
          <p:spPr bwMode="auto">
            <a:xfrm>
              <a:off x="539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49" name="Line 726"/>
            <p:cNvSpPr>
              <a:spLocks noChangeShapeType="1"/>
            </p:cNvSpPr>
            <p:nvPr/>
          </p:nvSpPr>
          <p:spPr bwMode="auto">
            <a:xfrm>
              <a:off x="539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0" name="Line 727"/>
            <p:cNvSpPr>
              <a:spLocks noChangeShapeType="1"/>
            </p:cNvSpPr>
            <p:nvPr/>
          </p:nvSpPr>
          <p:spPr bwMode="auto">
            <a:xfrm>
              <a:off x="565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1" name="Line 728"/>
            <p:cNvSpPr>
              <a:spLocks noChangeShapeType="1"/>
            </p:cNvSpPr>
            <p:nvPr/>
          </p:nvSpPr>
          <p:spPr bwMode="auto">
            <a:xfrm>
              <a:off x="565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2" name="Line 729"/>
            <p:cNvSpPr>
              <a:spLocks noChangeShapeType="1"/>
            </p:cNvSpPr>
            <p:nvPr/>
          </p:nvSpPr>
          <p:spPr bwMode="auto">
            <a:xfrm>
              <a:off x="5904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3" name="Line 730"/>
            <p:cNvSpPr>
              <a:spLocks noChangeShapeType="1"/>
            </p:cNvSpPr>
            <p:nvPr/>
          </p:nvSpPr>
          <p:spPr bwMode="auto">
            <a:xfrm>
              <a:off x="5904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4" name="Line 731"/>
            <p:cNvSpPr>
              <a:spLocks noChangeShapeType="1"/>
            </p:cNvSpPr>
            <p:nvPr/>
          </p:nvSpPr>
          <p:spPr bwMode="auto">
            <a:xfrm>
              <a:off x="615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5" name="Line 732"/>
            <p:cNvSpPr>
              <a:spLocks noChangeShapeType="1"/>
            </p:cNvSpPr>
            <p:nvPr/>
          </p:nvSpPr>
          <p:spPr bwMode="auto">
            <a:xfrm>
              <a:off x="615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6" name="Line 733"/>
            <p:cNvSpPr>
              <a:spLocks noChangeShapeType="1"/>
            </p:cNvSpPr>
            <p:nvPr/>
          </p:nvSpPr>
          <p:spPr bwMode="auto">
            <a:xfrm>
              <a:off x="641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7" name="Line 734"/>
            <p:cNvSpPr>
              <a:spLocks noChangeShapeType="1"/>
            </p:cNvSpPr>
            <p:nvPr/>
          </p:nvSpPr>
          <p:spPr bwMode="auto">
            <a:xfrm>
              <a:off x="641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8" name="Line 735"/>
            <p:cNvSpPr>
              <a:spLocks noChangeShapeType="1"/>
            </p:cNvSpPr>
            <p:nvPr/>
          </p:nvSpPr>
          <p:spPr bwMode="auto">
            <a:xfrm>
              <a:off x="666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9" name="Line 736"/>
            <p:cNvSpPr>
              <a:spLocks noChangeShapeType="1"/>
            </p:cNvSpPr>
            <p:nvPr/>
          </p:nvSpPr>
          <p:spPr bwMode="auto">
            <a:xfrm>
              <a:off x="666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60" name="Line 737"/>
            <p:cNvSpPr>
              <a:spLocks noChangeShapeType="1"/>
            </p:cNvSpPr>
            <p:nvPr/>
          </p:nvSpPr>
          <p:spPr bwMode="auto">
            <a:xfrm>
              <a:off x="692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61" name="Line 738"/>
            <p:cNvSpPr>
              <a:spLocks noChangeShapeType="1"/>
            </p:cNvSpPr>
            <p:nvPr/>
          </p:nvSpPr>
          <p:spPr bwMode="auto">
            <a:xfrm>
              <a:off x="692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62" name="Line 739"/>
            <p:cNvSpPr>
              <a:spLocks noChangeShapeType="1"/>
            </p:cNvSpPr>
            <p:nvPr/>
          </p:nvSpPr>
          <p:spPr bwMode="auto">
            <a:xfrm>
              <a:off x="717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63" name="Line 740"/>
            <p:cNvSpPr>
              <a:spLocks noChangeShapeType="1"/>
            </p:cNvSpPr>
            <p:nvPr/>
          </p:nvSpPr>
          <p:spPr bwMode="auto">
            <a:xfrm>
              <a:off x="717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64" name="Line 741"/>
            <p:cNvSpPr>
              <a:spLocks noChangeShapeType="1"/>
            </p:cNvSpPr>
            <p:nvPr/>
          </p:nvSpPr>
          <p:spPr bwMode="auto">
            <a:xfrm>
              <a:off x="743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65" name="Line 742"/>
            <p:cNvSpPr>
              <a:spLocks noChangeShapeType="1"/>
            </p:cNvSpPr>
            <p:nvPr/>
          </p:nvSpPr>
          <p:spPr bwMode="auto">
            <a:xfrm>
              <a:off x="743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66" name="Line 743"/>
            <p:cNvSpPr>
              <a:spLocks noChangeShapeType="1"/>
            </p:cNvSpPr>
            <p:nvPr/>
          </p:nvSpPr>
          <p:spPr bwMode="auto">
            <a:xfrm flipH="1">
              <a:off x="3598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67" name="Line 744"/>
            <p:cNvSpPr>
              <a:spLocks noChangeShapeType="1"/>
            </p:cNvSpPr>
            <p:nvPr/>
          </p:nvSpPr>
          <p:spPr bwMode="auto">
            <a:xfrm flipH="1">
              <a:off x="3598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68" name="Line 745"/>
            <p:cNvSpPr>
              <a:spLocks noChangeShapeType="1"/>
            </p:cNvSpPr>
            <p:nvPr/>
          </p:nvSpPr>
          <p:spPr bwMode="auto">
            <a:xfrm flipH="1">
              <a:off x="3854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69" name="Line 746"/>
            <p:cNvSpPr>
              <a:spLocks noChangeShapeType="1"/>
            </p:cNvSpPr>
            <p:nvPr/>
          </p:nvSpPr>
          <p:spPr bwMode="auto">
            <a:xfrm flipH="1">
              <a:off x="3854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70" name="Line 747"/>
            <p:cNvSpPr>
              <a:spLocks noChangeShapeType="1"/>
            </p:cNvSpPr>
            <p:nvPr/>
          </p:nvSpPr>
          <p:spPr bwMode="auto">
            <a:xfrm flipH="1">
              <a:off x="4108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71" name="Line 748"/>
            <p:cNvSpPr>
              <a:spLocks noChangeShapeType="1"/>
            </p:cNvSpPr>
            <p:nvPr/>
          </p:nvSpPr>
          <p:spPr bwMode="auto">
            <a:xfrm flipH="1">
              <a:off x="4108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72" name="Line 749"/>
            <p:cNvSpPr>
              <a:spLocks noChangeShapeType="1"/>
            </p:cNvSpPr>
            <p:nvPr/>
          </p:nvSpPr>
          <p:spPr bwMode="auto">
            <a:xfrm flipH="1">
              <a:off x="4362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73" name="Line 750"/>
            <p:cNvSpPr>
              <a:spLocks noChangeShapeType="1"/>
            </p:cNvSpPr>
            <p:nvPr/>
          </p:nvSpPr>
          <p:spPr bwMode="auto">
            <a:xfrm flipH="1">
              <a:off x="4362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74" name="Line 751"/>
            <p:cNvSpPr>
              <a:spLocks noChangeShapeType="1"/>
            </p:cNvSpPr>
            <p:nvPr/>
          </p:nvSpPr>
          <p:spPr bwMode="auto">
            <a:xfrm flipH="1">
              <a:off x="4616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75" name="Line 752"/>
            <p:cNvSpPr>
              <a:spLocks noChangeShapeType="1"/>
            </p:cNvSpPr>
            <p:nvPr/>
          </p:nvSpPr>
          <p:spPr bwMode="auto">
            <a:xfrm flipH="1">
              <a:off x="4616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76" name="Line 753"/>
            <p:cNvSpPr>
              <a:spLocks noChangeShapeType="1"/>
            </p:cNvSpPr>
            <p:nvPr/>
          </p:nvSpPr>
          <p:spPr bwMode="auto">
            <a:xfrm flipH="1">
              <a:off x="4870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77" name="Line 754"/>
            <p:cNvSpPr>
              <a:spLocks noChangeShapeType="1"/>
            </p:cNvSpPr>
            <p:nvPr/>
          </p:nvSpPr>
          <p:spPr bwMode="auto">
            <a:xfrm flipH="1">
              <a:off x="4870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78" name="Line 755"/>
            <p:cNvSpPr>
              <a:spLocks noChangeShapeType="1"/>
            </p:cNvSpPr>
            <p:nvPr/>
          </p:nvSpPr>
          <p:spPr bwMode="auto">
            <a:xfrm flipH="1">
              <a:off x="5124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79" name="Line 756"/>
            <p:cNvSpPr>
              <a:spLocks noChangeShapeType="1"/>
            </p:cNvSpPr>
            <p:nvPr/>
          </p:nvSpPr>
          <p:spPr bwMode="auto">
            <a:xfrm flipH="1">
              <a:off x="5124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80" name="Line 757"/>
            <p:cNvSpPr>
              <a:spLocks noChangeShapeType="1"/>
            </p:cNvSpPr>
            <p:nvPr/>
          </p:nvSpPr>
          <p:spPr bwMode="auto">
            <a:xfrm flipH="1">
              <a:off x="5378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81" name="Line 758"/>
            <p:cNvSpPr>
              <a:spLocks noChangeShapeType="1"/>
            </p:cNvSpPr>
            <p:nvPr/>
          </p:nvSpPr>
          <p:spPr bwMode="auto">
            <a:xfrm flipH="1">
              <a:off x="5378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82" name="Line 759"/>
            <p:cNvSpPr>
              <a:spLocks noChangeShapeType="1"/>
            </p:cNvSpPr>
            <p:nvPr/>
          </p:nvSpPr>
          <p:spPr bwMode="auto">
            <a:xfrm flipH="1">
              <a:off x="5632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83" name="Line 760"/>
            <p:cNvSpPr>
              <a:spLocks noChangeShapeType="1"/>
            </p:cNvSpPr>
            <p:nvPr/>
          </p:nvSpPr>
          <p:spPr bwMode="auto">
            <a:xfrm flipH="1">
              <a:off x="5632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84" name="Line 761"/>
            <p:cNvSpPr>
              <a:spLocks noChangeShapeType="1"/>
            </p:cNvSpPr>
            <p:nvPr/>
          </p:nvSpPr>
          <p:spPr bwMode="auto">
            <a:xfrm flipH="1">
              <a:off x="5886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85" name="Line 762"/>
            <p:cNvSpPr>
              <a:spLocks noChangeShapeType="1"/>
            </p:cNvSpPr>
            <p:nvPr/>
          </p:nvSpPr>
          <p:spPr bwMode="auto">
            <a:xfrm flipH="1">
              <a:off x="5886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86" name="Line 763"/>
            <p:cNvSpPr>
              <a:spLocks noChangeShapeType="1"/>
            </p:cNvSpPr>
            <p:nvPr/>
          </p:nvSpPr>
          <p:spPr bwMode="auto">
            <a:xfrm flipH="1">
              <a:off x="6140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87" name="Line 764"/>
            <p:cNvSpPr>
              <a:spLocks noChangeShapeType="1"/>
            </p:cNvSpPr>
            <p:nvPr/>
          </p:nvSpPr>
          <p:spPr bwMode="auto">
            <a:xfrm flipH="1">
              <a:off x="6140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88" name="Line 765"/>
            <p:cNvSpPr>
              <a:spLocks noChangeShapeType="1"/>
            </p:cNvSpPr>
            <p:nvPr/>
          </p:nvSpPr>
          <p:spPr bwMode="auto">
            <a:xfrm flipH="1">
              <a:off x="6394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89" name="Line 766"/>
            <p:cNvSpPr>
              <a:spLocks noChangeShapeType="1"/>
            </p:cNvSpPr>
            <p:nvPr/>
          </p:nvSpPr>
          <p:spPr bwMode="auto">
            <a:xfrm flipH="1">
              <a:off x="6394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90" name="Line 767"/>
            <p:cNvSpPr>
              <a:spLocks noChangeShapeType="1"/>
            </p:cNvSpPr>
            <p:nvPr/>
          </p:nvSpPr>
          <p:spPr bwMode="auto">
            <a:xfrm flipH="1">
              <a:off x="6648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91" name="Line 768"/>
            <p:cNvSpPr>
              <a:spLocks noChangeShapeType="1"/>
            </p:cNvSpPr>
            <p:nvPr/>
          </p:nvSpPr>
          <p:spPr bwMode="auto">
            <a:xfrm flipH="1">
              <a:off x="6648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92" name="Line 769"/>
            <p:cNvSpPr>
              <a:spLocks noChangeShapeType="1"/>
            </p:cNvSpPr>
            <p:nvPr/>
          </p:nvSpPr>
          <p:spPr bwMode="auto">
            <a:xfrm flipH="1">
              <a:off x="6902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93" name="Line 770"/>
            <p:cNvSpPr>
              <a:spLocks noChangeShapeType="1"/>
            </p:cNvSpPr>
            <p:nvPr/>
          </p:nvSpPr>
          <p:spPr bwMode="auto">
            <a:xfrm flipH="1">
              <a:off x="6902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94" name="Line 771"/>
            <p:cNvSpPr>
              <a:spLocks noChangeShapeType="1"/>
            </p:cNvSpPr>
            <p:nvPr/>
          </p:nvSpPr>
          <p:spPr bwMode="auto">
            <a:xfrm flipH="1">
              <a:off x="7156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95" name="Line 772"/>
            <p:cNvSpPr>
              <a:spLocks noChangeShapeType="1"/>
            </p:cNvSpPr>
            <p:nvPr/>
          </p:nvSpPr>
          <p:spPr bwMode="auto">
            <a:xfrm flipH="1">
              <a:off x="7156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96" name="Line 773"/>
            <p:cNvSpPr>
              <a:spLocks noChangeShapeType="1"/>
            </p:cNvSpPr>
            <p:nvPr/>
          </p:nvSpPr>
          <p:spPr bwMode="auto">
            <a:xfrm flipH="1">
              <a:off x="7410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97" name="Line 774"/>
            <p:cNvSpPr>
              <a:spLocks noChangeShapeType="1"/>
            </p:cNvSpPr>
            <p:nvPr/>
          </p:nvSpPr>
          <p:spPr bwMode="auto">
            <a:xfrm flipH="1">
              <a:off x="7410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98" name="Line 775"/>
            <p:cNvSpPr>
              <a:spLocks noChangeShapeType="1"/>
            </p:cNvSpPr>
            <p:nvPr/>
          </p:nvSpPr>
          <p:spPr bwMode="auto">
            <a:xfrm flipH="1">
              <a:off x="7412" y="3566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</p:grpSp>
      <p:pic>
        <p:nvPicPr>
          <p:cNvPr id="799" name="Picture 79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hidden">
          <a:xfrm>
            <a:off x="5623200" y="316801"/>
            <a:ext cx="6282000" cy="62733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01" y="1490597"/>
            <a:ext cx="5148456" cy="1938403"/>
          </a:xfrm>
        </p:spPr>
        <p:txBody>
          <a:bodyPr anchor="t" anchorCtr="0">
            <a:normAutofit/>
          </a:bodyPr>
          <a:lstStyle>
            <a:lvl1pPr algn="l">
              <a:lnSpc>
                <a:spcPct val="95000"/>
              </a:lnSpc>
              <a:defRPr sz="42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01" y="3972909"/>
            <a:ext cx="5148457" cy="1261243"/>
          </a:xfrm>
        </p:spPr>
        <p:txBody>
          <a:bodyPr>
            <a:noAutofit/>
          </a:bodyPr>
          <a:lstStyle>
            <a:lvl1pPr marL="0" indent="0" algn="l">
              <a:buNone/>
              <a:defRPr sz="1500">
                <a:solidFill>
                  <a:schemeClr val="tx2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6A84E-A629-43CC-888E-3150798111F3}" type="datetime1">
              <a:rPr lang="en-GB" smtClean="0"/>
              <a:t>22/02/2024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[ &gt; Insert &gt; Header &amp; Footer ]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81702-59A5-4643-AE93-D7BF7F78153B}" type="slidenum">
              <a:rPr lang="en-GB" smtClean="0"/>
              <a:t>‹#›</a:t>
            </a:fld>
            <a:endParaRPr lang="en-GB"/>
          </a:p>
        </p:txBody>
      </p:sp>
      <p:pic>
        <p:nvPicPr>
          <p:cNvPr id="20" name="Picture 1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053138"/>
            <a:ext cx="1919288" cy="41633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00" name="Group 799"/>
          <p:cNvGrpSpPr/>
          <p:nvPr/>
        </p:nvGrpSpPr>
        <p:grpSpPr bwMode="ltGray">
          <a:xfrm>
            <a:off x="7347037" y="1203769"/>
            <a:ext cx="3635367" cy="4456252"/>
            <a:chOff x="3589338" y="3106738"/>
            <a:chExt cx="541338" cy="663575"/>
          </a:xfrm>
          <a:solidFill>
            <a:schemeClr val="tx2"/>
          </a:solidFill>
        </p:grpSpPr>
        <p:sp>
          <p:nvSpPr>
            <p:cNvPr id="801" name="Freeform 31"/>
            <p:cNvSpPr>
              <a:spLocks/>
            </p:cNvSpPr>
            <p:nvPr/>
          </p:nvSpPr>
          <p:spPr bwMode="ltGray">
            <a:xfrm>
              <a:off x="3709988" y="3468688"/>
              <a:ext cx="180975" cy="60325"/>
            </a:xfrm>
            <a:custGeom>
              <a:avLst/>
              <a:gdLst>
                <a:gd name="T0" fmla="*/ 114 w 114"/>
                <a:gd name="T1" fmla="*/ 0 h 38"/>
                <a:gd name="T2" fmla="*/ 57 w 114"/>
                <a:gd name="T3" fmla="*/ 0 h 38"/>
                <a:gd name="T4" fmla="*/ 0 w 114"/>
                <a:gd name="T5" fmla="*/ 0 h 38"/>
                <a:gd name="T6" fmla="*/ 0 w 114"/>
                <a:gd name="T7" fmla="*/ 19 h 38"/>
                <a:gd name="T8" fmla="*/ 0 w 114"/>
                <a:gd name="T9" fmla="*/ 38 h 38"/>
                <a:gd name="T10" fmla="*/ 57 w 114"/>
                <a:gd name="T11" fmla="*/ 38 h 38"/>
                <a:gd name="T12" fmla="*/ 114 w 114"/>
                <a:gd name="T13" fmla="*/ 38 h 38"/>
                <a:gd name="T14" fmla="*/ 114 w 114"/>
                <a:gd name="T15" fmla="*/ 19 h 38"/>
                <a:gd name="T16" fmla="*/ 114 w 114"/>
                <a:gd name="T1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38">
                  <a:moveTo>
                    <a:pt x="114" y="0"/>
                  </a:moveTo>
                  <a:lnTo>
                    <a:pt x="57" y="0"/>
                  </a:lnTo>
                  <a:lnTo>
                    <a:pt x="0" y="0"/>
                  </a:lnTo>
                  <a:lnTo>
                    <a:pt x="0" y="19"/>
                  </a:lnTo>
                  <a:lnTo>
                    <a:pt x="0" y="38"/>
                  </a:lnTo>
                  <a:lnTo>
                    <a:pt x="57" y="38"/>
                  </a:lnTo>
                  <a:lnTo>
                    <a:pt x="114" y="38"/>
                  </a:lnTo>
                  <a:lnTo>
                    <a:pt x="114" y="19"/>
                  </a:lnTo>
                  <a:lnTo>
                    <a:pt x="11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02" name="Freeform 32"/>
            <p:cNvSpPr>
              <a:spLocks/>
            </p:cNvSpPr>
            <p:nvPr/>
          </p:nvSpPr>
          <p:spPr bwMode="ltGray">
            <a:xfrm>
              <a:off x="3709988" y="3468688"/>
              <a:ext cx="180975" cy="60325"/>
            </a:xfrm>
            <a:custGeom>
              <a:avLst/>
              <a:gdLst>
                <a:gd name="T0" fmla="*/ 114 w 114"/>
                <a:gd name="T1" fmla="*/ 0 h 38"/>
                <a:gd name="T2" fmla="*/ 57 w 114"/>
                <a:gd name="T3" fmla="*/ 0 h 38"/>
                <a:gd name="T4" fmla="*/ 0 w 114"/>
                <a:gd name="T5" fmla="*/ 0 h 38"/>
                <a:gd name="T6" fmla="*/ 0 w 114"/>
                <a:gd name="T7" fmla="*/ 19 h 38"/>
                <a:gd name="T8" fmla="*/ 0 w 114"/>
                <a:gd name="T9" fmla="*/ 38 h 38"/>
                <a:gd name="T10" fmla="*/ 57 w 114"/>
                <a:gd name="T11" fmla="*/ 38 h 38"/>
                <a:gd name="T12" fmla="*/ 114 w 114"/>
                <a:gd name="T13" fmla="*/ 38 h 38"/>
                <a:gd name="T14" fmla="*/ 114 w 114"/>
                <a:gd name="T15" fmla="*/ 19 h 38"/>
                <a:gd name="T16" fmla="*/ 114 w 114"/>
                <a:gd name="T1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38">
                  <a:moveTo>
                    <a:pt x="114" y="0"/>
                  </a:moveTo>
                  <a:lnTo>
                    <a:pt x="57" y="0"/>
                  </a:lnTo>
                  <a:lnTo>
                    <a:pt x="0" y="0"/>
                  </a:lnTo>
                  <a:lnTo>
                    <a:pt x="0" y="19"/>
                  </a:lnTo>
                  <a:lnTo>
                    <a:pt x="0" y="38"/>
                  </a:lnTo>
                  <a:lnTo>
                    <a:pt x="57" y="38"/>
                  </a:lnTo>
                  <a:lnTo>
                    <a:pt x="114" y="38"/>
                  </a:lnTo>
                  <a:lnTo>
                    <a:pt x="114" y="19"/>
                  </a:lnTo>
                  <a:lnTo>
                    <a:pt x="114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03" name="Freeform 33"/>
            <p:cNvSpPr>
              <a:spLocks/>
            </p:cNvSpPr>
            <p:nvPr/>
          </p:nvSpPr>
          <p:spPr bwMode="ltGray">
            <a:xfrm>
              <a:off x="3709988" y="3348038"/>
              <a:ext cx="180975" cy="60325"/>
            </a:xfrm>
            <a:custGeom>
              <a:avLst/>
              <a:gdLst>
                <a:gd name="T0" fmla="*/ 114 w 114"/>
                <a:gd name="T1" fmla="*/ 0 h 38"/>
                <a:gd name="T2" fmla="*/ 57 w 114"/>
                <a:gd name="T3" fmla="*/ 0 h 38"/>
                <a:gd name="T4" fmla="*/ 0 w 114"/>
                <a:gd name="T5" fmla="*/ 0 h 38"/>
                <a:gd name="T6" fmla="*/ 0 w 114"/>
                <a:gd name="T7" fmla="*/ 19 h 38"/>
                <a:gd name="T8" fmla="*/ 0 w 114"/>
                <a:gd name="T9" fmla="*/ 38 h 38"/>
                <a:gd name="T10" fmla="*/ 57 w 114"/>
                <a:gd name="T11" fmla="*/ 38 h 38"/>
                <a:gd name="T12" fmla="*/ 114 w 114"/>
                <a:gd name="T13" fmla="*/ 38 h 38"/>
                <a:gd name="T14" fmla="*/ 114 w 114"/>
                <a:gd name="T15" fmla="*/ 19 h 38"/>
                <a:gd name="T16" fmla="*/ 114 w 114"/>
                <a:gd name="T1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38">
                  <a:moveTo>
                    <a:pt x="114" y="0"/>
                  </a:moveTo>
                  <a:lnTo>
                    <a:pt x="57" y="0"/>
                  </a:lnTo>
                  <a:lnTo>
                    <a:pt x="0" y="0"/>
                  </a:lnTo>
                  <a:lnTo>
                    <a:pt x="0" y="19"/>
                  </a:lnTo>
                  <a:lnTo>
                    <a:pt x="0" y="38"/>
                  </a:lnTo>
                  <a:lnTo>
                    <a:pt x="57" y="38"/>
                  </a:lnTo>
                  <a:lnTo>
                    <a:pt x="114" y="38"/>
                  </a:lnTo>
                  <a:lnTo>
                    <a:pt x="114" y="19"/>
                  </a:lnTo>
                  <a:lnTo>
                    <a:pt x="11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04" name="Freeform 34"/>
            <p:cNvSpPr>
              <a:spLocks/>
            </p:cNvSpPr>
            <p:nvPr/>
          </p:nvSpPr>
          <p:spPr bwMode="ltGray">
            <a:xfrm>
              <a:off x="3709988" y="3348038"/>
              <a:ext cx="180975" cy="60325"/>
            </a:xfrm>
            <a:custGeom>
              <a:avLst/>
              <a:gdLst>
                <a:gd name="T0" fmla="*/ 114 w 114"/>
                <a:gd name="T1" fmla="*/ 0 h 38"/>
                <a:gd name="T2" fmla="*/ 57 w 114"/>
                <a:gd name="T3" fmla="*/ 0 h 38"/>
                <a:gd name="T4" fmla="*/ 0 w 114"/>
                <a:gd name="T5" fmla="*/ 0 h 38"/>
                <a:gd name="T6" fmla="*/ 0 w 114"/>
                <a:gd name="T7" fmla="*/ 19 h 38"/>
                <a:gd name="T8" fmla="*/ 0 w 114"/>
                <a:gd name="T9" fmla="*/ 38 h 38"/>
                <a:gd name="T10" fmla="*/ 57 w 114"/>
                <a:gd name="T11" fmla="*/ 38 h 38"/>
                <a:gd name="T12" fmla="*/ 114 w 114"/>
                <a:gd name="T13" fmla="*/ 38 h 38"/>
                <a:gd name="T14" fmla="*/ 114 w 114"/>
                <a:gd name="T15" fmla="*/ 19 h 38"/>
                <a:gd name="T16" fmla="*/ 114 w 114"/>
                <a:gd name="T1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38">
                  <a:moveTo>
                    <a:pt x="114" y="0"/>
                  </a:moveTo>
                  <a:lnTo>
                    <a:pt x="57" y="0"/>
                  </a:lnTo>
                  <a:lnTo>
                    <a:pt x="0" y="0"/>
                  </a:lnTo>
                  <a:lnTo>
                    <a:pt x="0" y="19"/>
                  </a:lnTo>
                  <a:lnTo>
                    <a:pt x="0" y="38"/>
                  </a:lnTo>
                  <a:lnTo>
                    <a:pt x="57" y="38"/>
                  </a:lnTo>
                  <a:lnTo>
                    <a:pt x="114" y="38"/>
                  </a:lnTo>
                  <a:lnTo>
                    <a:pt x="114" y="19"/>
                  </a:lnTo>
                  <a:lnTo>
                    <a:pt x="114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05" name="Freeform 35"/>
            <p:cNvSpPr>
              <a:spLocks noEditPoints="1"/>
            </p:cNvSpPr>
            <p:nvPr/>
          </p:nvSpPr>
          <p:spPr bwMode="ltGray">
            <a:xfrm>
              <a:off x="3589338" y="3106738"/>
              <a:ext cx="541338" cy="663575"/>
            </a:xfrm>
            <a:custGeom>
              <a:avLst/>
              <a:gdLst>
                <a:gd name="T0" fmla="*/ 114 w 341"/>
                <a:gd name="T1" fmla="*/ 380 h 418"/>
                <a:gd name="T2" fmla="*/ 114 w 341"/>
                <a:gd name="T3" fmla="*/ 342 h 418"/>
                <a:gd name="T4" fmla="*/ 114 w 341"/>
                <a:gd name="T5" fmla="*/ 342 h 418"/>
                <a:gd name="T6" fmla="*/ 114 w 341"/>
                <a:gd name="T7" fmla="*/ 342 h 418"/>
                <a:gd name="T8" fmla="*/ 265 w 341"/>
                <a:gd name="T9" fmla="*/ 342 h 418"/>
                <a:gd name="T10" fmla="*/ 265 w 341"/>
                <a:gd name="T11" fmla="*/ 114 h 418"/>
                <a:gd name="T12" fmla="*/ 303 w 341"/>
                <a:gd name="T13" fmla="*/ 114 h 418"/>
                <a:gd name="T14" fmla="*/ 303 w 341"/>
                <a:gd name="T15" fmla="*/ 114 h 418"/>
                <a:gd name="T16" fmla="*/ 303 w 341"/>
                <a:gd name="T17" fmla="*/ 380 h 418"/>
                <a:gd name="T18" fmla="*/ 114 w 341"/>
                <a:gd name="T19" fmla="*/ 380 h 418"/>
                <a:gd name="T20" fmla="*/ 114 w 341"/>
                <a:gd name="T21" fmla="*/ 380 h 418"/>
                <a:gd name="T22" fmla="*/ 114 w 341"/>
                <a:gd name="T23" fmla="*/ 380 h 418"/>
                <a:gd name="T24" fmla="*/ 228 w 341"/>
                <a:gd name="T25" fmla="*/ 0 h 418"/>
                <a:gd name="T26" fmla="*/ 76 w 341"/>
                <a:gd name="T27" fmla="*/ 0 h 418"/>
                <a:gd name="T28" fmla="*/ 38 w 341"/>
                <a:gd name="T29" fmla="*/ 38 h 418"/>
                <a:gd name="T30" fmla="*/ 228 w 341"/>
                <a:gd name="T31" fmla="*/ 38 h 418"/>
                <a:gd name="T32" fmla="*/ 228 w 341"/>
                <a:gd name="T33" fmla="*/ 38 h 418"/>
                <a:gd name="T34" fmla="*/ 228 w 341"/>
                <a:gd name="T35" fmla="*/ 304 h 418"/>
                <a:gd name="T36" fmla="*/ 38 w 341"/>
                <a:gd name="T37" fmla="*/ 304 h 418"/>
                <a:gd name="T38" fmla="*/ 38 w 341"/>
                <a:gd name="T39" fmla="*/ 304 h 418"/>
                <a:gd name="T40" fmla="*/ 38 w 341"/>
                <a:gd name="T41" fmla="*/ 38 h 418"/>
                <a:gd name="T42" fmla="*/ 0 w 341"/>
                <a:gd name="T43" fmla="*/ 76 h 418"/>
                <a:gd name="T44" fmla="*/ 0 w 341"/>
                <a:gd name="T45" fmla="*/ 76 h 418"/>
                <a:gd name="T46" fmla="*/ 0 w 341"/>
                <a:gd name="T47" fmla="*/ 342 h 418"/>
                <a:gd name="T48" fmla="*/ 76 w 341"/>
                <a:gd name="T49" fmla="*/ 342 h 418"/>
                <a:gd name="T50" fmla="*/ 76 w 341"/>
                <a:gd name="T51" fmla="*/ 418 h 418"/>
                <a:gd name="T52" fmla="*/ 341 w 341"/>
                <a:gd name="T53" fmla="*/ 418 h 418"/>
                <a:gd name="T54" fmla="*/ 341 w 341"/>
                <a:gd name="T55" fmla="*/ 76 h 418"/>
                <a:gd name="T56" fmla="*/ 265 w 341"/>
                <a:gd name="T57" fmla="*/ 76 h 418"/>
                <a:gd name="T58" fmla="*/ 265 w 341"/>
                <a:gd name="T59" fmla="*/ 0 h 418"/>
                <a:gd name="T60" fmla="*/ 228 w 341"/>
                <a:gd name="T61" fmla="*/ 0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41" h="418">
                  <a:moveTo>
                    <a:pt x="114" y="380"/>
                  </a:moveTo>
                  <a:lnTo>
                    <a:pt x="114" y="342"/>
                  </a:lnTo>
                  <a:lnTo>
                    <a:pt x="114" y="342"/>
                  </a:lnTo>
                  <a:lnTo>
                    <a:pt x="114" y="342"/>
                  </a:lnTo>
                  <a:lnTo>
                    <a:pt x="265" y="342"/>
                  </a:lnTo>
                  <a:lnTo>
                    <a:pt x="265" y="114"/>
                  </a:lnTo>
                  <a:lnTo>
                    <a:pt x="303" y="114"/>
                  </a:lnTo>
                  <a:lnTo>
                    <a:pt x="303" y="114"/>
                  </a:lnTo>
                  <a:lnTo>
                    <a:pt x="303" y="380"/>
                  </a:lnTo>
                  <a:lnTo>
                    <a:pt x="114" y="380"/>
                  </a:lnTo>
                  <a:lnTo>
                    <a:pt x="114" y="380"/>
                  </a:lnTo>
                  <a:lnTo>
                    <a:pt x="114" y="380"/>
                  </a:lnTo>
                  <a:close/>
                  <a:moveTo>
                    <a:pt x="228" y="0"/>
                  </a:moveTo>
                  <a:lnTo>
                    <a:pt x="76" y="0"/>
                  </a:lnTo>
                  <a:lnTo>
                    <a:pt x="38" y="38"/>
                  </a:lnTo>
                  <a:lnTo>
                    <a:pt x="228" y="38"/>
                  </a:lnTo>
                  <a:lnTo>
                    <a:pt x="228" y="38"/>
                  </a:lnTo>
                  <a:lnTo>
                    <a:pt x="228" y="304"/>
                  </a:lnTo>
                  <a:lnTo>
                    <a:pt x="38" y="304"/>
                  </a:lnTo>
                  <a:lnTo>
                    <a:pt x="38" y="304"/>
                  </a:lnTo>
                  <a:lnTo>
                    <a:pt x="38" y="38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342"/>
                  </a:lnTo>
                  <a:lnTo>
                    <a:pt x="76" y="342"/>
                  </a:lnTo>
                  <a:lnTo>
                    <a:pt x="76" y="418"/>
                  </a:lnTo>
                  <a:lnTo>
                    <a:pt x="341" y="418"/>
                  </a:lnTo>
                  <a:lnTo>
                    <a:pt x="341" y="76"/>
                  </a:lnTo>
                  <a:lnTo>
                    <a:pt x="265" y="76"/>
                  </a:lnTo>
                  <a:lnTo>
                    <a:pt x="265" y="0"/>
                  </a:lnTo>
                  <a:lnTo>
                    <a:pt x="22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06" name="Freeform 36"/>
            <p:cNvSpPr>
              <a:spLocks noEditPoints="1"/>
            </p:cNvSpPr>
            <p:nvPr/>
          </p:nvSpPr>
          <p:spPr bwMode="ltGray">
            <a:xfrm>
              <a:off x="3589338" y="3106738"/>
              <a:ext cx="541338" cy="663575"/>
            </a:xfrm>
            <a:custGeom>
              <a:avLst/>
              <a:gdLst>
                <a:gd name="T0" fmla="*/ 114 w 341"/>
                <a:gd name="T1" fmla="*/ 380 h 418"/>
                <a:gd name="T2" fmla="*/ 114 w 341"/>
                <a:gd name="T3" fmla="*/ 342 h 418"/>
                <a:gd name="T4" fmla="*/ 114 w 341"/>
                <a:gd name="T5" fmla="*/ 342 h 418"/>
                <a:gd name="T6" fmla="*/ 114 w 341"/>
                <a:gd name="T7" fmla="*/ 342 h 418"/>
                <a:gd name="T8" fmla="*/ 265 w 341"/>
                <a:gd name="T9" fmla="*/ 342 h 418"/>
                <a:gd name="T10" fmla="*/ 265 w 341"/>
                <a:gd name="T11" fmla="*/ 114 h 418"/>
                <a:gd name="T12" fmla="*/ 303 w 341"/>
                <a:gd name="T13" fmla="*/ 114 h 418"/>
                <a:gd name="T14" fmla="*/ 303 w 341"/>
                <a:gd name="T15" fmla="*/ 114 h 418"/>
                <a:gd name="T16" fmla="*/ 303 w 341"/>
                <a:gd name="T17" fmla="*/ 380 h 418"/>
                <a:gd name="T18" fmla="*/ 114 w 341"/>
                <a:gd name="T19" fmla="*/ 380 h 418"/>
                <a:gd name="T20" fmla="*/ 114 w 341"/>
                <a:gd name="T21" fmla="*/ 380 h 418"/>
                <a:gd name="T22" fmla="*/ 114 w 341"/>
                <a:gd name="T23" fmla="*/ 380 h 418"/>
                <a:gd name="T24" fmla="*/ 228 w 341"/>
                <a:gd name="T25" fmla="*/ 0 h 418"/>
                <a:gd name="T26" fmla="*/ 76 w 341"/>
                <a:gd name="T27" fmla="*/ 0 h 418"/>
                <a:gd name="T28" fmla="*/ 38 w 341"/>
                <a:gd name="T29" fmla="*/ 38 h 418"/>
                <a:gd name="T30" fmla="*/ 228 w 341"/>
                <a:gd name="T31" fmla="*/ 38 h 418"/>
                <a:gd name="T32" fmla="*/ 228 w 341"/>
                <a:gd name="T33" fmla="*/ 38 h 418"/>
                <a:gd name="T34" fmla="*/ 228 w 341"/>
                <a:gd name="T35" fmla="*/ 304 h 418"/>
                <a:gd name="T36" fmla="*/ 38 w 341"/>
                <a:gd name="T37" fmla="*/ 304 h 418"/>
                <a:gd name="T38" fmla="*/ 38 w 341"/>
                <a:gd name="T39" fmla="*/ 304 h 418"/>
                <a:gd name="T40" fmla="*/ 38 w 341"/>
                <a:gd name="T41" fmla="*/ 38 h 418"/>
                <a:gd name="T42" fmla="*/ 0 w 341"/>
                <a:gd name="T43" fmla="*/ 76 h 418"/>
                <a:gd name="T44" fmla="*/ 0 w 341"/>
                <a:gd name="T45" fmla="*/ 76 h 418"/>
                <a:gd name="T46" fmla="*/ 0 w 341"/>
                <a:gd name="T47" fmla="*/ 342 h 418"/>
                <a:gd name="T48" fmla="*/ 76 w 341"/>
                <a:gd name="T49" fmla="*/ 342 h 418"/>
                <a:gd name="T50" fmla="*/ 76 w 341"/>
                <a:gd name="T51" fmla="*/ 418 h 418"/>
                <a:gd name="T52" fmla="*/ 341 w 341"/>
                <a:gd name="T53" fmla="*/ 418 h 418"/>
                <a:gd name="T54" fmla="*/ 341 w 341"/>
                <a:gd name="T55" fmla="*/ 76 h 418"/>
                <a:gd name="T56" fmla="*/ 265 w 341"/>
                <a:gd name="T57" fmla="*/ 76 h 418"/>
                <a:gd name="T58" fmla="*/ 265 w 341"/>
                <a:gd name="T59" fmla="*/ 0 h 418"/>
                <a:gd name="T60" fmla="*/ 228 w 341"/>
                <a:gd name="T61" fmla="*/ 0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41" h="418">
                  <a:moveTo>
                    <a:pt x="114" y="380"/>
                  </a:moveTo>
                  <a:lnTo>
                    <a:pt x="114" y="342"/>
                  </a:lnTo>
                  <a:lnTo>
                    <a:pt x="114" y="342"/>
                  </a:lnTo>
                  <a:lnTo>
                    <a:pt x="114" y="342"/>
                  </a:lnTo>
                  <a:lnTo>
                    <a:pt x="265" y="342"/>
                  </a:lnTo>
                  <a:lnTo>
                    <a:pt x="265" y="114"/>
                  </a:lnTo>
                  <a:lnTo>
                    <a:pt x="303" y="114"/>
                  </a:lnTo>
                  <a:lnTo>
                    <a:pt x="303" y="114"/>
                  </a:lnTo>
                  <a:lnTo>
                    <a:pt x="303" y="380"/>
                  </a:lnTo>
                  <a:lnTo>
                    <a:pt x="114" y="380"/>
                  </a:lnTo>
                  <a:lnTo>
                    <a:pt x="114" y="380"/>
                  </a:lnTo>
                  <a:lnTo>
                    <a:pt x="114" y="380"/>
                  </a:lnTo>
                  <a:moveTo>
                    <a:pt x="228" y="0"/>
                  </a:moveTo>
                  <a:lnTo>
                    <a:pt x="76" y="0"/>
                  </a:lnTo>
                  <a:lnTo>
                    <a:pt x="38" y="38"/>
                  </a:lnTo>
                  <a:lnTo>
                    <a:pt x="228" y="38"/>
                  </a:lnTo>
                  <a:lnTo>
                    <a:pt x="228" y="38"/>
                  </a:lnTo>
                  <a:lnTo>
                    <a:pt x="228" y="304"/>
                  </a:lnTo>
                  <a:lnTo>
                    <a:pt x="38" y="304"/>
                  </a:lnTo>
                  <a:lnTo>
                    <a:pt x="38" y="304"/>
                  </a:lnTo>
                  <a:lnTo>
                    <a:pt x="38" y="38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342"/>
                  </a:lnTo>
                  <a:lnTo>
                    <a:pt x="76" y="342"/>
                  </a:lnTo>
                  <a:lnTo>
                    <a:pt x="76" y="418"/>
                  </a:lnTo>
                  <a:lnTo>
                    <a:pt x="341" y="418"/>
                  </a:lnTo>
                  <a:lnTo>
                    <a:pt x="341" y="76"/>
                  </a:lnTo>
                  <a:lnTo>
                    <a:pt x="265" y="76"/>
                  </a:lnTo>
                  <a:lnTo>
                    <a:pt x="265" y="0"/>
                  </a:lnTo>
                  <a:lnTo>
                    <a:pt x="228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</p:grpSp>
      <p:grpSp>
        <p:nvGrpSpPr>
          <p:cNvPr id="807" name="Group 806"/>
          <p:cNvGrpSpPr/>
          <p:nvPr/>
        </p:nvGrpSpPr>
        <p:grpSpPr bwMode="ltGray">
          <a:xfrm>
            <a:off x="4044148" y="3781519"/>
            <a:ext cx="4891509" cy="1653468"/>
            <a:chOff x="10723563" y="2324101"/>
            <a:chExt cx="676275" cy="228600"/>
          </a:xfrm>
          <a:solidFill>
            <a:schemeClr val="accent4"/>
          </a:solidFill>
        </p:grpSpPr>
        <p:sp>
          <p:nvSpPr>
            <p:cNvPr id="808" name="Freeform 807"/>
            <p:cNvSpPr>
              <a:spLocks/>
            </p:cNvSpPr>
            <p:nvPr/>
          </p:nvSpPr>
          <p:spPr bwMode="ltGray">
            <a:xfrm>
              <a:off x="11215688" y="2324101"/>
              <a:ext cx="184150" cy="173038"/>
            </a:xfrm>
            <a:custGeom>
              <a:avLst/>
              <a:gdLst>
                <a:gd name="T0" fmla="*/ 273 w 329"/>
                <a:gd name="T1" fmla="*/ 0 h 307"/>
                <a:gd name="T2" fmla="*/ 258 w 329"/>
                <a:gd name="T3" fmla="*/ 0 h 307"/>
                <a:gd name="T4" fmla="*/ 179 w 329"/>
                <a:gd name="T5" fmla="*/ 3 h 307"/>
                <a:gd name="T6" fmla="*/ 70 w 329"/>
                <a:gd name="T7" fmla="*/ 12 h 307"/>
                <a:gd name="T8" fmla="*/ 13 w 329"/>
                <a:gd name="T9" fmla="*/ 20 h 307"/>
                <a:gd name="T10" fmla="*/ 2 w 329"/>
                <a:gd name="T11" fmla="*/ 33 h 307"/>
                <a:gd name="T12" fmla="*/ 6 w 329"/>
                <a:gd name="T13" fmla="*/ 45 h 307"/>
                <a:gd name="T14" fmla="*/ 19 w 329"/>
                <a:gd name="T15" fmla="*/ 47 h 307"/>
                <a:gd name="T16" fmla="*/ 71 w 329"/>
                <a:gd name="T17" fmla="*/ 43 h 307"/>
                <a:gd name="T18" fmla="*/ 122 w 329"/>
                <a:gd name="T19" fmla="*/ 38 h 307"/>
                <a:gd name="T20" fmla="*/ 208 w 329"/>
                <a:gd name="T21" fmla="*/ 33 h 307"/>
                <a:gd name="T22" fmla="*/ 266 w 329"/>
                <a:gd name="T23" fmla="*/ 31 h 307"/>
                <a:gd name="T24" fmla="*/ 282 w 329"/>
                <a:gd name="T25" fmla="*/ 30 h 307"/>
                <a:gd name="T26" fmla="*/ 290 w 329"/>
                <a:gd name="T27" fmla="*/ 29 h 307"/>
                <a:gd name="T28" fmla="*/ 292 w 329"/>
                <a:gd name="T29" fmla="*/ 29 h 307"/>
                <a:gd name="T30" fmla="*/ 297 w 329"/>
                <a:gd name="T31" fmla="*/ 35 h 307"/>
                <a:gd name="T32" fmla="*/ 293 w 329"/>
                <a:gd name="T33" fmla="*/ 44 h 307"/>
                <a:gd name="T34" fmla="*/ 290 w 329"/>
                <a:gd name="T35" fmla="*/ 50 h 307"/>
                <a:gd name="T36" fmla="*/ 265 w 329"/>
                <a:gd name="T37" fmla="*/ 103 h 307"/>
                <a:gd name="T38" fmla="*/ 226 w 329"/>
                <a:gd name="T39" fmla="*/ 176 h 307"/>
                <a:gd name="T40" fmla="*/ 190 w 329"/>
                <a:gd name="T41" fmla="*/ 251 h 307"/>
                <a:gd name="T42" fmla="*/ 171 w 329"/>
                <a:gd name="T43" fmla="*/ 300 h 307"/>
                <a:gd name="T44" fmla="*/ 169 w 329"/>
                <a:gd name="T45" fmla="*/ 305 h 307"/>
                <a:gd name="T46" fmla="*/ 174 w 329"/>
                <a:gd name="T47" fmla="*/ 307 h 307"/>
                <a:gd name="T48" fmla="*/ 210 w 329"/>
                <a:gd name="T49" fmla="*/ 239 h 307"/>
                <a:gd name="T50" fmla="*/ 229 w 329"/>
                <a:gd name="T51" fmla="*/ 205 h 307"/>
                <a:gd name="T52" fmla="*/ 266 w 329"/>
                <a:gd name="T53" fmla="*/ 138 h 307"/>
                <a:gd name="T54" fmla="*/ 290 w 329"/>
                <a:gd name="T55" fmla="*/ 101 h 307"/>
                <a:gd name="T56" fmla="*/ 325 w 329"/>
                <a:gd name="T57" fmla="*/ 41 h 307"/>
                <a:gd name="T58" fmla="*/ 329 w 329"/>
                <a:gd name="T59" fmla="*/ 27 h 307"/>
                <a:gd name="T60" fmla="*/ 329 w 329"/>
                <a:gd name="T61" fmla="*/ 22 h 307"/>
                <a:gd name="T62" fmla="*/ 321 w 329"/>
                <a:gd name="T63" fmla="*/ 7 h 307"/>
                <a:gd name="T64" fmla="*/ 317 w 329"/>
                <a:gd name="T65" fmla="*/ 4 h 307"/>
                <a:gd name="T66" fmla="*/ 314 w 329"/>
                <a:gd name="T67" fmla="*/ 3 h 307"/>
                <a:gd name="T68" fmla="*/ 279 w 329"/>
                <a:gd name="T69" fmla="*/ 0 h 307"/>
                <a:gd name="T70" fmla="*/ 275 w 329"/>
                <a:gd name="T71" fmla="*/ 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29" h="307">
                  <a:moveTo>
                    <a:pt x="275" y="0"/>
                  </a:moveTo>
                  <a:cubicBezTo>
                    <a:pt x="274" y="0"/>
                    <a:pt x="274" y="0"/>
                    <a:pt x="273" y="0"/>
                  </a:cubicBezTo>
                  <a:cubicBezTo>
                    <a:pt x="268" y="0"/>
                    <a:pt x="268" y="0"/>
                    <a:pt x="268" y="0"/>
                  </a:cubicBezTo>
                  <a:cubicBezTo>
                    <a:pt x="258" y="0"/>
                    <a:pt x="258" y="0"/>
                    <a:pt x="258" y="0"/>
                  </a:cubicBezTo>
                  <a:cubicBezTo>
                    <a:pt x="239" y="1"/>
                    <a:pt x="239" y="1"/>
                    <a:pt x="239" y="1"/>
                  </a:cubicBezTo>
                  <a:cubicBezTo>
                    <a:pt x="219" y="1"/>
                    <a:pt x="199" y="2"/>
                    <a:pt x="179" y="3"/>
                  </a:cubicBezTo>
                  <a:cubicBezTo>
                    <a:pt x="161" y="4"/>
                    <a:pt x="142" y="5"/>
                    <a:pt x="124" y="6"/>
                  </a:cubicBezTo>
                  <a:cubicBezTo>
                    <a:pt x="106" y="8"/>
                    <a:pt x="88" y="10"/>
                    <a:pt x="70" y="12"/>
                  </a:cubicBezTo>
                  <a:cubicBezTo>
                    <a:pt x="61" y="13"/>
                    <a:pt x="52" y="14"/>
                    <a:pt x="43" y="15"/>
                  </a:cubicBezTo>
                  <a:cubicBezTo>
                    <a:pt x="33" y="16"/>
                    <a:pt x="22" y="17"/>
                    <a:pt x="13" y="20"/>
                  </a:cubicBezTo>
                  <a:cubicBezTo>
                    <a:pt x="10" y="21"/>
                    <a:pt x="7" y="22"/>
                    <a:pt x="5" y="25"/>
                  </a:cubicBezTo>
                  <a:cubicBezTo>
                    <a:pt x="4" y="28"/>
                    <a:pt x="2" y="30"/>
                    <a:pt x="2" y="33"/>
                  </a:cubicBezTo>
                  <a:cubicBezTo>
                    <a:pt x="1" y="35"/>
                    <a:pt x="0" y="37"/>
                    <a:pt x="1" y="40"/>
                  </a:cubicBezTo>
                  <a:cubicBezTo>
                    <a:pt x="2" y="43"/>
                    <a:pt x="4" y="44"/>
                    <a:pt x="6" y="45"/>
                  </a:cubicBezTo>
                  <a:cubicBezTo>
                    <a:pt x="9" y="47"/>
                    <a:pt x="12" y="47"/>
                    <a:pt x="16" y="47"/>
                  </a:cubicBezTo>
                  <a:cubicBezTo>
                    <a:pt x="17" y="47"/>
                    <a:pt x="18" y="47"/>
                    <a:pt x="19" y="47"/>
                  </a:cubicBezTo>
                  <a:cubicBezTo>
                    <a:pt x="30" y="46"/>
                    <a:pt x="42" y="46"/>
                    <a:pt x="53" y="45"/>
                  </a:cubicBezTo>
                  <a:cubicBezTo>
                    <a:pt x="59" y="45"/>
                    <a:pt x="65" y="44"/>
                    <a:pt x="71" y="43"/>
                  </a:cubicBezTo>
                  <a:cubicBezTo>
                    <a:pt x="79" y="42"/>
                    <a:pt x="88" y="41"/>
                    <a:pt x="96" y="40"/>
                  </a:cubicBezTo>
                  <a:cubicBezTo>
                    <a:pt x="105" y="39"/>
                    <a:pt x="114" y="38"/>
                    <a:pt x="122" y="38"/>
                  </a:cubicBezTo>
                  <a:cubicBezTo>
                    <a:pt x="131" y="37"/>
                    <a:pt x="139" y="36"/>
                    <a:pt x="148" y="35"/>
                  </a:cubicBezTo>
                  <a:cubicBezTo>
                    <a:pt x="168" y="34"/>
                    <a:pt x="188" y="34"/>
                    <a:pt x="208" y="33"/>
                  </a:cubicBezTo>
                  <a:cubicBezTo>
                    <a:pt x="221" y="33"/>
                    <a:pt x="234" y="32"/>
                    <a:pt x="247" y="32"/>
                  </a:cubicBezTo>
                  <a:cubicBezTo>
                    <a:pt x="266" y="31"/>
                    <a:pt x="266" y="31"/>
                    <a:pt x="266" y="31"/>
                  </a:cubicBezTo>
                  <a:cubicBezTo>
                    <a:pt x="276" y="30"/>
                    <a:pt x="276" y="30"/>
                    <a:pt x="276" y="30"/>
                  </a:cubicBezTo>
                  <a:cubicBezTo>
                    <a:pt x="282" y="30"/>
                    <a:pt x="282" y="30"/>
                    <a:pt x="282" y="30"/>
                  </a:cubicBezTo>
                  <a:cubicBezTo>
                    <a:pt x="287" y="29"/>
                    <a:pt x="287" y="29"/>
                    <a:pt x="287" y="29"/>
                  </a:cubicBezTo>
                  <a:cubicBezTo>
                    <a:pt x="290" y="29"/>
                    <a:pt x="290" y="29"/>
                    <a:pt x="290" y="29"/>
                  </a:cubicBezTo>
                  <a:cubicBezTo>
                    <a:pt x="290" y="29"/>
                    <a:pt x="291" y="29"/>
                    <a:pt x="292" y="29"/>
                  </a:cubicBezTo>
                  <a:cubicBezTo>
                    <a:pt x="292" y="29"/>
                    <a:pt x="292" y="29"/>
                    <a:pt x="292" y="29"/>
                  </a:cubicBezTo>
                  <a:cubicBezTo>
                    <a:pt x="294" y="29"/>
                    <a:pt x="295" y="30"/>
                    <a:pt x="296" y="31"/>
                  </a:cubicBezTo>
                  <a:cubicBezTo>
                    <a:pt x="297" y="32"/>
                    <a:pt x="297" y="34"/>
                    <a:pt x="297" y="35"/>
                  </a:cubicBezTo>
                  <a:cubicBezTo>
                    <a:pt x="296" y="37"/>
                    <a:pt x="296" y="38"/>
                    <a:pt x="295" y="39"/>
                  </a:cubicBezTo>
                  <a:cubicBezTo>
                    <a:pt x="293" y="44"/>
                    <a:pt x="293" y="44"/>
                    <a:pt x="293" y="44"/>
                  </a:cubicBezTo>
                  <a:cubicBezTo>
                    <a:pt x="292" y="47"/>
                    <a:pt x="292" y="47"/>
                    <a:pt x="292" y="47"/>
                  </a:cubicBezTo>
                  <a:cubicBezTo>
                    <a:pt x="290" y="50"/>
                    <a:pt x="290" y="50"/>
                    <a:pt x="290" y="50"/>
                  </a:cubicBezTo>
                  <a:cubicBezTo>
                    <a:pt x="287" y="55"/>
                    <a:pt x="285" y="60"/>
                    <a:pt x="283" y="65"/>
                  </a:cubicBezTo>
                  <a:cubicBezTo>
                    <a:pt x="277" y="77"/>
                    <a:pt x="271" y="90"/>
                    <a:pt x="265" y="103"/>
                  </a:cubicBezTo>
                  <a:cubicBezTo>
                    <a:pt x="259" y="115"/>
                    <a:pt x="251" y="127"/>
                    <a:pt x="244" y="139"/>
                  </a:cubicBezTo>
                  <a:cubicBezTo>
                    <a:pt x="237" y="151"/>
                    <a:pt x="232" y="163"/>
                    <a:pt x="226" y="176"/>
                  </a:cubicBezTo>
                  <a:cubicBezTo>
                    <a:pt x="207" y="213"/>
                    <a:pt x="207" y="213"/>
                    <a:pt x="207" y="213"/>
                  </a:cubicBezTo>
                  <a:cubicBezTo>
                    <a:pt x="201" y="226"/>
                    <a:pt x="195" y="239"/>
                    <a:pt x="190" y="251"/>
                  </a:cubicBezTo>
                  <a:cubicBezTo>
                    <a:pt x="185" y="264"/>
                    <a:pt x="179" y="277"/>
                    <a:pt x="175" y="290"/>
                  </a:cubicBezTo>
                  <a:cubicBezTo>
                    <a:pt x="173" y="293"/>
                    <a:pt x="172" y="296"/>
                    <a:pt x="171" y="300"/>
                  </a:cubicBezTo>
                  <a:cubicBezTo>
                    <a:pt x="170" y="302"/>
                    <a:pt x="170" y="302"/>
                    <a:pt x="170" y="302"/>
                  </a:cubicBezTo>
                  <a:cubicBezTo>
                    <a:pt x="170" y="303"/>
                    <a:pt x="169" y="304"/>
                    <a:pt x="169" y="305"/>
                  </a:cubicBezTo>
                  <a:cubicBezTo>
                    <a:pt x="170" y="305"/>
                    <a:pt x="170" y="306"/>
                    <a:pt x="171" y="306"/>
                  </a:cubicBezTo>
                  <a:cubicBezTo>
                    <a:pt x="172" y="307"/>
                    <a:pt x="173" y="307"/>
                    <a:pt x="174" y="307"/>
                  </a:cubicBezTo>
                  <a:cubicBezTo>
                    <a:pt x="175" y="307"/>
                    <a:pt x="176" y="307"/>
                    <a:pt x="176" y="306"/>
                  </a:cubicBezTo>
                  <a:cubicBezTo>
                    <a:pt x="187" y="284"/>
                    <a:pt x="197" y="261"/>
                    <a:pt x="210" y="239"/>
                  </a:cubicBezTo>
                  <a:cubicBezTo>
                    <a:pt x="213" y="233"/>
                    <a:pt x="216" y="228"/>
                    <a:pt x="219" y="222"/>
                  </a:cubicBezTo>
                  <a:cubicBezTo>
                    <a:pt x="229" y="205"/>
                    <a:pt x="229" y="205"/>
                    <a:pt x="229" y="205"/>
                  </a:cubicBezTo>
                  <a:cubicBezTo>
                    <a:pt x="235" y="194"/>
                    <a:pt x="241" y="183"/>
                    <a:pt x="247" y="171"/>
                  </a:cubicBezTo>
                  <a:cubicBezTo>
                    <a:pt x="253" y="160"/>
                    <a:pt x="260" y="149"/>
                    <a:pt x="266" y="138"/>
                  </a:cubicBezTo>
                  <a:cubicBezTo>
                    <a:pt x="270" y="132"/>
                    <a:pt x="273" y="127"/>
                    <a:pt x="277" y="121"/>
                  </a:cubicBezTo>
                  <a:cubicBezTo>
                    <a:pt x="280" y="116"/>
                    <a:pt x="285" y="108"/>
                    <a:pt x="290" y="101"/>
                  </a:cubicBezTo>
                  <a:cubicBezTo>
                    <a:pt x="296" y="92"/>
                    <a:pt x="301" y="83"/>
                    <a:pt x="305" y="75"/>
                  </a:cubicBezTo>
                  <a:cubicBezTo>
                    <a:pt x="312" y="64"/>
                    <a:pt x="318" y="53"/>
                    <a:pt x="325" y="41"/>
                  </a:cubicBezTo>
                  <a:cubicBezTo>
                    <a:pt x="326" y="38"/>
                    <a:pt x="327" y="35"/>
                    <a:pt x="328" y="32"/>
                  </a:cubicBezTo>
                  <a:cubicBezTo>
                    <a:pt x="328" y="30"/>
                    <a:pt x="328" y="29"/>
                    <a:pt x="329" y="27"/>
                  </a:cubicBezTo>
                  <a:cubicBezTo>
                    <a:pt x="329" y="26"/>
                    <a:pt x="329" y="25"/>
                    <a:pt x="329" y="25"/>
                  </a:cubicBezTo>
                  <a:cubicBezTo>
                    <a:pt x="329" y="24"/>
                    <a:pt x="329" y="23"/>
                    <a:pt x="329" y="22"/>
                  </a:cubicBezTo>
                  <a:cubicBezTo>
                    <a:pt x="328" y="18"/>
                    <a:pt x="326" y="12"/>
                    <a:pt x="322" y="9"/>
                  </a:cubicBezTo>
                  <a:cubicBezTo>
                    <a:pt x="321" y="7"/>
                    <a:pt x="321" y="7"/>
                    <a:pt x="321" y="7"/>
                  </a:cubicBezTo>
                  <a:cubicBezTo>
                    <a:pt x="320" y="6"/>
                    <a:pt x="320" y="6"/>
                    <a:pt x="320" y="6"/>
                  </a:cubicBezTo>
                  <a:cubicBezTo>
                    <a:pt x="319" y="5"/>
                    <a:pt x="318" y="5"/>
                    <a:pt x="317" y="4"/>
                  </a:cubicBezTo>
                  <a:cubicBezTo>
                    <a:pt x="317" y="4"/>
                    <a:pt x="316" y="3"/>
                    <a:pt x="316" y="3"/>
                  </a:cubicBezTo>
                  <a:cubicBezTo>
                    <a:pt x="314" y="3"/>
                    <a:pt x="314" y="3"/>
                    <a:pt x="314" y="3"/>
                  </a:cubicBezTo>
                  <a:cubicBezTo>
                    <a:pt x="310" y="3"/>
                    <a:pt x="310" y="3"/>
                    <a:pt x="310" y="3"/>
                  </a:cubicBezTo>
                  <a:cubicBezTo>
                    <a:pt x="279" y="0"/>
                    <a:pt x="279" y="0"/>
                    <a:pt x="279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75" y="0"/>
                    <a:pt x="275" y="0"/>
                    <a:pt x="275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09" name="Freeform 808"/>
            <p:cNvSpPr>
              <a:spLocks/>
            </p:cNvSpPr>
            <p:nvPr/>
          </p:nvSpPr>
          <p:spPr bwMode="ltGray">
            <a:xfrm>
              <a:off x="10723563" y="2376488"/>
              <a:ext cx="592138" cy="176213"/>
            </a:xfrm>
            <a:custGeom>
              <a:avLst/>
              <a:gdLst>
                <a:gd name="T0" fmla="*/ 497 w 1053"/>
                <a:gd name="T1" fmla="*/ 0 h 311"/>
                <a:gd name="T2" fmla="*/ 469 w 1053"/>
                <a:gd name="T3" fmla="*/ 9 h 311"/>
                <a:gd name="T4" fmla="*/ 444 w 1053"/>
                <a:gd name="T5" fmla="*/ 19 h 311"/>
                <a:gd name="T6" fmla="*/ 406 w 1053"/>
                <a:gd name="T7" fmla="*/ 34 h 311"/>
                <a:gd name="T8" fmla="*/ 285 w 1053"/>
                <a:gd name="T9" fmla="*/ 94 h 311"/>
                <a:gd name="T10" fmla="*/ 100 w 1053"/>
                <a:gd name="T11" fmla="*/ 210 h 311"/>
                <a:gd name="T12" fmla="*/ 57 w 1053"/>
                <a:gd name="T13" fmla="*/ 243 h 311"/>
                <a:gd name="T14" fmla="*/ 36 w 1053"/>
                <a:gd name="T15" fmla="*/ 260 h 311"/>
                <a:gd name="T16" fmla="*/ 2 w 1053"/>
                <a:gd name="T17" fmla="*/ 298 h 311"/>
                <a:gd name="T18" fmla="*/ 1 w 1053"/>
                <a:gd name="T19" fmla="*/ 302 h 311"/>
                <a:gd name="T20" fmla="*/ 1 w 1053"/>
                <a:gd name="T21" fmla="*/ 306 h 311"/>
                <a:gd name="T22" fmla="*/ 1 w 1053"/>
                <a:gd name="T23" fmla="*/ 309 h 311"/>
                <a:gd name="T24" fmla="*/ 4 w 1053"/>
                <a:gd name="T25" fmla="*/ 311 h 311"/>
                <a:gd name="T26" fmla="*/ 7 w 1053"/>
                <a:gd name="T27" fmla="*/ 308 h 311"/>
                <a:gd name="T28" fmla="*/ 15 w 1053"/>
                <a:gd name="T29" fmla="*/ 291 h 311"/>
                <a:gd name="T30" fmla="*/ 50 w 1053"/>
                <a:gd name="T31" fmla="*/ 261 h 311"/>
                <a:gd name="T32" fmla="*/ 109 w 1053"/>
                <a:gd name="T33" fmla="*/ 217 h 311"/>
                <a:gd name="T34" fmla="*/ 192 w 1053"/>
                <a:gd name="T35" fmla="*/ 165 h 311"/>
                <a:gd name="T36" fmla="*/ 236 w 1053"/>
                <a:gd name="T37" fmla="*/ 140 h 311"/>
                <a:gd name="T38" fmla="*/ 416 w 1053"/>
                <a:gd name="T39" fmla="*/ 50 h 311"/>
                <a:gd name="T40" fmla="*/ 463 w 1053"/>
                <a:gd name="T41" fmla="*/ 32 h 311"/>
                <a:gd name="T42" fmla="*/ 490 w 1053"/>
                <a:gd name="T43" fmla="*/ 22 h 311"/>
                <a:gd name="T44" fmla="*/ 500 w 1053"/>
                <a:gd name="T45" fmla="*/ 21 h 311"/>
                <a:gd name="T46" fmla="*/ 502 w 1053"/>
                <a:gd name="T47" fmla="*/ 22 h 311"/>
                <a:gd name="T48" fmla="*/ 503 w 1053"/>
                <a:gd name="T49" fmla="*/ 22 h 311"/>
                <a:gd name="T50" fmla="*/ 504 w 1053"/>
                <a:gd name="T51" fmla="*/ 23 h 311"/>
                <a:gd name="T52" fmla="*/ 504 w 1053"/>
                <a:gd name="T53" fmla="*/ 25 h 311"/>
                <a:gd name="T54" fmla="*/ 483 w 1053"/>
                <a:gd name="T55" fmla="*/ 59 h 311"/>
                <a:gd name="T56" fmla="*/ 419 w 1053"/>
                <a:gd name="T57" fmla="*/ 166 h 311"/>
                <a:gd name="T58" fmla="*/ 380 w 1053"/>
                <a:gd name="T59" fmla="*/ 232 h 311"/>
                <a:gd name="T60" fmla="*/ 372 w 1053"/>
                <a:gd name="T61" fmla="*/ 267 h 311"/>
                <a:gd name="T62" fmla="*/ 377 w 1053"/>
                <a:gd name="T63" fmla="*/ 284 h 311"/>
                <a:gd name="T64" fmla="*/ 389 w 1053"/>
                <a:gd name="T65" fmla="*/ 297 h 311"/>
                <a:gd name="T66" fmla="*/ 411 w 1053"/>
                <a:gd name="T67" fmla="*/ 305 h 311"/>
                <a:gd name="T68" fmla="*/ 425 w 1053"/>
                <a:gd name="T69" fmla="*/ 302 h 311"/>
                <a:gd name="T70" fmla="*/ 484 w 1053"/>
                <a:gd name="T71" fmla="*/ 276 h 311"/>
                <a:gd name="T72" fmla="*/ 757 w 1053"/>
                <a:gd name="T73" fmla="*/ 152 h 311"/>
                <a:gd name="T74" fmla="*/ 950 w 1053"/>
                <a:gd name="T75" fmla="*/ 63 h 311"/>
                <a:gd name="T76" fmla="*/ 1041 w 1053"/>
                <a:gd name="T77" fmla="*/ 25 h 311"/>
                <a:gd name="T78" fmla="*/ 1052 w 1053"/>
                <a:gd name="T79" fmla="*/ 10 h 311"/>
                <a:gd name="T80" fmla="*/ 1039 w 1053"/>
                <a:gd name="T81" fmla="*/ 6 h 311"/>
                <a:gd name="T82" fmla="*/ 1004 w 1053"/>
                <a:gd name="T83" fmla="*/ 11 h 311"/>
                <a:gd name="T84" fmla="*/ 875 w 1053"/>
                <a:gd name="T85" fmla="*/ 63 h 311"/>
                <a:gd name="T86" fmla="*/ 751 w 1053"/>
                <a:gd name="T87" fmla="*/ 121 h 311"/>
                <a:gd name="T88" fmla="*/ 547 w 1053"/>
                <a:gd name="T89" fmla="*/ 213 h 311"/>
                <a:gd name="T90" fmla="*/ 432 w 1053"/>
                <a:gd name="T91" fmla="*/ 265 h 311"/>
                <a:gd name="T92" fmla="*/ 415 w 1053"/>
                <a:gd name="T93" fmla="*/ 273 h 311"/>
                <a:gd name="T94" fmla="*/ 412 w 1053"/>
                <a:gd name="T95" fmla="*/ 273 h 311"/>
                <a:gd name="T96" fmla="*/ 405 w 1053"/>
                <a:gd name="T97" fmla="*/ 270 h 311"/>
                <a:gd name="T98" fmla="*/ 402 w 1053"/>
                <a:gd name="T99" fmla="*/ 264 h 311"/>
                <a:gd name="T100" fmla="*/ 402 w 1053"/>
                <a:gd name="T101" fmla="*/ 263 h 311"/>
                <a:gd name="T102" fmla="*/ 402 w 1053"/>
                <a:gd name="T103" fmla="*/ 260 h 311"/>
                <a:gd name="T104" fmla="*/ 414 w 1053"/>
                <a:gd name="T105" fmla="*/ 232 h 311"/>
                <a:gd name="T106" fmla="*/ 448 w 1053"/>
                <a:gd name="T107" fmla="*/ 171 h 311"/>
                <a:gd name="T108" fmla="*/ 524 w 1053"/>
                <a:gd name="T109" fmla="*/ 35 h 311"/>
                <a:gd name="T110" fmla="*/ 527 w 1053"/>
                <a:gd name="T111" fmla="*/ 29 h 311"/>
                <a:gd name="T112" fmla="*/ 526 w 1053"/>
                <a:gd name="T113" fmla="*/ 17 h 311"/>
                <a:gd name="T114" fmla="*/ 518 w 1053"/>
                <a:gd name="T115" fmla="*/ 6 h 311"/>
                <a:gd name="T116" fmla="*/ 514 w 1053"/>
                <a:gd name="T117" fmla="*/ 4 h 311"/>
                <a:gd name="T118" fmla="*/ 508 w 1053"/>
                <a:gd name="T119" fmla="*/ 1 h 311"/>
                <a:gd name="T120" fmla="*/ 500 w 1053"/>
                <a:gd name="T1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53" h="311">
                  <a:moveTo>
                    <a:pt x="500" y="0"/>
                  </a:moveTo>
                  <a:cubicBezTo>
                    <a:pt x="499" y="0"/>
                    <a:pt x="498" y="0"/>
                    <a:pt x="497" y="0"/>
                  </a:cubicBezTo>
                  <a:cubicBezTo>
                    <a:pt x="492" y="1"/>
                    <a:pt x="486" y="2"/>
                    <a:pt x="481" y="4"/>
                  </a:cubicBezTo>
                  <a:cubicBezTo>
                    <a:pt x="477" y="5"/>
                    <a:pt x="473" y="7"/>
                    <a:pt x="469" y="9"/>
                  </a:cubicBezTo>
                  <a:cubicBezTo>
                    <a:pt x="456" y="14"/>
                    <a:pt x="456" y="14"/>
                    <a:pt x="456" y="14"/>
                  </a:cubicBezTo>
                  <a:cubicBezTo>
                    <a:pt x="444" y="19"/>
                    <a:pt x="444" y="19"/>
                    <a:pt x="444" y="19"/>
                  </a:cubicBezTo>
                  <a:cubicBezTo>
                    <a:pt x="439" y="21"/>
                    <a:pt x="435" y="22"/>
                    <a:pt x="431" y="24"/>
                  </a:cubicBezTo>
                  <a:cubicBezTo>
                    <a:pt x="423" y="27"/>
                    <a:pt x="414" y="31"/>
                    <a:pt x="406" y="34"/>
                  </a:cubicBezTo>
                  <a:cubicBezTo>
                    <a:pt x="398" y="38"/>
                    <a:pt x="390" y="41"/>
                    <a:pt x="381" y="45"/>
                  </a:cubicBezTo>
                  <a:cubicBezTo>
                    <a:pt x="348" y="60"/>
                    <a:pt x="317" y="77"/>
                    <a:pt x="285" y="94"/>
                  </a:cubicBezTo>
                  <a:cubicBezTo>
                    <a:pt x="253" y="111"/>
                    <a:pt x="221" y="130"/>
                    <a:pt x="190" y="149"/>
                  </a:cubicBezTo>
                  <a:cubicBezTo>
                    <a:pt x="159" y="168"/>
                    <a:pt x="129" y="188"/>
                    <a:pt x="100" y="210"/>
                  </a:cubicBezTo>
                  <a:cubicBezTo>
                    <a:pt x="93" y="215"/>
                    <a:pt x="86" y="221"/>
                    <a:pt x="78" y="226"/>
                  </a:cubicBezTo>
                  <a:cubicBezTo>
                    <a:pt x="71" y="231"/>
                    <a:pt x="64" y="237"/>
                    <a:pt x="57" y="243"/>
                  </a:cubicBezTo>
                  <a:cubicBezTo>
                    <a:pt x="53" y="245"/>
                    <a:pt x="50" y="248"/>
                    <a:pt x="46" y="251"/>
                  </a:cubicBezTo>
                  <a:cubicBezTo>
                    <a:pt x="36" y="260"/>
                    <a:pt x="36" y="260"/>
                    <a:pt x="36" y="260"/>
                  </a:cubicBezTo>
                  <a:cubicBezTo>
                    <a:pt x="29" y="265"/>
                    <a:pt x="22" y="271"/>
                    <a:pt x="16" y="278"/>
                  </a:cubicBezTo>
                  <a:cubicBezTo>
                    <a:pt x="10" y="284"/>
                    <a:pt x="5" y="290"/>
                    <a:pt x="2" y="298"/>
                  </a:cubicBezTo>
                  <a:cubicBezTo>
                    <a:pt x="2" y="299"/>
                    <a:pt x="2" y="300"/>
                    <a:pt x="1" y="301"/>
                  </a:cubicBezTo>
                  <a:cubicBezTo>
                    <a:pt x="1" y="302"/>
                    <a:pt x="1" y="302"/>
                    <a:pt x="1" y="302"/>
                  </a:cubicBezTo>
                  <a:cubicBezTo>
                    <a:pt x="1" y="303"/>
                    <a:pt x="1" y="303"/>
                    <a:pt x="1" y="304"/>
                  </a:cubicBezTo>
                  <a:cubicBezTo>
                    <a:pt x="1" y="304"/>
                    <a:pt x="1" y="305"/>
                    <a:pt x="1" y="306"/>
                  </a:cubicBezTo>
                  <a:cubicBezTo>
                    <a:pt x="1" y="307"/>
                    <a:pt x="0" y="307"/>
                    <a:pt x="0" y="308"/>
                  </a:cubicBezTo>
                  <a:cubicBezTo>
                    <a:pt x="1" y="308"/>
                    <a:pt x="1" y="309"/>
                    <a:pt x="1" y="309"/>
                  </a:cubicBezTo>
                  <a:cubicBezTo>
                    <a:pt x="1" y="310"/>
                    <a:pt x="2" y="310"/>
                    <a:pt x="3" y="311"/>
                  </a:cubicBezTo>
                  <a:cubicBezTo>
                    <a:pt x="3" y="311"/>
                    <a:pt x="4" y="311"/>
                    <a:pt x="4" y="311"/>
                  </a:cubicBezTo>
                  <a:cubicBezTo>
                    <a:pt x="5" y="311"/>
                    <a:pt x="6" y="310"/>
                    <a:pt x="6" y="310"/>
                  </a:cubicBezTo>
                  <a:cubicBezTo>
                    <a:pt x="7" y="309"/>
                    <a:pt x="7" y="309"/>
                    <a:pt x="7" y="308"/>
                  </a:cubicBezTo>
                  <a:cubicBezTo>
                    <a:pt x="7" y="308"/>
                    <a:pt x="8" y="307"/>
                    <a:pt x="8" y="307"/>
                  </a:cubicBezTo>
                  <a:cubicBezTo>
                    <a:pt x="8" y="302"/>
                    <a:pt x="10" y="296"/>
                    <a:pt x="15" y="291"/>
                  </a:cubicBezTo>
                  <a:cubicBezTo>
                    <a:pt x="19" y="286"/>
                    <a:pt x="25" y="281"/>
                    <a:pt x="31" y="276"/>
                  </a:cubicBezTo>
                  <a:cubicBezTo>
                    <a:pt x="37" y="271"/>
                    <a:pt x="43" y="266"/>
                    <a:pt x="50" y="261"/>
                  </a:cubicBezTo>
                  <a:cubicBezTo>
                    <a:pt x="56" y="256"/>
                    <a:pt x="63" y="251"/>
                    <a:pt x="69" y="246"/>
                  </a:cubicBezTo>
                  <a:cubicBezTo>
                    <a:pt x="82" y="236"/>
                    <a:pt x="95" y="227"/>
                    <a:pt x="109" y="217"/>
                  </a:cubicBezTo>
                  <a:cubicBezTo>
                    <a:pt x="122" y="208"/>
                    <a:pt x="136" y="199"/>
                    <a:pt x="150" y="191"/>
                  </a:cubicBezTo>
                  <a:cubicBezTo>
                    <a:pt x="164" y="182"/>
                    <a:pt x="178" y="174"/>
                    <a:pt x="192" y="165"/>
                  </a:cubicBezTo>
                  <a:cubicBezTo>
                    <a:pt x="214" y="152"/>
                    <a:pt x="214" y="152"/>
                    <a:pt x="214" y="152"/>
                  </a:cubicBezTo>
                  <a:cubicBezTo>
                    <a:pt x="221" y="148"/>
                    <a:pt x="228" y="144"/>
                    <a:pt x="236" y="140"/>
                  </a:cubicBezTo>
                  <a:cubicBezTo>
                    <a:pt x="265" y="123"/>
                    <a:pt x="294" y="107"/>
                    <a:pt x="324" y="92"/>
                  </a:cubicBezTo>
                  <a:cubicBezTo>
                    <a:pt x="354" y="78"/>
                    <a:pt x="385" y="63"/>
                    <a:pt x="416" y="50"/>
                  </a:cubicBezTo>
                  <a:cubicBezTo>
                    <a:pt x="424" y="47"/>
                    <a:pt x="432" y="44"/>
                    <a:pt x="439" y="41"/>
                  </a:cubicBezTo>
                  <a:cubicBezTo>
                    <a:pt x="447" y="38"/>
                    <a:pt x="455" y="35"/>
                    <a:pt x="463" y="32"/>
                  </a:cubicBezTo>
                  <a:cubicBezTo>
                    <a:pt x="467" y="30"/>
                    <a:pt x="471" y="29"/>
                    <a:pt x="476" y="27"/>
                  </a:cubicBezTo>
                  <a:cubicBezTo>
                    <a:pt x="481" y="25"/>
                    <a:pt x="485" y="23"/>
                    <a:pt x="490" y="22"/>
                  </a:cubicBezTo>
                  <a:cubicBezTo>
                    <a:pt x="493" y="22"/>
                    <a:pt x="495" y="21"/>
                    <a:pt x="498" y="21"/>
                  </a:cubicBezTo>
                  <a:cubicBezTo>
                    <a:pt x="499" y="21"/>
                    <a:pt x="499" y="21"/>
                    <a:pt x="500" y="21"/>
                  </a:cubicBezTo>
                  <a:cubicBezTo>
                    <a:pt x="501" y="21"/>
                    <a:pt x="501" y="22"/>
                    <a:pt x="502" y="22"/>
                  </a:cubicBezTo>
                  <a:cubicBezTo>
                    <a:pt x="502" y="22"/>
                    <a:pt x="502" y="22"/>
                    <a:pt x="502" y="22"/>
                  </a:cubicBezTo>
                  <a:cubicBezTo>
                    <a:pt x="503" y="22"/>
                    <a:pt x="503" y="22"/>
                    <a:pt x="503" y="22"/>
                  </a:cubicBezTo>
                  <a:cubicBezTo>
                    <a:pt x="503" y="22"/>
                    <a:pt x="503" y="22"/>
                    <a:pt x="503" y="22"/>
                  </a:cubicBezTo>
                  <a:cubicBezTo>
                    <a:pt x="503" y="23"/>
                    <a:pt x="503" y="23"/>
                    <a:pt x="503" y="23"/>
                  </a:cubicBezTo>
                  <a:cubicBezTo>
                    <a:pt x="504" y="23"/>
                    <a:pt x="504" y="23"/>
                    <a:pt x="504" y="23"/>
                  </a:cubicBezTo>
                  <a:cubicBezTo>
                    <a:pt x="504" y="23"/>
                    <a:pt x="504" y="23"/>
                    <a:pt x="504" y="23"/>
                  </a:cubicBezTo>
                  <a:cubicBezTo>
                    <a:pt x="504" y="24"/>
                    <a:pt x="504" y="25"/>
                    <a:pt x="504" y="25"/>
                  </a:cubicBezTo>
                  <a:cubicBezTo>
                    <a:pt x="500" y="31"/>
                    <a:pt x="497" y="36"/>
                    <a:pt x="494" y="42"/>
                  </a:cubicBezTo>
                  <a:cubicBezTo>
                    <a:pt x="490" y="48"/>
                    <a:pt x="486" y="54"/>
                    <a:pt x="483" y="59"/>
                  </a:cubicBezTo>
                  <a:cubicBezTo>
                    <a:pt x="476" y="71"/>
                    <a:pt x="469" y="83"/>
                    <a:pt x="462" y="94"/>
                  </a:cubicBezTo>
                  <a:cubicBezTo>
                    <a:pt x="449" y="117"/>
                    <a:pt x="435" y="140"/>
                    <a:pt x="419" y="166"/>
                  </a:cubicBezTo>
                  <a:cubicBezTo>
                    <a:pt x="393" y="209"/>
                    <a:pt x="393" y="209"/>
                    <a:pt x="393" y="209"/>
                  </a:cubicBezTo>
                  <a:cubicBezTo>
                    <a:pt x="389" y="216"/>
                    <a:pt x="384" y="223"/>
                    <a:pt x="380" y="232"/>
                  </a:cubicBezTo>
                  <a:cubicBezTo>
                    <a:pt x="378" y="237"/>
                    <a:pt x="375" y="241"/>
                    <a:pt x="374" y="247"/>
                  </a:cubicBezTo>
                  <a:cubicBezTo>
                    <a:pt x="372" y="253"/>
                    <a:pt x="371" y="260"/>
                    <a:pt x="372" y="267"/>
                  </a:cubicBezTo>
                  <a:cubicBezTo>
                    <a:pt x="372" y="271"/>
                    <a:pt x="373" y="275"/>
                    <a:pt x="375" y="278"/>
                  </a:cubicBezTo>
                  <a:cubicBezTo>
                    <a:pt x="376" y="280"/>
                    <a:pt x="377" y="282"/>
                    <a:pt x="377" y="284"/>
                  </a:cubicBezTo>
                  <a:cubicBezTo>
                    <a:pt x="378" y="285"/>
                    <a:pt x="379" y="287"/>
                    <a:pt x="381" y="288"/>
                  </a:cubicBezTo>
                  <a:cubicBezTo>
                    <a:pt x="383" y="292"/>
                    <a:pt x="386" y="295"/>
                    <a:pt x="389" y="297"/>
                  </a:cubicBezTo>
                  <a:cubicBezTo>
                    <a:pt x="393" y="300"/>
                    <a:pt x="397" y="302"/>
                    <a:pt x="400" y="303"/>
                  </a:cubicBezTo>
                  <a:cubicBezTo>
                    <a:pt x="404" y="304"/>
                    <a:pt x="408" y="305"/>
                    <a:pt x="411" y="305"/>
                  </a:cubicBezTo>
                  <a:cubicBezTo>
                    <a:pt x="412" y="305"/>
                    <a:pt x="412" y="305"/>
                    <a:pt x="413" y="305"/>
                  </a:cubicBezTo>
                  <a:cubicBezTo>
                    <a:pt x="417" y="304"/>
                    <a:pt x="421" y="303"/>
                    <a:pt x="425" y="302"/>
                  </a:cubicBezTo>
                  <a:cubicBezTo>
                    <a:pt x="438" y="296"/>
                    <a:pt x="438" y="296"/>
                    <a:pt x="438" y="296"/>
                  </a:cubicBezTo>
                  <a:cubicBezTo>
                    <a:pt x="484" y="276"/>
                    <a:pt x="484" y="276"/>
                    <a:pt x="484" y="276"/>
                  </a:cubicBezTo>
                  <a:cubicBezTo>
                    <a:pt x="532" y="255"/>
                    <a:pt x="580" y="233"/>
                    <a:pt x="628" y="211"/>
                  </a:cubicBezTo>
                  <a:cubicBezTo>
                    <a:pt x="757" y="152"/>
                    <a:pt x="757" y="152"/>
                    <a:pt x="757" y="152"/>
                  </a:cubicBezTo>
                  <a:cubicBezTo>
                    <a:pt x="800" y="132"/>
                    <a:pt x="843" y="112"/>
                    <a:pt x="886" y="92"/>
                  </a:cubicBezTo>
                  <a:cubicBezTo>
                    <a:pt x="950" y="63"/>
                    <a:pt x="950" y="63"/>
                    <a:pt x="950" y="63"/>
                  </a:cubicBezTo>
                  <a:cubicBezTo>
                    <a:pt x="974" y="52"/>
                    <a:pt x="998" y="43"/>
                    <a:pt x="1021" y="34"/>
                  </a:cubicBezTo>
                  <a:cubicBezTo>
                    <a:pt x="1028" y="32"/>
                    <a:pt x="1037" y="30"/>
                    <a:pt x="1041" y="25"/>
                  </a:cubicBezTo>
                  <a:cubicBezTo>
                    <a:pt x="1044" y="23"/>
                    <a:pt x="1047" y="20"/>
                    <a:pt x="1050" y="17"/>
                  </a:cubicBezTo>
                  <a:cubicBezTo>
                    <a:pt x="1051" y="15"/>
                    <a:pt x="1053" y="12"/>
                    <a:pt x="1052" y="10"/>
                  </a:cubicBezTo>
                  <a:cubicBezTo>
                    <a:pt x="1051" y="8"/>
                    <a:pt x="1049" y="7"/>
                    <a:pt x="1047" y="6"/>
                  </a:cubicBezTo>
                  <a:cubicBezTo>
                    <a:pt x="1044" y="6"/>
                    <a:pt x="1041" y="6"/>
                    <a:pt x="1039" y="6"/>
                  </a:cubicBezTo>
                  <a:cubicBezTo>
                    <a:pt x="1038" y="6"/>
                    <a:pt x="1038" y="6"/>
                    <a:pt x="1037" y="6"/>
                  </a:cubicBezTo>
                  <a:cubicBezTo>
                    <a:pt x="1026" y="6"/>
                    <a:pt x="1015" y="8"/>
                    <a:pt x="1004" y="11"/>
                  </a:cubicBezTo>
                  <a:cubicBezTo>
                    <a:pt x="973" y="20"/>
                    <a:pt x="944" y="32"/>
                    <a:pt x="916" y="44"/>
                  </a:cubicBezTo>
                  <a:cubicBezTo>
                    <a:pt x="902" y="50"/>
                    <a:pt x="889" y="57"/>
                    <a:pt x="875" y="63"/>
                  </a:cubicBezTo>
                  <a:cubicBezTo>
                    <a:pt x="813" y="92"/>
                    <a:pt x="813" y="92"/>
                    <a:pt x="813" y="92"/>
                  </a:cubicBezTo>
                  <a:cubicBezTo>
                    <a:pt x="751" y="121"/>
                    <a:pt x="751" y="121"/>
                    <a:pt x="751" y="121"/>
                  </a:cubicBezTo>
                  <a:cubicBezTo>
                    <a:pt x="690" y="149"/>
                    <a:pt x="690" y="149"/>
                    <a:pt x="690" y="149"/>
                  </a:cubicBezTo>
                  <a:cubicBezTo>
                    <a:pt x="643" y="171"/>
                    <a:pt x="595" y="192"/>
                    <a:pt x="547" y="213"/>
                  </a:cubicBezTo>
                  <a:cubicBezTo>
                    <a:pt x="455" y="255"/>
                    <a:pt x="455" y="255"/>
                    <a:pt x="455" y="255"/>
                  </a:cubicBezTo>
                  <a:cubicBezTo>
                    <a:pt x="432" y="265"/>
                    <a:pt x="432" y="265"/>
                    <a:pt x="432" y="265"/>
                  </a:cubicBezTo>
                  <a:cubicBezTo>
                    <a:pt x="420" y="270"/>
                    <a:pt x="420" y="270"/>
                    <a:pt x="420" y="270"/>
                  </a:cubicBezTo>
                  <a:cubicBezTo>
                    <a:pt x="415" y="273"/>
                    <a:pt x="415" y="273"/>
                    <a:pt x="415" y="273"/>
                  </a:cubicBezTo>
                  <a:cubicBezTo>
                    <a:pt x="414" y="273"/>
                    <a:pt x="413" y="273"/>
                    <a:pt x="412" y="273"/>
                  </a:cubicBezTo>
                  <a:cubicBezTo>
                    <a:pt x="412" y="273"/>
                    <a:pt x="412" y="273"/>
                    <a:pt x="412" y="273"/>
                  </a:cubicBezTo>
                  <a:cubicBezTo>
                    <a:pt x="410" y="273"/>
                    <a:pt x="409" y="273"/>
                    <a:pt x="407" y="272"/>
                  </a:cubicBezTo>
                  <a:cubicBezTo>
                    <a:pt x="407" y="272"/>
                    <a:pt x="406" y="271"/>
                    <a:pt x="405" y="270"/>
                  </a:cubicBezTo>
                  <a:cubicBezTo>
                    <a:pt x="405" y="269"/>
                    <a:pt x="404" y="268"/>
                    <a:pt x="403" y="267"/>
                  </a:cubicBezTo>
                  <a:cubicBezTo>
                    <a:pt x="403" y="266"/>
                    <a:pt x="402" y="265"/>
                    <a:pt x="402" y="264"/>
                  </a:cubicBezTo>
                  <a:cubicBezTo>
                    <a:pt x="402" y="264"/>
                    <a:pt x="402" y="264"/>
                    <a:pt x="402" y="264"/>
                  </a:cubicBezTo>
                  <a:cubicBezTo>
                    <a:pt x="402" y="263"/>
                    <a:pt x="402" y="263"/>
                    <a:pt x="402" y="263"/>
                  </a:cubicBezTo>
                  <a:cubicBezTo>
                    <a:pt x="402" y="262"/>
                    <a:pt x="402" y="262"/>
                    <a:pt x="402" y="262"/>
                  </a:cubicBezTo>
                  <a:cubicBezTo>
                    <a:pt x="402" y="262"/>
                    <a:pt x="402" y="261"/>
                    <a:pt x="402" y="260"/>
                  </a:cubicBezTo>
                  <a:cubicBezTo>
                    <a:pt x="402" y="257"/>
                    <a:pt x="403" y="254"/>
                    <a:pt x="404" y="251"/>
                  </a:cubicBezTo>
                  <a:cubicBezTo>
                    <a:pt x="407" y="245"/>
                    <a:pt x="410" y="239"/>
                    <a:pt x="414" y="232"/>
                  </a:cubicBezTo>
                  <a:cubicBezTo>
                    <a:pt x="426" y="212"/>
                    <a:pt x="426" y="212"/>
                    <a:pt x="426" y="212"/>
                  </a:cubicBezTo>
                  <a:cubicBezTo>
                    <a:pt x="433" y="199"/>
                    <a:pt x="441" y="185"/>
                    <a:pt x="448" y="171"/>
                  </a:cubicBezTo>
                  <a:cubicBezTo>
                    <a:pt x="466" y="140"/>
                    <a:pt x="484" y="109"/>
                    <a:pt x="501" y="78"/>
                  </a:cubicBezTo>
                  <a:cubicBezTo>
                    <a:pt x="509" y="64"/>
                    <a:pt x="517" y="49"/>
                    <a:pt x="524" y="35"/>
                  </a:cubicBezTo>
                  <a:cubicBezTo>
                    <a:pt x="525" y="34"/>
                    <a:pt x="526" y="32"/>
                    <a:pt x="526" y="31"/>
                  </a:cubicBezTo>
                  <a:cubicBezTo>
                    <a:pt x="527" y="30"/>
                    <a:pt x="527" y="29"/>
                    <a:pt x="527" y="29"/>
                  </a:cubicBezTo>
                  <a:cubicBezTo>
                    <a:pt x="527" y="28"/>
                    <a:pt x="527" y="27"/>
                    <a:pt x="527" y="26"/>
                  </a:cubicBezTo>
                  <a:cubicBezTo>
                    <a:pt x="528" y="23"/>
                    <a:pt x="527" y="20"/>
                    <a:pt x="526" y="17"/>
                  </a:cubicBezTo>
                  <a:cubicBezTo>
                    <a:pt x="525" y="14"/>
                    <a:pt x="523" y="12"/>
                    <a:pt x="521" y="9"/>
                  </a:cubicBezTo>
                  <a:cubicBezTo>
                    <a:pt x="520" y="8"/>
                    <a:pt x="519" y="7"/>
                    <a:pt x="518" y="6"/>
                  </a:cubicBezTo>
                  <a:cubicBezTo>
                    <a:pt x="517" y="6"/>
                    <a:pt x="517" y="5"/>
                    <a:pt x="516" y="5"/>
                  </a:cubicBezTo>
                  <a:cubicBezTo>
                    <a:pt x="515" y="5"/>
                    <a:pt x="515" y="4"/>
                    <a:pt x="514" y="4"/>
                  </a:cubicBezTo>
                  <a:cubicBezTo>
                    <a:pt x="513" y="3"/>
                    <a:pt x="511" y="2"/>
                    <a:pt x="510" y="2"/>
                  </a:cubicBezTo>
                  <a:cubicBezTo>
                    <a:pt x="508" y="1"/>
                    <a:pt x="508" y="1"/>
                    <a:pt x="508" y="1"/>
                  </a:cubicBezTo>
                  <a:cubicBezTo>
                    <a:pt x="507" y="1"/>
                    <a:pt x="506" y="1"/>
                    <a:pt x="506" y="1"/>
                  </a:cubicBezTo>
                  <a:cubicBezTo>
                    <a:pt x="504" y="0"/>
                    <a:pt x="502" y="0"/>
                    <a:pt x="500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</p:grpSp>
      <p:grpSp>
        <p:nvGrpSpPr>
          <p:cNvPr id="810" name="Group 4"/>
          <p:cNvGrpSpPr>
            <a:grpSpLocks noChangeAspect="1"/>
          </p:cNvGrpSpPr>
          <p:nvPr userDrawn="1"/>
        </p:nvGrpSpPr>
        <p:grpSpPr bwMode="auto">
          <a:xfrm>
            <a:off x="5622925" y="3567"/>
            <a:ext cx="6281739" cy="6584559"/>
            <a:chOff x="3542" y="3566"/>
            <a:chExt cx="3957" cy="6584559"/>
          </a:xfrm>
        </p:grpSpPr>
        <p:sp>
          <p:nvSpPr>
            <p:cNvPr id="811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3542" y="314325"/>
              <a:ext cx="3957" cy="6273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grpSp>
          <p:nvGrpSpPr>
            <p:cNvPr id="812" name="Group 205"/>
            <p:cNvGrpSpPr>
              <a:grpSpLocks/>
            </p:cNvGrpSpPr>
            <p:nvPr userDrawn="1"/>
          </p:nvGrpSpPr>
          <p:grpSpPr bwMode="auto">
            <a:xfrm>
              <a:off x="3600" y="385763"/>
              <a:ext cx="3830" cy="5303838"/>
              <a:chOff x="3600" y="243"/>
              <a:chExt cx="3830" cy="3341"/>
            </a:xfrm>
          </p:grpSpPr>
          <p:sp>
            <p:nvSpPr>
              <p:cNvPr id="1383" name="Line 5"/>
              <p:cNvSpPr>
                <a:spLocks noChangeShapeType="1"/>
              </p:cNvSpPr>
              <p:nvPr userDrawn="1"/>
            </p:nvSpPr>
            <p:spPr bwMode="auto">
              <a:xfrm>
                <a:off x="361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84" name="Line 6"/>
              <p:cNvSpPr>
                <a:spLocks noChangeShapeType="1"/>
              </p:cNvSpPr>
              <p:nvPr userDrawn="1"/>
            </p:nvSpPr>
            <p:spPr bwMode="auto">
              <a:xfrm>
                <a:off x="387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85" name="Line 7"/>
              <p:cNvSpPr>
                <a:spLocks noChangeShapeType="1"/>
              </p:cNvSpPr>
              <p:nvPr userDrawn="1"/>
            </p:nvSpPr>
            <p:spPr bwMode="auto">
              <a:xfrm>
                <a:off x="412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86" name="Line 8"/>
              <p:cNvSpPr>
                <a:spLocks noChangeShapeType="1"/>
              </p:cNvSpPr>
              <p:nvPr userDrawn="1"/>
            </p:nvSpPr>
            <p:spPr bwMode="auto">
              <a:xfrm>
                <a:off x="438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87" name="Line 9"/>
              <p:cNvSpPr>
                <a:spLocks noChangeShapeType="1"/>
              </p:cNvSpPr>
              <p:nvPr userDrawn="1"/>
            </p:nvSpPr>
            <p:spPr bwMode="auto">
              <a:xfrm>
                <a:off x="4634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88" name="Line 10"/>
              <p:cNvSpPr>
                <a:spLocks noChangeShapeType="1"/>
              </p:cNvSpPr>
              <p:nvPr userDrawn="1"/>
            </p:nvSpPr>
            <p:spPr bwMode="auto">
              <a:xfrm>
                <a:off x="488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89" name="Line 11"/>
              <p:cNvSpPr>
                <a:spLocks noChangeShapeType="1"/>
              </p:cNvSpPr>
              <p:nvPr userDrawn="1"/>
            </p:nvSpPr>
            <p:spPr bwMode="auto">
              <a:xfrm>
                <a:off x="514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90" name="Line 12"/>
              <p:cNvSpPr>
                <a:spLocks noChangeShapeType="1"/>
              </p:cNvSpPr>
              <p:nvPr userDrawn="1"/>
            </p:nvSpPr>
            <p:spPr bwMode="auto">
              <a:xfrm>
                <a:off x="539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91" name="Line 13"/>
              <p:cNvSpPr>
                <a:spLocks noChangeShapeType="1"/>
              </p:cNvSpPr>
              <p:nvPr userDrawn="1"/>
            </p:nvSpPr>
            <p:spPr bwMode="auto">
              <a:xfrm>
                <a:off x="565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92" name="Line 14"/>
              <p:cNvSpPr>
                <a:spLocks noChangeShapeType="1"/>
              </p:cNvSpPr>
              <p:nvPr userDrawn="1"/>
            </p:nvSpPr>
            <p:spPr bwMode="auto">
              <a:xfrm>
                <a:off x="5904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93" name="Line 15"/>
              <p:cNvSpPr>
                <a:spLocks noChangeShapeType="1"/>
              </p:cNvSpPr>
              <p:nvPr userDrawn="1"/>
            </p:nvSpPr>
            <p:spPr bwMode="auto">
              <a:xfrm>
                <a:off x="615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94" name="Line 16"/>
              <p:cNvSpPr>
                <a:spLocks noChangeShapeType="1"/>
              </p:cNvSpPr>
              <p:nvPr userDrawn="1"/>
            </p:nvSpPr>
            <p:spPr bwMode="auto">
              <a:xfrm>
                <a:off x="641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95" name="Line 17"/>
              <p:cNvSpPr>
                <a:spLocks noChangeShapeType="1"/>
              </p:cNvSpPr>
              <p:nvPr userDrawn="1"/>
            </p:nvSpPr>
            <p:spPr bwMode="auto">
              <a:xfrm>
                <a:off x="666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96" name="Line 18"/>
              <p:cNvSpPr>
                <a:spLocks noChangeShapeType="1"/>
              </p:cNvSpPr>
              <p:nvPr userDrawn="1"/>
            </p:nvSpPr>
            <p:spPr bwMode="auto">
              <a:xfrm>
                <a:off x="692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97" name="Line 19"/>
              <p:cNvSpPr>
                <a:spLocks noChangeShapeType="1"/>
              </p:cNvSpPr>
              <p:nvPr userDrawn="1"/>
            </p:nvSpPr>
            <p:spPr bwMode="auto">
              <a:xfrm>
                <a:off x="717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98" name="Line 20"/>
              <p:cNvSpPr>
                <a:spLocks noChangeShapeType="1"/>
              </p:cNvSpPr>
              <p:nvPr userDrawn="1"/>
            </p:nvSpPr>
            <p:spPr bwMode="auto">
              <a:xfrm>
                <a:off x="743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99" name="Line 21"/>
              <p:cNvSpPr>
                <a:spLocks noChangeShapeType="1"/>
              </p:cNvSpPr>
              <p:nvPr userDrawn="1"/>
            </p:nvSpPr>
            <p:spPr bwMode="auto">
              <a:xfrm>
                <a:off x="361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00" name="Line 22"/>
              <p:cNvSpPr>
                <a:spLocks noChangeShapeType="1"/>
              </p:cNvSpPr>
              <p:nvPr userDrawn="1"/>
            </p:nvSpPr>
            <p:spPr bwMode="auto">
              <a:xfrm>
                <a:off x="387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01" name="Line 23"/>
              <p:cNvSpPr>
                <a:spLocks noChangeShapeType="1"/>
              </p:cNvSpPr>
              <p:nvPr userDrawn="1"/>
            </p:nvSpPr>
            <p:spPr bwMode="auto">
              <a:xfrm>
                <a:off x="412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02" name="Line 24"/>
              <p:cNvSpPr>
                <a:spLocks noChangeShapeType="1"/>
              </p:cNvSpPr>
              <p:nvPr userDrawn="1"/>
            </p:nvSpPr>
            <p:spPr bwMode="auto">
              <a:xfrm>
                <a:off x="438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03" name="Line 25"/>
              <p:cNvSpPr>
                <a:spLocks noChangeShapeType="1"/>
              </p:cNvSpPr>
              <p:nvPr userDrawn="1"/>
            </p:nvSpPr>
            <p:spPr bwMode="auto">
              <a:xfrm>
                <a:off x="4634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04" name="Line 26"/>
              <p:cNvSpPr>
                <a:spLocks noChangeShapeType="1"/>
              </p:cNvSpPr>
              <p:nvPr userDrawn="1"/>
            </p:nvSpPr>
            <p:spPr bwMode="auto">
              <a:xfrm>
                <a:off x="488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05" name="Line 27"/>
              <p:cNvSpPr>
                <a:spLocks noChangeShapeType="1"/>
              </p:cNvSpPr>
              <p:nvPr userDrawn="1"/>
            </p:nvSpPr>
            <p:spPr bwMode="auto">
              <a:xfrm>
                <a:off x="514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06" name="Line 28"/>
              <p:cNvSpPr>
                <a:spLocks noChangeShapeType="1"/>
              </p:cNvSpPr>
              <p:nvPr userDrawn="1"/>
            </p:nvSpPr>
            <p:spPr bwMode="auto">
              <a:xfrm>
                <a:off x="539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07" name="Line 29"/>
              <p:cNvSpPr>
                <a:spLocks noChangeShapeType="1"/>
              </p:cNvSpPr>
              <p:nvPr userDrawn="1"/>
            </p:nvSpPr>
            <p:spPr bwMode="auto">
              <a:xfrm>
                <a:off x="565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08" name="Line 30"/>
              <p:cNvSpPr>
                <a:spLocks noChangeShapeType="1"/>
              </p:cNvSpPr>
              <p:nvPr userDrawn="1"/>
            </p:nvSpPr>
            <p:spPr bwMode="auto">
              <a:xfrm>
                <a:off x="5904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09" name="Line 31"/>
              <p:cNvSpPr>
                <a:spLocks noChangeShapeType="1"/>
              </p:cNvSpPr>
              <p:nvPr userDrawn="1"/>
            </p:nvSpPr>
            <p:spPr bwMode="auto">
              <a:xfrm>
                <a:off x="615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10" name="Line 32"/>
              <p:cNvSpPr>
                <a:spLocks noChangeShapeType="1"/>
              </p:cNvSpPr>
              <p:nvPr userDrawn="1"/>
            </p:nvSpPr>
            <p:spPr bwMode="auto">
              <a:xfrm>
                <a:off x="641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11" name="Line 33"/>
              <p:cNvSpPr>
                <a:spLocks noChangeShapeType="1"/>
              </p:cNvSpPr>
              <p:nvPr userDrawn="1"/>
            </p:nvSpPr>
            <p:spPr bwMode="auto">
              <a:xfrm>
                <a:off x="666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12" name="Line 34"/>
              <p:cNvSpPr>
                <a:spLocks noChangeShapeType="1"/>
              </p:cNvSpPr>
              <p:nvPr userDrawn="1"/>
            </p:nvSpPr>
            <p:spPr bwMode="auto">
              <a:xfrm>
                <a:off x="692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13" name="Line 35"/>
              <p:cNvSpPr>
                <a:spLocks noChangeShapeType="1"/>
              </p:cNvSpPr>
              <p:nvPr userDrawn="1"/>
            </p:nvSpPr>
            <p:spPr bwMode="auto">
              <a:xfrm>
                <a:off x="717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14" name="Line 36"/>
              <p:cNvSpPr>
                <a:spLocks noChangeShapeType="1"/>
              </p:cNvSpPr>
              <p:nvPr userDrawn="1"/>
            </p:nvSpPr>
            <p:spPr bwMode="auto">
              <a:xfrm>
                <a:off x="743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15" name="Line 37"/>
              <p:cNvSpPr>
                <a:spLocks noChangeShapeType="1"/>
              </p:cNvSpPr>
              <p:nvPr userDrawn="1"/>
            </p:nvSpPr>
            <p:spPr bwMode="auto">
              <a:xfrm flipH="1">
                <a:off x="3600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16" name="Line 38"/>
              <p:cNvSpPr>
                <a:spLocks noChangeShapeType="1"/>
              </p:cNvSpPr>
              <p:nvPr userDrawn="1"/>
            </p:nvSpPr>
            <p:spPr bwMode="auto">
              <a:xfrm flipH="1">
                <a:off x="3854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17" name="Line 39"/>
              <p:cNvSpPr>
                <a:spLocks noChangeShapeType="1"/>
              </p:cNvSpPr>
              <p:nvPr userDrawn="1"/>
            </p:nvSpPr>
            <p:spPr bwMode="auto">
              <a:xfrm flipH="1">
                <a:off x="4108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18" name="Line 40"/>
              <p:cNvSpPr>
                <a:spLocks noChangeShapeType="1"/>
              </p:cNvSpPr>
              <p:nvPr userDrawn="1"/>
            </p:nvSpPr>
            <p:spPr bwMode="auto">
              <a:xfrm flipH="1">
                <a:off x="4362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19" name="Line 41"/>
              <p:cNvSpPr>
                <a:spLocks noChangeShapeType="1"/>
              </p:cNvSpPr>
              <p:nvPr userDrawn="1"/>
            </p:nvSpPr>
            <p:spPr bwMode="auto">
              <a:xfrm flipH="1">
                <a:off x="4616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20" name="Line 42"/>
              <p:cNvSpPr>
                <a:spLocks noChangeShapeType="1"/>
              </p:cNvSpPr>
              <p:nvPr userDrawn="1"/>
            </p:nvSpPr>
            <p:spPr bwMode="auto">
              <a:xfrm flipH="1">
                <a:off x="4870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21" name="Line 43"/>
              <p:cNvSpPr>
                <a:spLocks noChangeShapeType="1"/>
              </p:cNvSpPr>
              <p:nvPr userDrawn="1"/>
            </p:nvSpPr>
            <p:spPr bwMode="auto">
              <a:xfrm flipH="1">
                <a:off x="5124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22" name="Line 44"/>
              <p:cNvSpPr>
                <a:spLocks noChangeShapeType="1"/>
              </p:cNvSpPr>
              <p:nvPr userDrawn="1"/>
            </p:nvSpPr>
            <p:spPr bwMode="auto">
              <a:xfrm flipH="1">
                <a:off x="5378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23" name="Line 45"/>
              <p:cNvSpPr>
                <a:spLocks noChangeShapeType="1"/>
              </p:cNvSpPr>
              <p:nvPr userDrawn="1"/>
            </p:nvSpPr>
            <p:spPr bwMode="auto">
              <a:xfrm flipH="1">
                <a:off x="5632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24" name="Line 46"/>
              <p:cNvSpPr>
                <a:spLocks noChangeShapeType="1"/>
              </p:cNvSpPr>
              <p:nvPr userDrawn="1"/>
            </p:nvSpPr>
            <p:spPr bwMode="auto">
              <a:xfrm flipH="1">
                <a:off x="5886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25" name="Line 47"/>
              <p:cNvSpPr>
                <a:spLocks noChangeShapeType="1"/>
              </p:cNvSpPr>
              <p:nvPr userDrawn="1"/>
            </p:nvSpPr>
            <p:spPr bwMode="auto">
              <a:xfrm flipH="1">
                <a:off x="6140" y="356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26" name="Line 48"/>
              <p:cNvSpPr>
                <a:spLocks noChangeShapeType="1"/>
              </p:cNvSpPr>
              <p:nvPr userDrawn="1"/>
            </p:nvSpPr>
            <p:spPr bwMode="auto">
              <a:xfrm flipH="1">
                <a:off x="6394" y="356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27" name="Line 49"/>
              <p:cNvSpPr>
                <a:spLocks noChangeShapeType="1"/>
              </p:cNvSpPr>
              <p:nvPr userDrawn="1"/>
            </p:nvSpPr>
            <p:spPr bwMode="auto">
              <a:xfrm flipH="1">
                <a:off x="6648" y="356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28" name="Line 50"/>
              <p:cNvSpPr>
                <a:spLocks noChangeShapeType="1"/>
              </p:cNvSpPr>
              <p:nvPr userDrawn="1"/>
            </p:nvSpPr>
            <p:spPr bwMode="auto">
              <a:xfrm flipH="1">
                <a:off x="6902" y="356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29" name="Line 51"/>
              <p:cNvSpPr>
                <a:spLocks noChangeShapeType="1"/>
              </p:cNvSpPr>
              <p:nvPr userDrawn="1"/>
            </p:nvSpPr>
            <p:spPr bwMode="auto">
              <a:xfrm flipH="1">
                <a:off x="7156" y="356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30" name="Line 52"/>
              <p:cNvSpPr>
                <a:spLocks noChangeShapeType="1"/>
              </p:cNvSpPr>
              <p:nvPr userDrawn="1"/>
            </p:nvSpPr>
            <p:spPr bwMode="auto">
              <a:xfrm>
                <a:off x="361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31" name="Line 53"/>
              <p:cNvSpPr>
                <a:spLocks noChangeShapeType="1"/>
              </p:cNvSpPr>
              <p:nvPr userDrawn="1"/>
            </p:nvSpPr>
            <p:spPr bwMode="auto">
              <a:xfrm>
                <a:off x="361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32" name="Line 54"/>
              <p:cNvSpPr>
                <a:spLocks noChangeShapeType="1"/>
              </p:cNvSpPr>
              <p:nvPr userDrawn="1"/>
            </p:nvSpPr>
            <p:spPr bwMode="auto">
              <a:xfrm>
                <a:off x="361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33" name="Line 55"/>
              <p:cNvSpPr>
                <a:spLocks noChangeShapeType="1"/>
              </p:cNvSpPr>
              <p:nvPr userDrawn="1"/>
            </p:nvSpPr>
            <p:spPr bwMode="auto">
              <a:xfrm>
                <a:off x="361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34" name="Line 56"/>
              <p:cNvSpPr>
                <a:spLocks noChangeShapeType="1"/>
              </p:cNvSpPr>
              <p:nvPr userDrawn="1"/>
            </p:nvSpPr>
            <p:spPr bwMode="auto">
              <a:xfrm>
                <a:off x="361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35" name="Line 57"/>
              <p:cNvSpPr>
                <a:spLocks noChangeShapeType="1"/>
              </p:cNvSpPr>
              <p:nvPr userDrawn="1"/>
            </p:nvSpPr>
            <p:spPr bwMode="auto">
              <a:xfrm>
                <a:off x="361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36" name="Line 58"/>
              <p:cNvSpPr>
                <a:spLocks noChangeShapeType="1"/>
              </p:cNvSpPr>
              <p:nvPr userDrawn="1"/>
            </p:nvSpPr>
            <p:spPr bwMode="auto">
              <a:xfrm>
                <a:off x="361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37" name="Line 59"/>
              <p:cNvSpPr>
                <a:spLocks noChangeShapeType="1"/>
              </p:cNvSpPr>
              <p:nvPr userDrawn="1"/>
            </p:nvSpPr>
            <p:spPr bwMode="auto">
              <a:xfrm>
                <a:off x="361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38" name="Line 60"/>
              <p:cNvSpPr>
                <a:spLocks noChangeShapeType="1"/>
              </p:cNvSpPr>
              <p:nvPr userDrawn="1"/>
            </p:nvSpPr>
            <p:spPr bwMode="auto">
              <a:xfrm>
                <a:off x="361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39" name="Line 61"/>
              <p:cNvSpPr>
                <a:spLocks noChangeShapeType="1"/>
              </p:cNvSpPr>
              <p:nvPr userDrawn="1"/>
            </p:nvSpPr>
            <p:spPr bwMode="auto">
              <a:xfrm>
                <a:off x="361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40" name="Line 62"/>
              <p:cNvSpPr>
                <a:spLocks noChangeShapeType="1"/>
              </p:cNvSpPr>
              <p:nvPr userDrawn="1"/>
            </p:nvSpPr>
            <p:spPr bwMode="auto">
              <a:xfrm>
                <a:off x="361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41" name="Line 63"/>
              <p:cNvSpPr>
                <a:spLocks noChangeShapeType="1"/>
              </p:cNvSpPr>
              <p:nvPr userDrawn="1"/>
            </p:nvSpPr>
            <p:spPr bwMode="auto">
              <a:xfrm>
                <a:off x="361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42" name="Line 64"/>
              <p:cNvSpPr>
                <a:spLocks noChangeShapeType="1"/>
              </p:cNvSpPr>
              <p:nvPr userDrawn="1"/>
            </p:nvSpPr>
            <p:spPr bwMode="auto">
              <a:xfrm>
                <a:off x="361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43" name="Line 65"/>
              <p:cNvSpPr>
                <a:spLocks noChangeShapeType="1"/>
              </p:cNvSpPr>
              <p:nvPr userDrawn="1"/>
            </p:nvSpPr>
            <p:spPr bwMode="auto">
              <a:xfrm>
                <a:off x="387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44" name="Line 66"/>
              <p:cNvSpPr>
                <a:spLocks noChangeShapeType="1"/>
              </p:cNvSpPr>
              <p:nvPr userDrawn="1"/>
            </p:nvSpPr>
            <p:spPr bwMode="auto">
              <a:xfrm>
                <a:off x="387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45" name="Line 67"/>
              <p:cNvSpPr>
                <a:spLocks noChangeShapeType="1"/>
              </p:cNvSpPr>
              <p:nvPr userDrawn="1"/>
            </p:nvSpPr>
            <p:spPr bwMode="auto">
              <a:xfrm>
                <a:off x="387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46" name="Line 68"/>
              <p:cNvSpPr>
                <a:spLocks noChangeShapeType="1"/>
              </p:cNvSpPr>
              <p:nvPr userDrawn="1"/>
            </p:nvSpPr>
            <p:spPr bwMode="auto">
              <a:xfrm>
                <a:off x="387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47" name="Line 69"/>
              <p:cNvSpPr>
                <a:spLocks noChangeShapeType="1"/>
              </p:cNvSpPr>
              <p:nvPr userDrawn="1"/>
            </p:nvSpPr>
            <p:spPr bwMode="auto">
              <a:xfrm>
                <a:off x="387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48" name="Line 70"/>
              <p:cNvSpPr>
                <a:spLocks noChangeShapeType="1"/>
              </p:cNvSpPr>
              <p:nvPr userDrawn="1"/>
            </p:nvSpPr>
            <p:spPr bwMode="auto">
              <a:xfrm>
                <a:off x="387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49" name="Line 71"/>
              <p:cNvSpPr>
                <a:spLocks noChangeShapeType="1"/>
              </p:cNvSpPr>
              <p:nvPr userDrawn="1"/>
            </p:nvSpPr>
            <p:spPr bwMode="auto">
              <a:xfrm>
                <a:off x="387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50" name="Line 72"/>
              <p:cNvSpPr>
                <a:spLocks noChangeShapeType="1"/>
              </p:cNvSpPr>
              <p:nvPr userDrawn="1"/>
            </p:nvSpPr>
            <p:spPr bwMode="auto">
              <a:xfrm>
                <a:off x="387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51" name="Line 73"/>
              <p:cNvSpPr>
                <a:spLocks noChangeShapeType="1"/>
              </p:cNvSpPr>
              <p:nvPr userDrawn="1"/>
            </p:nvSpPr>
            <p:spPr bwMode="auto">
              <a:xfrm>
                <a:off x="387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52" name="Line 74"/>
              <p:cNvSpPr>
                <a:spLocks noChangeShapeType="1"/>
              </p:cNvSpPr>
              <p:nvPr userDrawn="1"/>
            </p:nvSpPr>
            <p:spPr bwMode="auto">
              <a:xfrm>
                <a:off x="387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53" name="Line 75"/>
              <p:cNvSpPr>
                <a:spLocks noChangeShapeType="1"/>
              </p:cNvSpPr>
              <p:nvPr userDrawn="1"/>
            </p:nvSpPr>
            <p:spPr bwMode="auto">
              <a:xfrm>
                <a:off x="387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54" name="Line 76"/>
              <p:cNvSpPr>
                <a:spLocks noChangeShapeType="1"/>
              </p:cNvSpPr>
              <p:nvPr userDrawn="1"/>
            </p:nvSpPr>
            <p:spPr bwMode="auto">
              <a:xfrm>
                <a:off x="387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55" name="Line 77"/>
              <p:cNvSpPr>
                <a:spLocks noChangeShapeType="1"/>
              </p:cNvSpPr>
              <p:nvPr userDrawn="1"/>
            </p:nvSpPr>
            <p:spPr bwMode="auto">
              <a:xfrm>
                <a:off x="387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56" name="Line 78"/>
              <p:cNvSpPr>
                <a:spLocks noChangeShapeType="1"/>
              </p:cNvSpPr>
              <p:nvPr userDrawn="1"/>
            </p:nvSpPr>
            <p:spPr bwMode="auto">
              <a:xfrm>
                <a:off x="412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57" name="Line 79"/>
              <p:cNvSpPr>
                <a:spLocks noChangeShapeType="1"/>
              </p:cNvSpPr>
              <p:nvPr userDrawn="1"/>
            </p:nvSpPr>
            <p:spPr bwMode="auto">
              <a:xfrm>
                <a:off x="412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58" name="Line 80"/>
              <p:cNvSpPr>
                <a:spLocks noChangeShapeType="1"/>
              </p:cNvSpPr>
              <p:nvPr userDrawn="1"/>
            </p:nvSpPr>
            <p:spPr bwMode="auto">
              <a:xfrm>
                <a:off x="412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59" name="Line 81"/>
              <p:cNvSpPr>
                <a:spLocks noChangeShapeType="1"/>
              </p:cNvSpPr>
              <p:nvPr userDrawn="1"/>
            </p:nvSpPr>
            <p:spPr bwMode="auto">
              <a:xfrm>
                <a:off x="412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60" name="Line 82"/>
              <p:cNvSpPr>
                <a:spLocks noChangeShapeType="1"/>
              </p:cNvSpPr>
              <p:nvPr userDrawn="1"/>
            </p:nvSpPr>
            <p:spPr bwMode="auto">
              <a:xfrm>
                <a:off x="412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61" name="Line 83"/>
              <p:cNvSpPr>
                <a:spLocks noChangeShapeType="1"/>
              </p:cNvSpPr>
              <p:nvPr userDrawn="1"/>
            </p:nvSpPr>
            <p:spPr bwMode="auto">
              <a:xfrm>
                <a:off x="412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62" name="Line 84"/>
              <p:cNvSpPr>
                <a:spLocks noChangeShapeType="1"/>
              </p:cNvSpPr>
              <p:nvPr userDrawn="1"/>
            </p:nvSpPr>
            <p:spPr bwMode="auto">
              <a:xfrm>
                <a:off x="412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63" name="Line 85"/>
              <p:cNvSpPr>
                <a:spLocks noChangeShapeType="1"/>
              </p:cNvSpPr>
              <p:nvPr userDrawn="1"/>
            </p:nvSpPr>
            <p:spPr bwMode="auto">
              <a:xfrm>
                <a:off x="412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64" name="Line 86"/>
              <p:cNvSpPr>
                <a:spLocks noChangeShapeType="1"/>
              </p:cNvSpPr>
              <p:nvPr userDrawn="1"/>
            </p:nvSpPr>
            <p:spPr bwMode="auto">
              <a:xfrm>
                <a:off x="412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65" name="Line 87"/>
              <p:cNvSpPr>
                <a:spLocks noChangeShapeType="1"/>
              </p:cNvSpPr>
              <p:nvPr userDrawn="1"/>
            </p:nvSpPr>
            <p:spPr bwMode="auto">
              <a:xfrm>
                <a:off x="412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66" name="Line 88"/>
              <p:cNvSpPr>
                <a:spLocks noChangeShapeType="1"/>
              </p:cNvSpPr>
              <p:nvPr userDrawn="1"/>
            </p:nvSpPr>
            <p:spPr bwMode="auto">
              <a:xfrm>
                <a:off x="412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67" name="Line 89"/>
              <p:cNvSpPr>
                <a:spLocks noChangeShapeType="1"/>
              </p:cNvSpPr>
              <p:nvPr userDrawn="1"/>
            </p:nvSpPr>
            <p:spPr bwMode="auto">
              <a:xfrm>
                <a:off x="412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68" name="Line 90"/>
              <p:cNvSpPr>
                <a:spLocks noChangeShapeType="1"/>
              </p:cNvSpPr>
              <p:nvPr userDrawn="1"/>
            </p:nvSpPr>
            <p:spPr bwMode="auto">
              <a:xfrm>
                <a:off x="412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69" name="Line 91"/>
              <p:cNvSpPr>
                <a:spLocks noChangeShapeType="1"/>
              </p:cNvSpPr>
              <p:nvPr userDrawn="1"/>
            </p:nvSpPr>
            <p:spPr bwMode="auto">
              <a:xfrm>
                <a:off x="438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70" name="Line 92"/>
              <p:cNvSpPr>
                <a:spLocks noChangeShapeType="1"/>
              </p:cNvSpPr>
              <p:nvPr userDrawn="1"/>
            </p:nvSpPr>
            <p:spPr bwMode="auto">
              <a:xfrm>
                <a:off x="438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71" name="Line 93"/>
              <p:cNvSpPr>
                <a:spLocks noChangeShapeType="1"/>
              </p:cNvSpPr>
              <p:nvPr userDrawn="1"/>
            </p:nvSpPr>
            <p:spPr bwMode="auto">
              <a:xfrm>
                <a:off x="438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72" name="Line 94"/>
              <p:cNvSpPr>
                <a:spLocks noChangeShapeType="1"/>
              </p:cNvSpPr>
              <p:nvPr userDrawn="1"/>
            </p:nvSpPr>
            <p:spPr bwMode="auto">
              <a:xfrm>
                <a:off x="438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73" name="Line 95"/>
              <p:cNvSpPr>
                <a:spLocks noChangeShapeType="1"/>
              </p:cNvSpPr>
              <p:nvPr userDrawn="1"/>
            </p:nvSpPr>
            <p:spPr bwMode="auto">
              <a:xfrm>
                <a:off x="438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74" name="Line 96"/>
              <p:cNvSpPr>
                <a:spLocks noChangeShapeType="1"/>
              </p:cNvSpPr>
              <p:nvPr userDrawn="1"/>
            </p:nvSpPr>
            <p:spPr bwMode="auto">
              <a:xfrm>
                <a:off x="438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75" name="Line 97"/>
              <p:cNvSpPr>
                <a:spLocks noChangeShapeType="1"/>
              </p:cNvSpPr>
              <p:nvPr userDrawn="1"/>
            </p:nvSpPr>
            <p:spPr bwMode="auto">
              <a:xfrm>
                <a:off x="438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76" name="Line 98"/>
              <p:cNvSpPr>
                <a:spLocks noChangeShapeType="1"/>
              </p:cNvSpPr>
              <p:nvPr userDrawn="1"/>
            </p:nvSpPr>
            <p:spPr bwMode="auto">
              <a:xfrm>
                <a:off x="438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77" name="Line 99"/>
              <p:cNvSpPr>
                <a:spLocks noChangeShapeType="1"/>
              </p:cNvSpPr>
              <p:nvPr userDrawn="1"/>
            </p:nvSpPr>
            <p:spPr bwMode="auto">
              <a:xfrm>
                <a:off x="438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78" name="Line 100"/>
              <p:cNvSpPr>
                <a:spLocks noChangeShapeType="1"/>
              </p:cNvSpPr>
              <p:nvPr userDrawn="1"/>
            </p:nvSpPr>
            <p:spPr bwMode="auto">
              <a:xfrm>
                <a:off x="438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79" name="Line 101"/>
              <p:cNvSpPr>
                <a:spLocks noChangeShapeType="1"/>
              </p:cNvSpPr>
              <p:nvPr userDrawn="1"/>
            </p:nvSpPr>
            <p:spPr bwMode="auto">
              <a:xfrm>
                <a:off x="438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80" name="Line 102"/>
              <p:cNvSpPr>
                <a:spLocks noChangeShapeType="1"/>
              </p:cNvSpPr>
              <p:nvPr userDrawn="1"/>
            </p:nvSpPr>
            <p:spPr bwMode="auto">
              <a:xfrm>
                <a:off x="438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81" name="Line 103"/>
              <p:cNvSpPr>
                <a:spLocks noChangeShapeType="1"/>
              </p:cNvSpPr>
              <p:nvPr userDrawn="1"/>
            </p:nvSpPr>
            <p:spPr bwMode="auto">
              <a:xfrm>
                <a:off x="438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82" name="Line 104"/>
              <p:cNvSpPr>
                <a:spLocks noChangeShapeType="1"/>
              </p:cNvSpPr>
              <p:nvPr userDrawn="1"/>
            </p:nvSpPr>
            <p:spPr bwMode="auto">
              <a:xfrm>
                <a:off x="4634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83" name="Line 105"/>
              <p:cNvSpPr>
                <a:spLocks noChangeShapeType="1"/>
              </p:cNvSpPr>
              <p:nvPr userDrawn="1"/>
            </p:nvSpPr>
            <p:spPr bwMode="auto">
              <a:xfrm>
                <a:off x="4634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84" name="Line 106"/>
              <p:cNvSpPr>
                <a:spLocks noChangeShapeType="1"/>
              </p:cNvSpPr>
              <p:nvPr userDrawn="1"/>
            </p:nvSpPr>
            <p:spPr bwMode="auto">
              <a:xfrm>
                <a:off x="4634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85" name="Line 107"/>
              <p:cNvSpPr>
                <a:spLocks noChangeShapeType="1"/>
              </p:cNvSpPr>
              <p:nvPr userDrawn="1"/>
            </p:nvSpPr>
            <p:spPr bwMode="auto">
              <a:xfrm>
                <a:off x="4634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86" name="Line 108"/>
              <p:cNvSpPr>
                <a:spLocks noChangeShapeType="1"/>
              </p:cNvSpPr>
              <p:nvPr userDrawn="1"/>
            </p:nvSpPr>
            <p:spPr bwMode="auto">
              <a:xfrm>
                <a:off x="4634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87" name="Line 109"/>
              <p:cNvSpPr>
                <a:spLocks noChangeShapeType="1"/>
              </p:cNvSpPr>
              <p:nvPr userDrawn="1"/>
            </p:nvSpPr>
            <p:spPr bwMode="auto">
              <a:xfrm>
                <a:off x="4634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88" name="Line 110"/>
              <p:cNvSpPr>
                <a:spLocks noChangeShapeType="1"/>
              </p:cNvSpPr>
              <p:nvPr userDrawn="1"/>
            </p:nvSpPr>
            <p:spPr bwMode="auto">
              <a:xfrm>
                <a:off x="4634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89" name="Line 111"/>
              <p:cNvSpPr>
                <a:spLocks noChangeShapeType="1"/>
              </p:cNvSpPr>
              <p:nvPr userDrawn="1"/>
            </p:nvSpPr>
            <p:spPr bwMode="auto">
              <a:xfrm>
                <a:off x="4634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90" name="Line 112"/>
              <p:cNvSpPr>
                <a:spLocks noChangeShapeType="1"/>
              </p:cNvSpPr>
              <p:nvPr userDrawn="1"/>
            </p:nvSpPr>
            <p:spPr bwMode="auto">
              <a:xfrm>
                <a:off x="4634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91" name="Line 113"/>
              <p:cNvSpPr>
                <a:spLocks noChangeShapeType="1"/>
              </p:cNvSpPr>
              <p:nvPr userDrawn="1"/>
            </p:nvSpPr>
            <p:spPr bwMode="auto">
              <a:xfrm>
                <a:off x="4634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92" name="Line 114"/>
              <p:cNvSpPr>
                <a:spLocks noChangeShapeType="1"/>
              </p:cNvSpPr>
              <p:nvPr userDrawn="1"/>
            </p:nvSpPr>
            <p:spPr bwMode="auto">
              <a:xfrm>
                <a:off x="4634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93" name="Line 115"/>
              <p:cNvSpPr>
                <a:spLocks noChangeShapeType="1"/>
              </p:cNvSpPr>
              <p:nvPr userDrawn="1"/>
            </p:nvSpPr>
            <p:spPr bwMode="auto">
              <a:xfrm>
                <a:off x="4634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94" name="Line 116"/>
              <p:cNvSpPr>
                <a:spLocks noChangeShapeType="1"/>
              </p:cNvSpPr>
              <p:nvPr userDrawn="1"/>
            </p:nvSpPr>
            <p:spPr bwMode="auto">
              <a:xfrm>
                <a:off x="4634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95" name="Line 117"/>
              <p:cNvSpPr>
                <a:spLocks noChangeShapeType="1"/>
              </p:cNvSpPr>
              <p:nvPr userDrawn="1"/>
            </p:nvSpPr>
            <p:spPr bwMode="auto">
              <a:xfrm>
                <a:off x="488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96" name="Line 118"/>
              <p:cNvSpPr>
                <a:spLocks noChangeShapeType="1"/>
              </p:cNvSpPr>
              <p:nvPr userDrawn="1"/>
            </p:nvSpPr>
            <p:spPr bwMode="auto">
              <a:xfrm>
                <a:off x="488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97" name="Line 119"/>
              <p:cNvSpPr>
                <a:spLocks noChangeShapeType="1"/>
              </p:cNvSpPr>
              <p:nvPr userDrawn="1"/>
            </p:nvSpPr>
            <p:spPr bwMode="auto">
              <a:xfrm>
                <a:off x="488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98" name="Line 120"/>
              <p:cNvSpPr>
                <a:spLocks noChangeShapeType="1"/>
              </p:cNvSpPr>
              <p:nvPr userDrawn="1"/>
            </p:nvSpPr>
            <p:spPr bwMode="auto">
              <a:xfrm>
                <a:off x="488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99" name="Line 121"/>
              <p:cNvSpPr>
                <a:spLocks noChangeShapeType="1"/>
              </p:cNvSpPr>
              <p:nvPr userDrawn="1"/>
            </p:nvSpPr>
            <p:spPr bwMode="auto">
              <a:xfrm>
                <a:off x="488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00" name="Line 122"/>
              <p:cNvSpPr>
                <a:spLocks noChangeShapeType="1"/>
              </p:cNvSpPr>
              <p:nvPr userDrawn="1"/>
            </p:nvSpPr>
            <p:spPr bwMode="auto">
              <a:xfrm>
                <a:off x="488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01" name="Line 123"/>
              <p:cNvSpPr>
                <a:spLocks noChangeShapeType="1"/>
              </p:cNvSpPr>
              <p:nvPr userDrawn="1"/>
            </p:nvSpPr>
            <p:spPr bwMode="auto">
              <a:xfrm>
                <a:off x="488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02" name="Line 124"/>
              <p:cNvSpPr>
                <a:spLocks noChangeShapeType="1"/>
              </p:cNvSpPr>
              <p:nvPr userDrawn="1"/>
            </p:nvSpPr>
            <p:spPr bwMode="auto">
              <a:xfrm>
                <a:off x="488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03" name="Line 125"/>
              <p:cNvSpPr>
                <a:spLocks noChangeShapeType="1"/>
              </p:cNvSpPr>
              <p:nvPr userDrawn="1"/>
            </p:nvSpPr>
            <p:spPr bwMode="auto">
              <a:xfrm>
                <a:off x="488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04" name="Line 126"/>
              <p:cNvSpPr>
                <a:spLocks noChangeShapeType="1"/>
              </p:cNvSpPr>
              <p:nvPr userDrawn="1"/>
            </p:nvSpPr>
            <p:spPr bwMode="auto">
              <a:xfrm>
                <a:off x="488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05" name="Line 127"/>
              <p:cNvSpPr>
                <a:spLocks noChangeShapeType="1"/>
              </p:cNvSpPr>
              <p:nvPr userDrawn="1"/>
            </p:nvSpPr>
            <p:spPr bwMode="auto">
              <a:xfrm>
                <a:off x="488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06" name="Line 128"/>
              <p:cNvSpPr>
                <a:spLocks noChangeShapeType="1"/>
              </p:cNvSpPr>
              <p:nvPr userDrawn="1"/>
            </p:nvSpPr>
            <p:spPr bwMode="auto">
              <a:xfrm>
                <a:off x="488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07" name="Line 129"/>
              <p:cNvSpPr>
                <a:spLocks noChangeShapeType="1"/>
              </p:cNvSpPr>
              <p:nvPr userDrawn="1"/>
            </p:nvSpPr>
            <p:spPr bwMode="auto">
              <a:xfrm>
                <a:off x="488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08" name="Line 130"/>
              <p:cNvSpPr>
                <a:spLocks noChangeShapeType="1"/>
              </p:cNvSpPr>
              <p:nvPr userDrawn="1"/>
            </p:nvSpPr>
            <p:spPr bwMode="auto">
              <a:xfrm>
                <a:off x="514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09" name="Line 131"/>
              <p:cNvSpPr>
                <a:spLocks noChangeShapeType="1"/>
              </p:cNvSpPr>
              <p:nvPr userDrawn="1"/>
            </p:nvSpPr>
            <p:spPr bwMode="auto">
              <a:xfrm>
                <a:off x="514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10" name="Line 132"/>
              <p:cNvSpPr>
                <a:spLocks noChangeShapeType="1"/>
              </p:cNvSpPr>
              <p:nvPr userDrawn="1"/>
            </p:nvSpPr>
            <p:spPr bwMode="auto">
              <a:xfrm>
                <a:off x="514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11" name="Line 133"/>
              <p:cNvSpPr>
                <a:spLocks noChangeShapeType="1"/>
              </p:cNvSpPr>
              <p:nvPr userDrawn="1"/>
            </p:nvSpPr>
            <p:spPr bwMode="auto">
              <a:xfrm>
                <a:off x="514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12" name="Line 134"/>
              <p:cNvSpPr>
                <a:spLocks noChangeShapeType="1"/>
              </p:cNvSpPr>
              <p:nvPr userDrawn="1"/>
            </p:nvSpPr>
            <p:spPr bwMode="auto">
              <a:xfrm>
                <a:off x="514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13" name="Line 135"/>
              <p:cNvSpPr>
                <a:spLocks noChangeShapeType="1"/>
              </p:cNvSpPr>
              <p:nvPr userDrawn="1"/>
            </p:nvSpPr>
            <p:spPr bwMode="auto">
              <a:xfrm>
                <a:off x="514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14" name="Line 136"/>
              <p:cNvSpPr>
                <a:spLocks noChangeShapeType="1"/>
              </p:cNvSpPr>
              <p:nvPr userDrawn="1"/>
            </p:nvSpPr>
            <p:spPr bwMode="auto">
              <a:xfrm>
                <a:off x="514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15" name="Line 137"/>
              <p:cNvSpPr>
                <a:spLocks noChangeShapeType="1"/>
              </p:cNvSpPr>
              <p:nvPr userDrawn="1"/>
            </p:nvSpPr>
            <p:spPr bwMode="auto">
              <a:xfrm>
                <a:off x="514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16" name="Line 138"/>
              <p:cNvSpPr>
                <a:spLocks noChangeShapeType="1"/>
              </p:cNvSpPr>
              <p:nvPr userDrawn="1"/>
            </p:nvSpPr>
            <p:spPr bwMode="auto">
              <a:xfrm>
                <a:off x="514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17" name="Line 139"/>
              <p:cNvSpPr>
                <a:spLocks noChangeShapeType="1"/>
              </p:cNvSpPr>
              <p:nvPr userDrawn="1"/>
            </p:nvSpPr>
            <p:spPr bwMode="auto">
              <a:xfrm>
                <a:off x="514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18" name="Line 140"/>
              <p:cNvSpPr>
                <a:spLocks noChangeShapeType="1"/>
              </p:cNvSpPr>
              <p:nvPr userDrawn="1"/>
            </p:nvSpPr>
            <p:spPr bwMode="auto">
              <a:xfrm>
                <a:off x="514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19" name="Line 141"/>
              <p:cNvSpPr>
                <a:spLocks noChangeShapeType="1"/>
              </p:cNvSpPr>
              <p:nvPr userDrawn="1"/>
            </p:nvSpPr>
            <p:spPr bwMode="auto">
              <a:xfrm>
                <a:off x="514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20" name="Line 142"/>
              <p:cNvSpPr>
                <a:spLocks noChangeShapeType="1"/>
              </p:cNvSpPr>
              <p:nvPr userDrawn="1"/>
            </p:nvSpPr>
            <p:spPr bwMode="auto">
              <a:xfrm>
                <a:off x="514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21" name="Line 143"/>
              <p:cNvSpPr>
                <a:spLocks noChangeShapeType="1"/>
              </p:cNvSpPr>
              <p:nvPr userDrawn="1"/>
            </p:nvSpPr>
            <p:spPr bwMode="auto">
              <a:xfrm>
                <a:off x="539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22" name="Line 144"/>
              <p:cNvSpPr>
                <a:spLocks noChangeShapeType="1"/>
              </p:cNvSpPr>
              <p:nvPr userDrawn="1"/>
            </p:nvSpPr>
            <p:spPr bwMode="auto">
              <a:xfrm>
                <a:off x="539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23" name="Line 145"/>
              <p:cNvSpPr>
                <a:spLocks noChangeShapeType="1"/>
              </p:cNvSpPr>
              <p:nvPr userDrawn="1"/>
            </p:nvSpPr>
            <p:spPr bwMode="auto">
              <a:xfrm>
                <a:off x="539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24" name="Line 146"/>
              <p:cNvSpPr>
                <a:spLocks noChangeShapeType="1"/>
              </p:cNvSpPr>
              <p:nvPr userDrawn="1"/>
            </p:nvSpPr>
            <p:spPr bwMode="auto">
              <a:xfrm>
                <a:off x="539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25" name="Line 147"/>
              <p:cNvSpPr>
                <a:spLocks noChangeShapeType="1"/>
              </p:cNvSpPr>
              <p:nvPr userDrawn="1"/>
            </p:nvSpPr>
            <p:spPr bwMode="auto">
              <a:xfrm>
                <a:off x="539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26" name="Line 148"/>
              <p:cNvSpPr>
                <a:spLocks noChangeShapeType="1"/>
              </p:cNvSpPr>
              <p:nvPr userDrawn="1"/>
            </p:nvSpPr>
            <p:spPr bwMode="auto">
              <a:xfrm>
                <a:off x="539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27" name="Line 149"/>
              <p:cNvSpPr>
                <a:spLocks noChangeShapeType="1"/>
              </p:cNvSpPr>
              <p:nvPr userDrawn="1"/>
            </p:nvSpPr>
            <p:spPr bwMode="auto">
              <a:xfrm>
                <a:off x="539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28" name="Line 150"/>
              <p:cNvSpPr>
                <a:spLocks noChangeShapeType="1"/>
              </p:cNvSpPr>
              <p:nvPr userDrawn="1"/>
            </p:nvSpPr>
            <p:spPr bwMode="auto">
              <a:xfrm>
                <a:off x="539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29" name="Line 151"/>
              <p:cNvSpPr>
                <a:spLocks noChangeShapeType="1"/>
              </p:cNvSpPr>
              <p:nvPr userDrawn="1"/>
            </p:nvSpPr>
            <p:spPr bwMode="auto">
              <a:xfrm>
                <a:off x="539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30" name="Line 152"/>
              <p:cNvSpPr>
                <a:spLocks noChangeShapeType="1"/>
              </p:cNvSpPr>
              <p:nvPr userDrawn="1"/>
            </p:nvSpPr>
            <p:spPr bwMode="auto">
              <a:xfrm>
                <a:off x="539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31" name="Line 153"/>
              <p:cNvSpPr>
                <a:spLocks noChangeShapeType="1"/>
              </p:cNvSpPr>
              <p:nvPr userDrawn="1"/>
            </p:nvSpPr>
            <p:spPr bwMode="auto">
              <a:xfrm>
                <a:off x="539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32" name="Line 154"/>
              <p:cNvSpPr>
                <a:spLocks noChangeShapeType="1"/>
              </p:cNvSpPr>
              <p:nvPr userDrawn="1"/>
            </p:nvSpPr>
            <p:spPr bwMode="auto">
              <a:xfrm>
                <a:off x="539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33" name="Line 155"/>
              <p:cNvSpPr>
                <a:spLocks noChangeShapeType="1"/>
              </p:cNvSpPr>
              <p:nvPr userDrawn="1"/>
            </p:nvSpPr>
            <p:spPr bwMode="auto">
              <a:xfrm>
                <a:off x="539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34" name="Line 156"/>
              <p:cNvSpPr>
                <a:spLocks noChangeShapeType="1"/>
              </p:cNvSpPr>
              <p:nvPr userDrawn="1"/>
            </p:nvSpPr>
            <p:spPr bwMode="auto">
              <a:xfrm>
                <a:off x="565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35" name="Line 157"/>
              <p:cNvSpPr>
                <a:spLocks noChangeShapeType="1"/>
              </p:cNvSpPr>
              <p:nvPr userDrawn="1"/>
            </p:nvSpPr>
            <p:spPr bwMode="auto">
              <a:xfrm>
                <a:off x="565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36" name="Line 158"/>
              <p:cNvSpPr>
                <a:spLocks noChangeShapeType="1"/>
              </p:cNvSpPr>
              <p:nvPr userDrawn="1"/>
            </p:nvSpPr>
            <p:spPr bwMode="auto">
              <a:xfrm>
                <a:off x="565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37" name="Line 159"/>
              <p:cNvSpPr>
                <a:spLocks noChangeShapeType="1"/>
              </p:cNvSpPr>
              <p:nvPr userDrawn="1"/>
            </p:nvSpPr>
            <p:spPr bwMode="auto">
              <a:xfrm>
                <a:off x="565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38" name="Line 160"/>
              <p:cNvSpPr>
                <a:spLocks noChangeShapeType="1"/>
              </p:cNvSpPr>
              <p:nvPr userDrawn="1"/>
            </p:nvSpPr>
            <p:spPr bwMode="auto">
              <a:xfrm>
                <a:off x="565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39" name="Line 161"/>
              <p:cNvSpPr>
                <a:spLocks noChangeShapeType="1"/>
              </p:cNvSpPr>
              <p:nvPr userDrawn="1"/>
            </p:nvSpPr>
            <p:spPr bwMode="auto">
              <a:xfrm>
                <a:off x="565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40" name="Line 162"/>
              <p:cNvSpPr>
                <a:spLocks noChangeShapeType="1"/>
              </p:cNvSpPr>
              <p:nvPr userDrawn="1"/>
            </p:nvSpPr>
            <p:spPr bwMode="auto">
              <a:xfrm>
                <a:off x="565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41" name="Line 163"/>
              <p:cNvSpPr>
                <a:spLocks noChangeShapeType="1"/>
              </p:cNvSpPr>
              <p:nvPr userDrawn="1"/>
            </p:nvSpPr>
            <p:spPr bwMode="auto">
              <a:xfrm>
                <a:off x="565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42" name="Line 164"/>
              <p:cNvSpPr>
                <a:spLocks noChangeShapeType="1"/>
              </p:cNvSpPr>
              <p:nvPr userDrawn="1"/>
            </p:nvSpPr>
            <p:spPr bwMode="auto">
              <a:xfrm>
                <a:off x="565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43" name="Line 165"/>
              <p:cNvSpPr>
                <a:spLocks noChangeShapeType="1"/>
              </p:cNvSpPr>
              <p:nvPr userDrawn="1"/>
            </p:nvSpPr>
            <p:spPr bwMode="auto">
              <a:xfrm>
                <a:off x="565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44" name="Line 166"/>
              <p:cNvSpPr>
                <a:spLocks noChangeShapeType="1"/>
              </p:cNvSpPr>
              <p:nvPr userDrawn="1"/>
            </p:nvSpPr>
            <p:spPr bwMode="auto">
              <a:xfrm>
                <a:off x="565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45" name="Line 167"/>
              <p:cNvSpPr>
                <a:spLocks noChangeShapeType="1"/>
              </p:cNvSpPr>
              <p:nvPr userDrawn="1"/>
            </p:nvSpPr>
            <p:spPr bwMode="auto">
              <a:xfrm>
                <a:off x="565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46" name="Line 168"/>
              <p:cNvSpPr>
                <a:spLocks noChangeShapeType="1"/>
              </p:cNvSpPr>
              <p:nvPr userDrawn="1"/>
            </p:nvSpPr>
            <p:spPr bwMode="auto">
              <a:xfrm>
                <a:off x="565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47" name="Line 169"/>
              <p:cNvSpPr>
                <a:spLocks noChangeShapeType="1"/>
              </p:cNvSpPr>
              <p:nvPr userDrawn="1"/>
            </p:nvSpPr>
            <p:spPr bwMode="auto">
              <a:xfrm>
                <a:off x="5904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48" name="Line 170"/>
              <p:cNvSpPr>
                <a:spLocks noChangeShapeType="1"/>
              </p:cNvSpPr>
              <p:nvPr userDrawn="1"/>
            </p:nvSpPr>
            <p:spPr bwMode="auto">
              <a:xfrm>
                <a:off x="5904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49" name="Line 171"/>
              <p:cNvSpPr>
                <a:spLocks noChangeShapeType="1"/>
              </p:cNvSpPr>
              <p:nvPr userDrawn="1"/>
            </p:nvSpPr>
            <p:spPr bwMode="auto">
              <a:xfrm>
                <a:off x="5904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50" name="Line 172"/>
              <p:cNvSpPr>
                <a:spLocks noChangeShapeType="1"/>
              </p:cNvSpPr>
              <p:nvPr userDrawn="1"/>
            </p:nvSpPr>
            <p:spPr bwMode="auto">
              <a:xfrm>
                <a:off x="5904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51" name="Line 173"/>
              <p:cNvSpPr>
                <a:spLocks noChangeShapeType="1"/>
              </p:cNvSpPr>
              <p:nvPr userDrawn="1"/>
            </p:nvSpPr>
            <p:spPr bwMode="auto">
              <a:xfrm>
                <a:off x="5904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52" name="Line 174"/>
              <p:cNvSpPr>
                <a:spLocks noChangeShapeType="1"/>
              </p:cNvSpPr>
              <p:nvPr userDrawn="1"/>
            </p:nvSpPr>
            <p:spPr bwMode="auto">
              <a:xfrm>
                <a:off x="5904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53" name="Line 175"/>
              <p:cNvSpPr>
                <a:spLocks noChangeShapeType="1"/>
              </p:cNvSpPr>
              <p:nvPr userDrawn="1"/>
            </p:nvSpPr>
            <p:spPr bwMode="auto">
              <a:xfrm>
                <a:off x="5904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54" name="Line 176"/>
              <p:cNvSpPr>
                <a:spLocks noChangeShapeType="1"/>
              </p:cNvSpPr>
              <p:nvPr userDrawn="1"/>
            </p:nvSpPr>
            <p:spPr bwMode="auto">
              <a:xfrm>
                <a:off x="5904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55" name="Line 177"/>
              <p:cNvSpPr>
                <a:spLocks noChangeShapeType="1"/>
              </p:cNvSpPr>
              <p:nvPr userDrawn="1"/>
            </p:nvSpPr>
            <p:spPr bwMode="auto">
              <a:xfrm>
                <a:off x="5904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56" name="Line 178"/>
              <p:cNvSpPr>
                <a:spLocks noChangeShapeType="1"/>
              </p:cNvSpPr>
              <p:nvPr userDrawn="1"/>
            </p:nvSpPr>
            <p:spPr bwMode="auto">
              <a:xfrm>
                <a:off x="5904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57" name="Line 179"/>
              <p:cNvSpPr>
                <a:spLocks noChangeShapeType="1"/>
              </p:cNvSpPr>
              <p:nvPr userDrawn="1"/>
            </p:nvSpPr>
            <p:spPr bwMode="auto">
              <a:xfrm>
                <a:off x="5904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58" name="Line 180"/>
              <p:cNvSpPr>
                <a:spLocks noChangeShapeType="1"/>
              </p:cNvSpPr>
              <p:nvPr userDrawn="1"/>
            </p:nvSpPr>
            <p:spPr bwMode="auto">
              <a:xfrm>
                <a:off x="5904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59" name="Line 181"/>
              <p:cNvSpPr>
                <a:spLocks noChangeShapeType="1"/>
              </p:cNvSpPr>
              <p:nvPr userDrawn="1"/>
            </p:nvSpPr>
            <p:spPr bwMode="auto">
              <a:xfrm>
                <a:off x="5904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60" name="Line 182"/>
              <p:cNvSpPr>
                <a:spLocks noChangeShapeType="1"/>
              </p:cNvSpPr>
              <p:nvPr userDrawn="1"/>
            </p:nvSpPr>
            <p:spPr bwMode="auto">
              <a:xfrm>
                <a:off x="615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61" name="Line 183"/>
              <p:cNvSpPr>
                <a:spLocks noChangeShapeType="1"/>
              </p:cNvSpPr>
              <p:nvPr userDrawn="1"/>
            </p:nvSpPr>
            <p:spPr bwMode="auto">
              <a:xfrm>
                <a:off x="615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62" name="Line 184"/>
              <p:cNvSpPr>
                <a:spLocks noChangeShapeType="1"/>
              </p:cNvSpPr>
              <p:nvPr userDrawn="1"/>
            </p:nvSpPr>
            <p:spPr bwMode="auto">
              <a:xfrm>
                <a:off x="615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63" name="Line 185"/>
              <p:cNvSpPr>
                <a:spLocks noChangeShapeType="1"/>
              </p:cNvSpPr>
              <p:nvPr userDrawn="1"/>
            </p:nvSpPr>
            <p:spPr bwMode="auto">
              <a:xfrm>
                <a:off x="615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64" name="Line 186"/>
              <p:cNvSpPr>
                <a:spLocks noChangeShapeType="1"/>
              </p:cNvSpPr>
              <p:nvPr userDrawn="1"/>
            </p:nvSpPr>
            <p:spPr bwMode="auto">
              <a:xfrm>
                <a:off x="615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65" name="Line 187"/>
              <p:cNvSpPr>
                <a:spLocks noChangeShapeType="1"/>
              </p:cNvSpPr>
              <p:nvPr userDrawn="1"/>
            </p:nvSpPr>
            <p:spPr bwMode="auto">
              <a:xfrm>
                <a:off x="615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66" name="Line 188"/>
              <p:cNvSpPr>
                <a:spLocks noChangeShapeType="1"/>
              </p:cNvSpPr>
              <p:nvPr userDrawn="1"/>
            </p:nvSpPr>
            <p:spPr bwMode="auto">
              <a:xfrm>
                <a:off x="615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67" name="Line 189"/>
              <p:cNvSpPr>
                <a:spLocks noChangeShapeType="1"/>
              </p:cNvSpPr>
              <p:nvPr userDrawn="1"/>
            </p:nvSpPr>
            <p:spPr bwMode="auto">
              <a:xfrm>
                <a:off x="615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68" name="Line 190"/>
              <p:cNvSpPr>
                <a:spLocks noChangeShapeType="1"/>
              </p:cNvSpPr>
              <p:nvPr userDrawn="1"/>
            </p:nvSpPr>
            <p:spPr bwMode="auto">
              <a:xfrm>
                <a:off x="615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69" name="Line 191"/>
              <p:cNvSpPr>
                <a:spLocks noChangeShapeType="1"/>
              </p:cNvSpPr>
              <p:nvPr userDrawn="1"/>
            </p:nvSpPr>
            <p:spPr bwMode="auto">
              <a:xfrm>
                <a:off x="615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70" name="Line 192"/>
              <p:cNvSpPr>
                <a:spLocks noChangeShapeType="1"/>
              </p:cNvSpPr>
              <p:nvPr userDrawn="1"/>
            </p:nvSpPr>
            <p:spPr bwMode="auto">
              <a:xfrm>
                <a:off x="615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71" name="Line 193"/>
              <p:cNvSpPr>
                <a:spLocks noChangeShapeType="1"/>
              </p:cNvSpPr>
              <p:nvPr userDrawn="1"/>
            </p:nvSpPr>
            <p:spPr bwMode="auto">
              <a:xfrm>
                <a:off x="615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72" name="Line 194"/>
              <p:cNvSpPr>
                <a:spLocks noChangeShapeType="1"/>
              </p:cNvSpPr>
              <p:nvPr userDrawn="1"/>
            </p:nvSpPr>
            <p:spPr bwMode="auto">
              <a:xfrm>
                <a:off x="615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73" name="Line 195"/>
              <p:cNvSpPr>
                <a:spLocks noChangeShapeType="1"/>
              </p:cNvSpPr>
              <p:nvPr userDrawn="1"/>
            </p:nvSpPr>
            <p:spPr bwMode="auto">
              <a:xfrm>
                <a:off x="641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74" name="Line 196"/>
              <p:cNvSpPr>
                <a:spLocks noChangeShapeType="1"/>
              </p:cNvSpPr>
              <p:nvPr userDrawn="1"/>
            </p:nvSpPr>
            <p:spPr bwMode="auto">
              <a:xfrm>
                <a:off x="641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75" name="Line 197"/>
              <p:cNvSpPr>
                <a:spLocks noChangeShapeType="1"/>
              </p:cNvSpPr>
              <p:nvPr userDrawn="1"/>
            </p:nvSpPr>
            <p:spPr bwMode="auto">
              <a:xfrm>
                <a:off x="641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76" name="Line 198"/>
              <p:cNvSpPr>
                <a:spLocks noChangeShapeType="1"/>
              </p:cNvSpPr>
              <p:nvPr userDrawn="1"/>
            </p:nvSpPr>
            <p:spPr bwMode="auto">
              <a:xfrm>
                <a:off x="641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77" name="Line 199"/>
              <p:cNvSpPr>
                <a:spLocks noChangeShapeType="1"/>
              </p:cNvSpPr>
              <p:nvPr userDrawn="1"/>
            </p:nvSpPr>
            <p:spPr bwMode="auto">
              <a:xfrm>
                <a:off x="641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78" name="Line 200"/>
              <p:cNvSpPr>
                <a:spLocks noChangeShapeType="1"/>
              </p:cNvSpPr>
              <p:nvPr userDrawn="1"/>
            </p:nvSpPr>
            <p:spPr bwMode="auto">
              <a:xfrm>
                <a:off x="641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79" name="Line 201"/>
              <p:cNvSpPr>
                <a:spLocks noChangeShapeType="1"/>
              </p:cNvSpPr>
              <p:nvPr userDrawn="1"/>
            </p:nvSpPr>
            <p:spPr bwMode="auto">
              <a:xfrm>
                <a:off x="641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80" name="Line 202"/>
              <p:cNvSpPr>
                <a:spLocks noChangeShapeType="1"/>
              </p:cNvSpPr>
              <p:nvPr userDrawn="1"/>
            </p:nvSpPr>
            <p:spPr bwMode="auto">
              <a:xfrm>
                <a:off x="641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81" name="Line 203"/>
              <p:cNvSpPr>
                <a:spLocks noChangeShapeType="1"/>
              </p:cNvSpPr>
              <p:nvPr userDrawn="1"/>
            </p:nvSpPr>
            <p:spPr bwMode="auto">
              <a:xfrm>
                <a:off x="641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82" name="Line 204"/>
              <p:cNvSpPr>
                <a:spLocks noChangeShapeType="1"/>
              </p:cNvSpPr>
              <p:nvPr userDrawn="1"/>
            </p:nvSpPr>
            <p:spPr bwMode="auto">
              <a:xfrm>
                <a:off x="641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</p:grpSp>
        <p:grpSp>
          <p:nvGrpSpPr>
            <p:cNvPr id="813" name="Group 406"/>
            <p:cNvGrpSpPr>
              <a:grpSpLocks/>
            </p:cNvGrpSpPr>
            <p:nvPr userDrawn="1"/>
          </p:nvGrpSpPr>
          <p:grpSpPr bwMode="auto">
            <a:xfrm>
              <a:off x="3618" y="385763"/>
              <a:ext cx="3812" cy="4900613"/>
              <a:chOff x="3618" y="243"/>
              <a:chExt cx="3812" cy="3087"/>
            </a:xfrm>
          </p:grpSpPr>
          <p:sp>
            <p:nvSpPr>
              <p:cNvPr id="1183" name="Line 206"/>
              <p:cNvSpPr>
                <a:spLocks noChangeShapeType="1"/>
              </p:cNvSpPr>
              <p:nvPr userDrawn="1"/>
            </p:nvSpPr>
            <p:spPr bwMode="auto">
              <a:xfrm>
                <a:off x="641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84" name="Line 207"/>
              <p:cNvSpPr>
                <a:spLocks noChangeShapeType="1"/>
              </p:cNvSpPr>
              <p:nvPr userDrawn="1"/>
            </p:nvSpPr>
            <p:spPr bwMode="auto">
              <a:xfrm>
                <a:off x="641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85" name="Line 208"/>
              <p:cNvSpPr>
                <a:spLocks noChangeShapeType="1"/>
              </p:cNvSpPr>
              <p:nvPr userDrawn="1"/>
            </p:nvSpPr>
            <p:spPr bwMode="auto">
              <a:xfrm>
                <a:off x="641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86" name="Line 209"/>
              <p:cNvSpPr>
                <a:spLocks noChangeShapeType="1"/>
              </p:cNvSpPr>
              <p:nvPr userDrawn="1"/>
            </p:nvSpPr>
            <p:spPr bwMode="auto">
              <a:xfrm>
                <a:off x="666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87" name="Line 210"/>
              <p:cNvSpPr>
                <a:spLocks noChangeShapeType="1"/>
              </p:cNvSpPr>
              <p:nvPr userDrawn="1"/>
            </p:nvSpPr>
            <p:spPr bwMode="auto">
              <a:xfrm>
                <a:off x="666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88" name="Line 211"/>
              <p:cNvSpPr>
                <a:spLocks noChangeShapeType="1"/>
              </p:cNvSpPr>
              <p:nvPr userDrawn="1"/>
            </p:nvSpPr>
            <p:spPr bwMode="auto">
              <a:xfrm>
                <a:off x="666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89" name="Line 212"/>
              <p:cNvSpPr>
                <a:spLocks noChangeShapeType="1"/>
              </p:cNvSpPr>
              <p:nvPr userDrawn="1"/>
            </p:nvSpPr>
            <p:spPr bwMode="auto">
              <a:xfrm>
                <a:off x="666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90" name="Line 213"/>
              <p:cNvSpPr>
                <a:spLocks noChangeShapeType="1"/>
              </p:cNvSpPr>
              <p:nvPr userDrawn="1"/>
            </p:nvSpPr>
            <p:spPr bwMode="auto">
              <a:xfrm>
                <a:off x="666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91" name="Line 214"/>
              <p:cNvSpPr>
                <a:spLocks noChangeShapeType="1"/>
              </p:cNvSpPr>
              <p:nvPr userDrawn="1"/>
            </p:nvSpPr>
            <p:spPr bwMode="auto">
              <a:xfrm>
                <a:off x="666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92" name="Line 215"/>
              <p:cNvSpPr>
                <a:spLocks noChangeShapeType="1"/>
              </p:cNvSpPr>
              <p:nvPr userDrawn="1"/>
            </p:nvSpPr>
            <p:spPr bwMode="auto">
              <a:xfrm>
                <a:off x="666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93" name="Line 216"/>
              <p:cNvSpPr>
                <a:spLocks noChangeShapeType="1"/>
              </p:cNvSpPr>
              <p:nvPr userDrawn="1"/>
            </p:nvSpPr>
            <p:spPr bwMode="auto">
              <a:xfrm>
                <a:off x="666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94" name="Line 217"/>
              <p:cNvSpPr>
                <a:spLocks noChangeShapeType="1"/>
              </p:cNvSpPr>
              <p:nvPr userDrawn="1"/>
            </p:nvSpPr>
            <p:spPr bwMode="auto">
              <a:xfrm>
                <a:off x="666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95" name="Line 218"/>
              <p:cNvSpPr>
                <a:spLocks noChangeShapeType="1"/>
              </p:cNvSpPr>
              <p:nvPr userDrawn="1"/>
            </p:nvSpPr>
            <p:spPr bwMode="auto">
              <a:xfrm>
                <a:off x="666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96" name="Line 219"/>
              <p:cNvSpPr>
                <a:spLocks noChangeShapeType="1"/>
              </p:cNvSpPr>
              <p:nvPr userDrawn="1"/>
            </p:nvSpPr>
            <p:spPr bwMode="auto">
              <a:xfrm>
                <a:off x="666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97" name="Line 220"/>
              <p:cNvSpPr>
                <a:spLocks noChangeShapeType="1"/>
              </p:cNvSpPr>
              <p:nvPr userDrawn="1"/>
            </p:nvSpPr>
            <p:spPr bwMode="auto">
              <a:xfrm>
                <a:off x="666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98" name="Line 221"/>
              <p:cNvSpPr>
                <a:spLocks noChangeShapeType="1"/>
              </p:cNvSpPr>
              <p:nvPr userDrawn="1"/>
            </p:nvSpPr>
            <p:spPr bwMode="auto">
              <a:xfrm>
                <a:off x="666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99" name="Line 222"/>
              <p:cNvSpPr>
                <a:spLocks noChangeShapeType="1"/>
              </p:cNvSpPr>
              <p:nvPr userDrawn="1"/>
            </p:nvSpPr>
            <p:spPr bwMode="auto">
              <a:xfrm>
                <a:off x="692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00" name="Line 223"/>
              <p:cNvSpPr>
                <a:spLocks noChangeShapeType="1"/>
              </p:cNvSpPr>
              <p:nvPr userDrawn="1"/>
            </p:nvSpPr>
            <p:spPr bwMode="auto">
              <a:xfrm>
                <a:off x="692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01" name="Line 224"/>
              <p:cNvSpPr>
                <a:spLocks noChangeShapeType="1"/>
              </p:cNvSpPr>
              <p:nvPr userDrawn="1"/>
            </p:nvSpPr>
            <p:spPr bwMode="auto">
              <a:xfrm>
                <a:off x="692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02" name="Line 225"/>
              <p:cNvSpPr>
                <a:spLocks noChangeShapeType="1"/>
              </p:cNvSpPr>
              <p:nvPr userDrawn="1"/>
            </p:nvSpPr>
            <p:spPr bwMode="auto">
              <a:xfrm>
                <a:off x="692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03" name="Line 226"/>
              <p:cNvSpPr>
                <a:spLocks noChangeShapeType="1"/>
              </p:cNvSpPr>
              <p:nvPr userDrawn="1"/>
            </p:nvSpPr>
            <p:spPr bwMode="auto">
              <a:xfrm>
                <a:off x="692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04" name="Line 227"/>
              <p:cNvSpPr>
                <a:spLocks noChangeShapeType="1"/>
              </p:cNvSpPr>
              <p:nvPr userDrawn="1"/>
            </p:nvSpPr>
            <p:spPr bwMode="auto">
              <a:xfrm>
                <a:off x="692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05" name="Line 228"/>
              <p:cNvSpPr>
                <a:spLocks noChangeShapeType="1"/>
              </p:cNvSpPr>
              <p:nvPr userDrawn="1"/>
            </p:nvSpPr>
            <p:spPr bwMode="auto">
              <a:xfrm>
                <a:off x="692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06" name="Line 229"/>
              <p:cNvSpPr>
                <a:spLocks noChangeShapeType="1"/>
              </p:cNvSpPr>
              <p:nvPr userDrawn="1"/>
            </p:nvSpPr>
            <p:spPr bwMode="auto">
              <a:xfrm>
                <a:off x="692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07" name="Line 230"/>
              <p:cNvSpPr>
                <a:spLocks noChangeShapeType="1"/>
              </p:cNvSpPr>
              <p:nvPr userDrawn="1"/>
            </p:nvSpPr>
            <p:spPr bwMode="auto">
              <a:xfrm>
                <a:off x="692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08" name="Line 231"/>
              <p:cNvSpPr>
                <a:spLocks noChangeShapeType="1"/>
              </p:cNvSpPr>
              <p:nvPr userDrawn="1"/>
            </p:nvSpPr>
            <p:spPr bwMode="auto">
              <a:xfrm>
                <a:off x="692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09" name="Line 232"/>
              <p:cNvSpPr>
                <a:spLocks noChangeShapeType="1"/>
              </p:cNvSpPr>
              <p:nvPr userDrawn="1"/>
            </p:nvSpPr>
            <p:spPr bwMode="auto">
              <a:xfrm>
                <a:off x="692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10" name="Line 233"/>
              <p:cNvSpPr>
                <a:spLocks noChangeShapeType="1"/>
              </p:cNvSpPr>
              <p:nvPr userDrawn="1"/>
            </p:nvSpPr>
            <p:spPr bwMode="auto">
              <a:xfrm>
                <a:off x="692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11" name="Line 234"/>
              <p:cNvSpPr>
                <a:spLocks noChangeShapeType="1"/>
              </p:cNvSpPr>
              <p:nvPr userDrawn="1"/>
            </p:nvSpPr>
            <p:spPr bwMode="auto">
              <a:xfrm>
                <a:off x="692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12" name="Line 235"/>
              <p:cNvSpPr>
                <a:spLocks noChangeShapeType="1"/>
              </p:cNvSpPr>
              <p:nvPr userDrawn="1"/>
            </p:nvSpPr>
            <p:spPr bwMode="auto">
              <a:xfrm>
                <a:off x="717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13" name="Line 236"/>
              <p:cNvSpPr>
                <a:spLocks noChangeShapeType="1"/>
              </p:cNvSpPr>
              <p:nvPr userDrawn="1"/>
            </p:nvSpPr>
            <p:spPr bwMode="auto">
              <a:xfrm>
                <a:off x="717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14" name="Line 237"/>
              <p:cNvSpPr>
                <a:spLocks noChangeShapeType="1"/>
              </p:cNvSpPr>
              <p:nvPr userDrawn="1"/>
            </p:nvSpPr>
            <p:spPr bwMode="auto">
              <a:xfrm>
                <a:off x="717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15" name="Line 238"/>
              <p:cNvSpPr>
                <a:spLocks noChangeShapeType="1"/>
              </p:cNvSpPr>
              <p:nvPr userDrawn="1"/>
            </p:nvSpPr>
            <p:spPr bwMode="auto">
              <a:xfrm>
                <a:off x="717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16" name="Line 239"/>
              <p:cNvSpPr>
                <a:spLocks noChangeShapeType="1"/>
              </p:cNvSpPr>
              <p:nvPr userDrawn="1"/>
            </p:nvSpPr>
            <p:spPr bwMode="auto">
              <a:xfrm>
                <a:off x="717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17" name="Line 240"/>
              <p:cNvSpPr>
                <a:spLocks noChangeShapeType="1"/>
              </p:cNvSpPr>
              <p:nvPr userDrawn="1"/>
            </p:nvSpPr>
            <p:spPr bwMode="auto">
              <a:xfrm>
                <a:off x="717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18" name="Line 241"/>
              <p:cNvSpPr>
                <a:spLocks noChangeShapeType="1"/>
              </p:cNvSpPr>
              <p:nvPr userDrawn="1"/>
            </p:nvSpPr>
            <p:spPr bwMode="auto">
              <a:xfrm>
                <a:off x="717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19" name="Line 242"/>
              <p:cNvSpPr>
                <a:spLocks noChangeShapeType="1"/>
              </p:cNvSpPr>
              <p:nvPr userDrawn="1"/>
            </p:nvSpPr>
            <p:spPr bwMode="auto">
              <a:xfrm>
                <a:off x="717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20" name="Line 243"/>
              <p:cNvSpPr>
                <a:spLocks noChangeShapeType="1"/>
              </p:cNvSpPr>
              <p:nvPr userDrawn="1"/>
            </p:nvSpPr>
            <p:spPr bwMode="auto">
              <a:xfrm>
                <a:off x="717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21" name="Line 244"/>
              <p:cNvSpPr>
                <a:spLocks noChangeShapeType="1"/>
              </p:cNvSpPr>
              <p:nvPr userDrawn="1"/>
            </p:nvSpPr>
            <p:spPr bwMode="auto">
              <a:xfrm>
                <a:off x="717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22" name="Line 245"/>
              <p:cNvSpPr>
                <a:spLocks noChangeShapeType="1"/>
              </p:cNvSpPr>
              <p:nvPr userDrawn="1"/>
            </p:nvSpPr>
            <p:spPr bwMode="auto">
              <a:xfrm>
                <a:off x="717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23" name="Line 246"/>
              <p:cNvSpPr>
                <a:spLocks noChangeShapeType="1"/>
              </p:cNvSpPr>
              <p:nvPr userDrawn="1"/>
            </p:nvSpPr>
            <p:spPr bwMode="auto">
              <a:xfrm>
                <a:off x="717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24" name="Line 247"/>
              <p:cNvSpPr>
                <a:spLocks noChangeShapeType="1"/>
              </p:cNvSpPr>
              <p:nvPr userDrawn="1"/>
            </p:nvSpPr>
            <p:spPr bwMode="auto">
              <a:xfrm>
                <a:off x="717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25" name="Line 248"/>
              <p:cNvSpPr>
                <a:spLocks noChangeShapeType="1"/>
              </p:cNvSpPr>
              <p:nvPr userDrawn="1"/>
            </p:nvSpPr>
            <p:spPr bwMode="auto">
              <a:xfrm>
                <a:off x="743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26" name="Line 249"/>
              <p:cNvSpPr>
                <a:spLocks noChangeShapeType="1"/>
              </p:cNvSpPr>
              <p:nvPr userDrawn="1"/>
            </p:nvSpPr>
            <p:spPr bwMode="auto">
              <a:xfrm>
                <a:off x="743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27" name="Line 250"/>
              <p:cNvSpPr>
                <a:spLocks noChangeShapeType="1"/>
              </p:cNvSpPr>
              <p:nvPr userDrawn="1"/>
            </p:nvSpPr>
            <p:spPr bwMode="auto">
              <a:xfrm>
                <a:off x="743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28" name="Line 251"/>
              <p:cNvSpPr>
                <a:spLocks noChangeShapeType="1"/>
              </p:cNvSpPr>
              <p:nvPr userDrawn="1"/>
            </p:nvSpPr>
            <p:spPr bwMode="auto">
              <a:xfrm>
                <a:off x="743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29" name="Line 252"/>
              <p:cNvSpPr>
                <a:spLocks noChangeShapeType="1"/>
              </p:cNvSpPr>
              <p:nvPr userDrawn="1"/>
            </p:nvSpPr>
            <p:spPr bwMode="auto">
              <a:xfrm>
                <a:off x="743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30" name="Line 253"/>
              <p:cNvSpPr>
                <a:spLocks noChangeShapeType="1"/>
              </p:cNvSpPr>
              <p:nvPr userDrawn="1"/>
            </p:nvSpPr>
            <p:spPr bwMode="auto">
              <a:xfrm>
                <a:off x="743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31" name="Line 254"/>
              <p:cNvSpPr>
                <a:spLocks noChangeShapeType="1"/>
              </p:cNvSpPr>
              <p:nvPr userDrawn="1"/>
            </p:nvSpPr>
            <p:spPr bwMode="auto">
              <a:xfrm>
                <a:off x="743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32" name="Line 255"/>
              <p:cNvSpPr>
                <a:spLocks noChangeShapeType="1"/>
              </p:cNvSpPr>
              <p:nvPr userDrawn="1"/>
            </p:nvSpPr>
            <p:spPr bwMode="auto">
              <a:xfrm>
                <a:off x="743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33" name="Line 256"/>
              <p:cNvSpPr>
                <a:spLocks noChangeShapeType="1"/>
              </p:cNvSpPr>
              <p:nvPr userDrawn="1"/>
            </p:nvSpPr>
            <p:spPr bwMode="auto">
              <a:xfrm>
                <a:off x="743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34" name="Line 257"/>
              <p:cNvSpPr>
                <a:spLocks noChangeShapeType="1"/>
              </p:cNvSpPr>
              <p:nvPr userDrawn="1"/>
            </p:nvSpPr>
            <p:spPr bwMode="auto">
              <a:xfrm>
                <a:off x="743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35" name="Line 258"/>
              <p:cNvSpPr>
                <a:spLocks noChangeShapeType="1"/>
              </p:cNvSpPr>
              <p:nvPr userDrawn="1"/>
            </p:nvSpPr>
            <p:spPr bwMode="auto">
              <a:xfrm>
                <a:off x="743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36" name="Line 259"/>
              <p:cNvSpPr>
                <a:spLocks noChangeShapeType="1"/>
              </p:cNvSpPr>
              <p:nvPr userDrawn="1"/>
            </p:nvSpPr>
            <p:spPr bwMode="auto">
              <a:xfrm>
                <a:off x="743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37" name="Line 260"/>
              <p:cNvSpPr>
                <a:spLocks noChangeShapeType="1"/>
              </p:cNvSpPr>
              <p:nvPr userDrawn="1"/>
            </p:nvSpPr>
            <p:spPr bwMode="auto">
              <a:xfrm>
                <a:off x="743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38" name="Line 261"/>
              <p:cNvSpPr>
                <a:spLocks noChangeShapeType="1"/>
              </p:cNvSpPr>
              <p:nvPr userDrawn="1"/>
            </p:nvSpPr>
            <p:spPr bwMode="auto">
              <a:xfrm>
                <a:off x="361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39" name="Line 262"/>
              <p:cNvSpPr>
                <a:spLocks noChangeShapeType="1"/>
              </p:cNvSpPr>
              <p:nvPr userDrawn="1"/>
            </p:nvSpPr>
            <p:spPr bwMode="auto">
              <a:xfrm>
                <a:off x="361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40" name="Line 263"/>
              <p:cNvSpPr>
                <a:spLocks noChangeShapeType="1"/>
              </p:cNvSpPr>
              <p:nvPr userDrawn="1"/>
            </p:nvSpPr>
            <p:spPr bwMode="auto">
              <a:xfrm>
                <a:off x="361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41" name="Line 264"/>
              <p:cNvSpPr>
                <a:spLocks noChangeShapeType="1"/>
              </p:cNvSpPr>
              <p:nvPr userDrawn="1"/>
            </p:nvSpPr>
            <p:spPr bwMode="auto">
              <a:xfrm>
                <a:off x="361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42" name="Line 265"/>
              <p:cNvSpPr>
                <a:spLocks noChangeShapeType="1"/>
              </p:cNvSpPr>
              <p:nvPr userDrawn="1"/>
            </p:nvSpPr>
            <p:spPr bwMode="auto">
              <a:xfrm>
                <a:off x="361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43" name="Line 266"/>
              <p:cNvSpPr>
                <a:spLocks noChangeShapeType="1"/>
              </p:cNvSpPr>
              <p:nvPr userDrawn="1"/>
            </p:nvSpPr>
            <p:spPr bwMode="auto">
              <a:xfrm>
                <a:off x="361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44" name="Line 267"/>
              <p:cNvSpPr>
                <a:spLocks noChangeShapeType="1"/>
              </p:cNvSpPr>
              <p:nvPr userDrawn="1"/>
            </p:nvSpPr>
            <p:spPr bwMode="auto">
              <a:xfrm>
                <a:off x="361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45" name="Line 268"/>
              <p:cNvSpPr>
                <a:spLocks noChangeShapeType="1"/>
              </p:cNvSpPr>
              <p:nvPr userDrawn="1"/>
            </p:nvSpPr>
            <p:spPr bwMode="auto">
              <a:xfrm>
                <a:off x="361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46" name="Line 269"/>
              <p:cNvSpPr>
                <a:spLocks noChangeShapeType="1"/>
              </p:cNvSpPr>
              <p:nvPr userDrawn="1"/>
            </p:nvSpPr>
            <p:spPr bwMode="auto">
              <a:xfrm>
                <a:off x="361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47" name="Line 270"/>
              <p:cNvSpPr>
                <a:spLocks noChangeShapeType="1"/>
              </p:cNvSpPr>
              <p:nvPr userDrawn="1"/>
            </p:nvSpPr>
            <p:spPr bwMode="auto">
              <a:xfrm>
                <a:off x="361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48" name="Line 271"/>
              <p:cNvSpPr>
                <a:spLocks noChangeShapeType="1"/>
              </p:cNvSpPr>
              <p:nvPr userDrawn="1"/>
            </p:nvSpPr>
            <p:spPr bwMode="auto">
              <a:xfrm>
                <a:off x="361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49" name="Line 272"/>
              <p:cNvSpPr>
                <a:spLocks noChangeShapeType="1"/>
              </p:cNvSpPr>
              <p:nvPr userDrawn="1"/>
            </p:nvSpPr>
            <p:spPr bwMode="auto">
              <a:xfrm>
                <a:off x="361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50" name="Line 273"/>
              <p:cNvSpPr>
                <a:spLocks noChangeShapeType="1"/>
              </p:cNvSpPr>
              <p:nvPr userDrawn="1"/>
            </p:nvSpPr>
            <p:spPr bwMode="auto">
              <a:xfrm>
                <a:off x="361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51" name="Line 274"/>
              <p:cNvSpPr>
                <a:spLocks noChangeShapeType="1"/>
              </p:cNvSpPr>
              <p:nvPr userDrawn="1"/>
            </p:nvSpPr>
            <p:spPr bwMode="auto">
              <a:xfrm>
                <a:off x="387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52" name="Line 275"/>
              <p:cNvSpPr>
                <a:spLocks noChangeShapeType="1"/>
              </p:cNvSpPr>
              <p:nvPr userDrawn="1"/>
            </p:nvSpPr>
            <p:spPr bwMode="auto">
              <a:xfrm>
                <a:off x="387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53" name="Line 276"/>
              <p:cNvSpPr>
                <a:spLocks noChangeShapeType="1"/>
              </p:cNvSpPr>
              <p:nvPr userDrawn="1"/>
            </p:nvSpPr>
            <p:spPr bwMode="auto">
              <a:xfrm>
                <a:off x="387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54" name="Line 277"/>
              <p:cNvSpPr>
                <a:spLocks noChangeShapeType="1"/>
              </p:cNvSpPr>
              <p:nvPr userDrawn="1"/>
            </p:nvSpPr>
            <p:spPr bwMode="auto">
              <a:xfrm>
                <a:off x="387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55" name="Line 278"/>
              <p:cNvSpPr>
                <a:spLocks noChangeShapeType="1"/>
              </p:cNvSpPr>
              <p:nvPr userDrawn="1"/>
            </p:nvSpPr>
            <p:spPr bwMode="auto">
              <a:xfrm>
                <a:off x="387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56" name="Line 279"/>
              <p:cNvSpPr>
                <a:spLocks noChangeShapeType="1"/>
              </p:cNvSpPr>
              <p:nvPr userDrawn="1"/>
            </p:nvSpPr>
            <p:spPr bwMode="auto">
              <a:xfrm>
                <a:off x="387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57" name="Line 280"/>
              <p:cNvSpPr>
                <a:spLocks noChangeShapeType="1"/>
              </p:cNvSpPr>
              <p:nvPr userDrawn="1"/>
            </p:nvSpPr>
            <p:spPr bwMode="auto">
              <a:xfrm>
                <a:off x="387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58" name="Line 281"/>
              <p:cNvSpPr>
                <a:spLocks noChangeShapeType="1"/>
              </p:cNvSpPr>
              <p:nvPr userDrawn="1"/>
            </p:nvSpPr>
            <p:spPr bwMode="auto">
              <a:xfrm>
                <a:off x="387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59" name="Line 282"/>
              <p:cNvSpPr>
                <a:spLocks noChangeShapeType="1"/>
              </p:cNvSpPr>
              <p:nvPr userDrawn="1"/>
            </p:nvSpPr>
            <p:spPr bwMode="auto">
              <a:xfrm>
                <a:off x="387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60" name="Line 283"/>
              <p:cNvSpPr>
                <a:spLocks noChangeShapeType="1"/>
              </p:cNvSpPr>
              <p:nvPr userDrawn="1"/>
            </p:nvSpPr>
            <p:spPr bwMode="auto">
              <a:xfrm>
                <a:off x="387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61" name="Line 284"/>
              <p:cNvSpPr>
                <a:spLocks noChangeShapeType="1"/>
              </p:cNvSpPr>
              <p:nvPr userDrawn="1"/>
            </p:nvSpPr>
            <p:spPr bwMode="auto">
              <a:xfrm>
                <a:off x="387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62" name="Line 285"/>
              <p:cNvSpPr>
                <a:spLocks noChangeShapeType="1"/>
              </p:cNvSpPr>
              <p:nvPr userDrawn="1"/>
            </p:nvSpPr>
            <p:spPr bwMode="auto">
              <a:xfrm>
                <a:off x="387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63" name="Line 286"/>
              <p:cNvSpPr>
                <a:spLocks noChangeShapeType="1"/>
              </p:cNvSpPr>
              <p:nvPr userDrawn="1"/>
            </p:nvSpPr>
            <p:spPr bwMode="auto">
              <a:xfrm>
                <a:off x="387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64" name="Line 287"/>
              <p:cNvSpPr>
                <a:spLocks noChangeShapeType="1"/>
              </p:cNvSpPr>
              <p:nvPr userDrawn="1"/>
            </p:nvSpPr>
            <p:spPr bwMode="auto">
              <a:xfrm>
                <a:off x="412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65" name="Line 288"/>
              <p:cNvSpPr>
                <a:spLocks noChangeShapeType="1"/>
              </p:cNvSpPr>
              <p:nvPr userDrawn="1"/>
            </p:nvSpPr>
            <p:spPr bwMode="auto">
              <a:xfrm>
                <a:off x="412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66" name="Line 289"/>
              <p:cNvSpPr>
                <a:spLocks noChangeShapeType="1"/>
              </p:cNvSpPr>
              <p:nvPr userDrawn="1"/>
            </p:nvSpPr>
            <p:spPr bwMode="auto">
              <a:xfrm>
                <a:off x="412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67" name="Line 290"/>
              <p:cNvSpPr>
                <a:spLocks noChangeShapeType="1"/>
              </p:cNvSpPr>
              <p:nvPr userDrawn="1"/>
            </p:nvSpPr>
            <p:spPr bwMode="auto">
              <a:xfrm>
                <a:off x="412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68" name="Line 291"/>
              <p:cNvSpPr>
                <a:spLocks noChangeShapeType="1"/>
              </p:cNvSpPr>
              <p:nvPr userDrawn="1"/>
            </p:nvSpPr>
            <p:spPr bwMode="auto">
              <a:xfrm>
                <a:off x="412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69" name="Line 292"/>
              <p:cNvSpPr>
                <a:spLocks noChangeShapeType="1"/>
              </p:cNvSpPr>
              <p:nvPr userDrawn="1"/>
            </p:nvSpPr>
            <p:spPr bwMode="auto">
              <a:xfrm>
                <a:off x="412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70" name="Line 293"/>
              <p:cNvSpPr>
                <a:spLocks noChangeShapeType="1"/>
              </p:cNvSpPr>
              <p:nvPr userDrawn="1"/>
            </p:nvSpPr>
            <p:spPr bwMode="auto">
              <a:xfrm>
                <a:off x="412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71" name="Line 294"/>
              <p:cNvSpPr>
                <a:spLocks noChangeShapeType="1"/>
              </p:cNvSpPr>
              <p:nvPr userDrawn="1"/>
            </p:nvSpPr>
            <p:spPr bwMode="auto">
              <a:xfrm>
                <a:off x="412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72" name="Line 295"/>
              <p:cNvSpPr>
                <a:spLocks noChangeShapeType="1"/>
              </p:cNvSpPr>
              <p:nvPr userDrawn="1"/>
            </p:nvSpPr>
            <p:spPr bwMode="auto">
              <a:xfrm>
                <a:off x="412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73" name="Line 296"/>
              <p:cNvSpPr>
                <a:spLocks noChangeShapeType="1"/>
              </p:cNvSpPr>
              <p:nvPr userDrawn="1"/>
            </p:nvSpPr>
            <p:spPr bwMode="auto">
              <a:xfrm>
                <a:off x="412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74" name="Line 297"/>
              <p:cNvSpPr>
                <a:spLocks noChangeShapeType="1"/>
              </p:cNvSpPr>
              <p:nvPr userDrawn="1"/>
            </p:nvSpPr>
            <p:spPr bwMode="auto">
              <a:xfrm>
                <a:off x="412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75" name="Line 298"/>
              <p:cNvSpPr>
                <a:spLocks noChangeShapeType="1"/>
              </p:cNvSpPr>
              <p:nvPr userDrawn="1"/>
            </p:nvSpPr>
            <p:spPr bwMode="auto">
              <a:xfrm>
                <a:off x="412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76" name="Line 299"/>
              <p:cNvSpPr>
                <a:spLocks noChangeShapeType="1"/>
              </p:cNvSpPr>
              <p:nvPr userDrawn="1"/>
            </p:nvSpPr>
            <p:spPr bwMode="auto">
              <a:xfrm>
                <a:off x="412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77" name="Line 300"/>
              <p:cNvSpPr>
                <a:spLocks noChangeShapeType="1"/>
              </p:cNvSpPr>
              <p:nvPr userDrawn="1"/>
            </p:nvSpPr>
            <p:spPr bwMode="auto">
              <a:xfrm>
                <a:off x="438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78" name="Line 301"/>
              <p:cNvSpPr>
                <a:spLocks noChangeShapeType="1"/>
              </p:cNvSpPr>
              <p:nvPr userDrawn="1"/>
            </p:nvSpPr>
            <p:spPr bwMode="auto">
              <a:xfrm>
                <a:off x="438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79" name="Line 302"/>
              <p:cNvSpPr>
                <a:spLocks noChangeShapeType="1"/>
              </p:cNvSpPr>
              <p:nvPr userDrawn="1"/>
            </p:nvSpPr>
            <p:spPr bwMode="auto">
              <a:xfrm>
                <a:off x="438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80" name="Line 303"/>
              <p:cNvSpPr>
                <a:spLocks noChangeShapeType="1"/>
              </p:cNvSpPr>
              <p:nvPr userDrawn="1"/>
            </p:nvSpPr>
            <p:spPr bwMode="auto">
              <a:xfrm>
                <a:off x="438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81" name="Line 304"/>
              <p:cNvSpPr>
                <a:spLocks noChangeShapeType="1"/>
              </p:cNvSpPr>
              <p:nvPr userDrawn="1"/>
            </p:nvSpPr>
            <p:spPr bwMode="auto">
              <a:xfrm>
                <a:off x="438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82" name="Line 305"/>
              <p:cNvSpPr>
                <a:spLocks noChangeShapeType="1"/>
              </p:cNvSpPr>
              <p:nvPr userDrawn="1"/>
            </p:nvSpPr>
            <p:spPr bwMode="auto">
              <a:xfrm>
                <a:off x="438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83" name="Line 306"/>
              <p:cNvSpPr>
                <a:spLocks noChangeShapeType="1"/>
              </p:cNvSpPr>
              <p:nvPr userDrawn="1"/>
            </p:nvSpPr>
            <p:spPr bwMode="auto">
              <a:xfrm>
                <a:off x="438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84" name="Line 307"/>
              <p:cNvSpPr>
                <a:spLocks noChangeShapeType="1"/>
              </p:cNvSpPr>
              <p:nvPr userDrawn="1"/>
            </p:nvSpPr>
            <p:spPr bwMode="auto">
              <a:xfrm>
                <a:off x="438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85" name="Line 308"/>
              <p:cNvSpPr>
                <a:spLocks noChangeShapeType="1"/>
              </p:cNvSpPr>
              <p:nvPr userDrawn="1"/>
            </p:nvSpPr>
            <p:spPr bwMode="auto">
              <a:xfrm>
                <a:off x="438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86" name="Line 309"/>
              <p:cNvSpPr>
                <a:spLocks noChangeShapeType="1"/>
              </p:cNvSpPr>
              <p:nvPr userDrawn="1"/>
            </p:nvSpPr>
            <p:spPr bwMode="auto">
              <a:xfrm>
                <a:off x="438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87" name="Line 310"/>
              <p:cNvSpPr>
                <a:spLocks noChangeShapeType="1"/>
              </p:cNvSpPr>
              <p:nvPr userDrawn="1"/>
            </p:nvSpPr>
            <p:spPr bwMode="auto">
              <a:xfrm>
                <a:off x="438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88" name="Line 311"/>
              <p:cNvSpPr>
                <a:spLocks noChangeShapeType="1"/>
              </p:cNvSpPr>
              <p:nvPr userDrawn="1"/>
            </p:nvSpPr>
            <p:spPr bwMode="auto">
              <a:xfrm>
                <a:off x="438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89" name="Line 312"/>
              <p:cNvSpPr>
                <a:spLocks noChangeShapeType="1"/>
              </p:cNvSpPr>
              <p:nvPr userDrawn="1"/>
            </p:nvSpPr>
            <p:spPr bwMode="auto">
              <a:xfrm>
                <a:off x="438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90" name="Line 313"/>
              <p:cNvSpPr>
                <a:spLocks noChangeShapeType="1"/>
              </p:cNvSpPr>
              <p:nvPr userDrawn="1"/>
            </p:nvSpPr>
            <p:spPr bwMode="auto">
              <a:xfrm>
                <a:off x="4634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91" name="Line 314"/>
              <p:cNvSpPr>
                <a:spLocks noChangeShapeType="1"/>
              </p:cNvSpPr>
              <p:nvPr userDrawn="1"/>
            </p:nvSpPr>
            <p:spPr bwMode="auto">
              <a:xfrm>
                <a:off x="4634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92" name="Line 315"/>
              <p:cNvSpPr>
                <a:spLocks noChangeShapeType="1"/>
              </p:cNvSpPr>
              <p:nvPr userDrawn="1"/>
            </p:nvSpPr>
            <p:spPr bwMode="auto">
              <a:xfrm>
                <a:off x="4634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93" name="Line 316"/>
              <p:cNvSpPr>
                <a:spLocks noChangeShapeType="1"/>
              </p:cNvSpPr>
              <p:nvPr userDrawn="1"/>
            </p:nvSpPr>
            <p:spPr bwMode="auto">
              <a:xfrm>
                <a:off x="4634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94" name="Line 317"/>
              <p:cNvSpPr>
                <a:spLocks noChangeShapeType="1"/>
              </p:cNvSpPr>
              <p:nvPr userDrawn="1"/>
            </p:nvSpPr>
            <p:spPr bwMode="auto">
              <a:xfrm>
                <a:off x="4634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95" name="Line 318"/>
              <p:cNvSpPr>
                <a:spLocks noChangeShapeType="1"/>
              </p:cNvSpPr>
              <p:nvPr userDrawn="1"/>
            </p:nvSpPr>
            <p:spPr bwMode="auto">
              <a:xfrm>
                <a:off x="4634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96" name="Line 319"/>
              <p:cNvSpPr>
                <a:spLocks noChangeShapeType="1"/>
              </p:cNvSpPr>
              <p:nvPr userDrawn="1"/>
            </p:nvSpPr>
            <p:spPr bwMode="auto">
              <a:xfrm>
                <a:off x="4634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97" name="Line 320"/>
              <p:cNvSpPr>
                <a:spLocks noChangeShapeType="1"/>
              </p:cNvSpPr>
              <p:nvPr userDrawn="1"/>
            </p:nvSpPr>
            <p:spPr bwMode="auto">
              <a:xfrm>
                <a:off x="4634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98" name="Line 321"/>
              <p:cNvSpPr>
                <a:spLocks noChangeShapeType="1"/>
              </p:cNvSpPr>
              <p:nvPr userDrawn="1"/>
            </p:nvSpPr>
            <p:spPr bwMode="auto">
              <a:xfrm>
                <a:off x="4634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99" name="Line 322"/>
              <p:cNvSpPr>
                <a:spLocks noChangeShapeType="1"/>
              </p:cNvSpPr>
              <p:nvPr userDrawn="1"/>
            </p:nvSpPr>
            <p:spPr bwMode="auto">
              <a:xfrm>
                <a:off x="4634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00" name="Line 323"/>
              <p:cNvSpPr>
                <a:spLocks noChangeShapeType="1"/>
              </p:cNvSpPr>
              <p:nvPr userDrawn="1"/>
            </p:nvSpPr>
            <p:spPr bwMode="auto">
              <a:xfrm>
                <a:off x="4634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01" name="Line 324"/>
              <p:cNvSpPr>
                <a:spLocks noChangeShapeType="1"/>
              </p:cNvSpPr>
              <p:nvPr userDrawn="1"/>
            </p:nvSpPr>
            <p:spPr bwMode="auto">
              <a:xfrm>
                <a:off x="4634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02" name="Line 325"/>
              <p:cNvSpPr>
                <a:spLocks noChangeShapeType="1"/>
              </p:cNvSpPr>
              <p:nvPr userDrawn="1"/>
            </p:nvSpPr>
            <p:spPr bwMode="auto">
              <a:xfrm>
                <a:off x="4634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03" name="Line 326"/>
              <p:cNvSpPr>
                <a:spLocks noChangeShapeType="1"/>
              </p:cNvSpPr>
              <p:nvPr userDrawn="1"/>
            </p:nvSpPr>
            <p:spPr bwMode="auto">
              <a:xfrm>
                <a:off x="488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04" name="Line 327"/>
              <p:cNvSpPr>
                <a:spLocks noChangeShapeType="1"/>
              </p:cNvSpPr>
              <p:nvPr userDrawn="1"/>
            </p:nvSpPr>
            <p:spPr bwMode="auto">
              <a:xfrm>
                <a:off x="488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05" name="Line 328"/>
              <p:cNvSpPr>
                <a:spLocks noChangeShapeType="1"/>
              </p:cNvSpPr>
              <p:nvPr userDrawn="1"/>
            </p:nvSpPr>
            <p:spPr bwMode="auto">
              <a:xfrm>
                <a:off x="488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06" name="Line 329"/>
              <p:cNvSpPr>
                <a:spLocks noChangeShapeType="1"/>
              </p:cNvSpPr>
              <p:nvPr userDrawn="1"/>
            </p:nvSpPr>
            <p:spPr bwMode="auto">
              <a:xfrm>
                <a:off x="488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07" name="Line 330"/>
              <p:cNvSpPr>
                <a:spLocks noChangeShapeType="1"/>
              </p:cNvSpPr>
              <p:nvPr userDrawn="1"/>
            </p:nvSpPr>
            <p:spPr bwMode="auto">
              <a:xfrm>
                <a:off x="488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08" name="Line 331"/>
              <p:cNvSpPr>
                <a:spLocks noChangeShapeType="1"/>
              </p:cNvSpPr>
              <p:nvPr userDrawn="1"/>
            </p:nvSpPr>
            <p:spPr bwMode="auto">
              <a:xfrm>
                <a:off x="488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09" name="Line 332"/>
              <p:cNvSpPr>
                <a:spLocks noChangeShapeType="1"/>
              </p:cNvSpPr>
              <p:nvPr userDrawn="1"/>
            </p:nvSpPr>
            <p:spPr bwMode="auto">
              <a:xfrm>
                <a:off x="488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10" name="Line 333"/>
              <p:cNvSpPr>
                <a:spLocks noChangeShapeType="1"/>
              </p:cNvSpPr>
              <p:nvPr userDrawn="1"/>
            </p:nvSpPr>
            <p:spPr bwMode="auto">
              <a:xfrm>
                <a:off x="488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11" name="Line 334"/>
              <p:cNvSpPr>
                <a:spLocks noChangeShapeType="1"/>
              </p:cNvSpPr>
              <p:nvPr userDrawn="1"/>
            </p:nvSpPr>
            <p:spPr bwMode="auto">
              <a:xfrm>
                <a:off x="488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12" name="Line 335"/>
              <p:cNvSpPr>
                <a:spLocks noChangeShapeType="1"/>
              </p:cNvSpPr>
              <p:nvPr userDrawn="1"/>
            </p:nvSpPr>
            <p:spPr bwMode="auto">
              <a:xfrm>
                <a:off x="488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13" name="Line 336"/>
              <p:cNvSpPr>
                <a:spLocks noChangeShapeType="1"/>
              </p:cNvSpPr>
              <p:nvPr userDrawn="1"/>
            </p:nvSpPr>
            <p:spPr bwMode="auto">
              <a:xfrm>
                <a:off x="488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14" name="Line 337"/>
              <p:cNvSpPr>
                <a:spLocks noChangeShapeType="1"/>
              </p:cNvSpPr>
              <p:nvPr userDrawn="1"/>
            </p:nvSpPr>
            <p:spPr bwMode="auto">
              <a:xfrm>
                <a:off x="488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15" name="Line 338"/>
              <p:cNvSpPr>
                <a:spLocks noChangeShapeType="1"/>
              </p:cNvSpPr>
              <p:nvPr userDrawn="1"/>
            </p:nvSpPr>
            <p:spPr bwMode="auto">
              <a:xfrm>
                <a:off x="488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16" name="Line 339"/>
              <p:cNvSpPr>
                <a:spLocks noChangeShapeType="1"/>
              </p:cNvSpPr>
              <p:nvPr userDrawn="1"/>
            </p:nvSpPr>
            <p:spPr bwMode="auto">
              <a:xfrm>
                <a:off x="514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17" name="Line 340"/>
              <p:cNvSpPr>
                <a:spLocks noChangeShapeType="1"/>
              </p:cNvSpPr>
              <p:nvPr userDrawn="1"/>
            </p:nvSpPr>
            <p:spPr bwMode="auto">
              <a:xfrm>
                <a:off x="514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18" name="Line 341"/>
              <p:cNvSpPr>
                <a:spLocks noChangeShapeType="1"/>
              </p:cNvSpPr>
              <p:nvPr userDrawn="1"/>
            </p:nvSpPr>
            <p:spPr bwMode="auto">
              <a:xfrm>
                <a:off x="514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19" name="Line 342"/>
              <p:cNvSpPr>
                <a:spLocks noChangeShapeType="1"/>
              </p:cNvSpPr>
              <p:nvPr userDrawn="1"/>
            </p:nvSpPr>
            <p:spPr bwMode="auto">
              <a:xfrm>
                <a:off x="514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20" name="Line 343"/>
              <p:cNvSpPr>
                <a:spLocks noChangeShapeType="1"/>
              </p:cNvSpPr>
              <p:nvPr userDrawn="1"/>
            </p:nvSpPr>
            <p:spPr bwMode="auto">
              <a:xfrm>
                <a:off x="514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21" name="Line 344"/>
              <p:cNvSpPr>
                <a:spLocks noChangeShapeType="1"/>
              </p:cNvSpPr>
              <p:nvPr userDrawn="1"/>
            </p:nvSpPr>
            <p:spPr bwMode="auto">
              <a:xfrm>
                <a:off x="514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22" name="Line 345"/>
              <p:cNvSpPr>
                <a:spLocks noChangeShapeType="1"/>
              </p:cNvSpPr>
              <p:nvPr userDrawn="1"/>
            </p:nvSpPr>
            <p:spPr bwMode="auto">
              <a:xfrm>
                <a:off x="514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23" name="Line 346"/>
              <p:cNvSpPr>
                <a:spLocks noChangeShapeType="1"/>
              </p:cNvSpPr>
              <p:nvPr userDrawn="1"/>
            </p:nvSpPr>
            <p:spPr bwMode="auto">
              <a:xfrm>
                <a:off x="514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24" name="Line 347"/>
              <p:cNvSpPr>
                <a:spLocks noChangeShapeType="1"/>
              </p:cNvSpPr>
              <p:nvPr userDrawn="1"/>
            </p:nvSpPr>
            <p:spPr bwMode="auto">
              <a:xfrm>
                <a:off x="514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25" name="Line 348"/>
              <p:cNvSpPr>
                <a:spLocks noChangeShapeType="1"/>
              </p:cNvSpPr>
              <p:nvPr userDrawn="1"/>
            </p:nvSpPr>
            <p:spPr bwMode="auto">
              <a:xfrm>
                <a:off x="514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26" name="Line 349"/>
              <p:cNvSpPr>
                <a:spLocks noChangeShapeType="1"/>
              </p:cNvSpPr>
              <p:nvPr userDrawn="1"/>
            </p:nvSpPr>
            <p:spPr bwMode="auto">
              <a:xfrm>
                <a:off x="514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27" name="Line 350"/>
              <p:cNvSpPr>
                <a:spLocks noChangeShapeType="1"/>
              </p:cNvSpPr>
              <p:nvPr userDrawn="1"/>
            </p:nvSpPr>
            <p:spPr bwMode="auto">
              <a:xfrm>
                <a:off x="514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28" name="Line 351"/>
              <p:cNvSpPr>
                <a:spLocks noChangeShapeType="1"/>
              </p:cNvSpPr>
              <p:nvPr userDrawn="1"/>
            </p:nvSpPr>
            <p:spPr bwMode="auto">
              <a:xfrm>
                <a:off x="514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29" name="Line 352"/>
              <p:cNvSpPr>
                <a:spLocks noChangeShapeType="1"/>
              </p:cNvSpPr>
              <p:nvPr userDrawn="1"/>
            </p:nvSpPr>
            <p:spPr bwMode="auto">
              <a:xfrm>
                <a:off x="539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30" name="Line 353"/>
              <p:cNvSpPr>
                <a:spLocks noChangeShapeType="1"/>
              </p:cNvSpPr>
              <p:nvPr userDrawn="1"/>
            </p:nvSpPr>
            <p:spPr bwMode="auto">
              <a:xfrm>
                <a:off x="539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31" name="Line 354"/>
              <p:cNvSpPr>
                <a:spLocks noChangeShapeType="1"/>
              </p:cNvSpPr>
              <p:nvPr userDrawn="1"/>
            </p:nvSpPr>
            <p:spPr bwMode="auto">
              <a:xfrm>
                <a:off x="539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32" name="Line 355"/>
              <p:cNvSpPr>
                <a:spLocks noChangeShapeType="1"/>
              </p:cNvSpPr>
              <p:nvPr userDrawn="1"/>
            </p:nvSpPr>
            <p:spPr bwMode="auto">
              <a:xfrm>
                <a:off x="539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33" name="Line 356"/>
              <p:cNvSpPr>
                <a:spLocks noChangeShapeType="1"/>
              </p:cNvSpPr>
              <p:nvPr userDrawn="1"/>
            </p:nvSpPr>
            <p:spPr bwMode="auto">
              <a:xfrm>
                <a:off x="539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34" name="Line 357"/>
              <p:cNvSpPr>
                <a:spLocks noChangeShapeType="1"/>
              </p:cNvSpPr>
              <p:nvPr userDrawn="1"/>
            </p:nvSpPr>
            <p:spPr bwMode="auto">
              <a:xfrm>
                <a:off x="539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35" name="Line 358"/>
              <p:cNvSpPr>
                <a:spLocks noChangeShapeType="1"/>
              </p:cNvSpPr>
              <p:nvPr userDrawn="1"/>
            </p:nvSpPr>
            <p:spPr bwMode="auto">
              <a:xfrm>
                <a:off x="539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36" name="Line 359"/>
              <p:cNvSpPr>
                <a:spLocks noChangeShapeType="1"/>
              </p:cNvSpPr>
              <p:nvPr userDrawn="1"/>
            </p:nvSpPr>
            <p:spPr bwMode="auto">
              <a:xfrm>
                <a:off x="539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37" name="Line 360"/>
              <p:cNvSpPr>
                <a:spLocks noChangeShapeType="1"/>
              </p:cNvSpPr>
              <p:nvPr userDrawn="1"/>
            </p:nvSpPr>
            <p:spPr bwMode="auto">
              <a:xfrm>
                <a:off x="539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38" name="Line 361"/>
              <p:cNvSpPr>
                <a:spLocks noChangeShapeType="1"/>
              </p:cNvSpPr>
              <p:nvPr userDrawn="1"/>
            </p:nvSpPr>
            <p:spPr bwMode="auto">
              <a:xfrm>
                <a:off x="539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39" name="Line 362"/>
              <p:cNvSpPr>
                <a:spLocks noChangeShapeType="1"/>
              </p:cNvSpPr>
              <p:nvPr userDrawn="1"/>
            </p:nvSpPr>
            <p:spPr bwMode="auto">
              <a:xfrm>
                <a:off x="539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40" name="Line 363"/>
              <p:cNvSpPr>
                <a:spLocks noChangeShapeType="1"/>
              </p:cNvSpPr>
              <p:nvPr userDrawn="1"/>
            </p:nvSpPr>
            <p:spPr bwMode="auto">
              <a:xfrm>
                <a:off x="539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41" name="Line 364"/>
              <p:cNvSpPr>
                <a:spLocks noChangeShapeType="1"/>
              </p:cNvSpPr>
              <p:nvPr userDrawn="1"/>
            </p:nvSpPr>
            <p:spPr bwMode="auto">
              <a:xfrm>
                <a:off x="539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42" name="Line 365"/>
              <p:cNvSpPr>
                <a:spLocks noChangeShapeType="1"/>
              </p:cNvSpPr>
              <p:nvPr userDrawn="1"/>
            </p:nvSpPr>
            <p:spPr bwMode="auto">
              <a:xfrm>
                <a:off x="565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43" name="Line 366"/>
              <p:cNvSpPr>
                <a:spLocks noChangeShapeType="1"/>
              </p:cNvSpPr>
              <p:nvPr userDrawn="1"/>
            </p:nvSpPr>
            <p:spPr bwMode="auto">
              <a:xfrm>
                <a:off x="565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44" name="Line 367"/>
              <p:cNvSpPr>
                <a:spLocks noChangeShapeType="1"/>
              </p:cNvSpPr>
              <p:nvPr userDrawn="1"/>
            </p:nvSpPr>
            <p:spPr bwMode="auto">
              <a:xfrm>
                <a:off x="565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45" name="Line 368"/>
              <p:cNvSpPr>
                <a:spLocks noChangeShapeType="1"/>
              </p:cNvSpPr>
              <p:nvPr userDrawn="1"/>
            </p:nvSpPr>
            <p:spPr bwMode="auto">
              <a:xfrm>
                <a:off x="565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46" name="Line 369"/>
              <p:cNvSpPr>
                <a:spLocks noChangeShapeType="1"/>
              </p:cNvSpPr>
              <p:nvPr userDrawn="1"/>
            </p:nvSpPr>
            <p:spPr bwMode="auto">
              <a:xfrm>
                <a:off x="565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47" name="Line 370"/>
              <p:cNvSpPr>
                <a:spLocks noChangeShapeType="1"/>
              </p:cNvSpPr>
              <p:nvPr userDrawn="1"/>
            </p:nvSpPr>
            <p:spPr bwMode="auto">
              <a:xfrm>
                <a:off x="565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48" name="Line 371"/>
              <p:cNvSpPr>
                <a:spLocks noChangeShapeType="1"/>
              </p:cNvSpPr>
              <p:nvPr userDrawn="1"/>
            </p:nvSpPr>
            <p:spPr bwMode="auto">
              <a:xfrm>
                <a:off x="565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49" name="Line 372"/>
              <p:cNvSpPr>
                <a:spLocks noChangeShapeType="1"/>
              </p:cNvSpPr>
              <p:nvPr userDrawn="1"/>
            </p:nvSpPr>
            <p:spPr bwMode="auto">
              <a:xfrm>
                <a:off x="565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50" name="Line 373"/>
              <p:cNvSpPr>
                <a:spLocks noChangeShapeType="1"/>
              </p:cNvSpPr>
              <p:nvPr userDrawn="1"/>
            </p:nvSpPr>
            <p:spPr bwMode="auto">
              <a:xfrm>
                <a:off x="565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51" name="Line 374"/>
              <p:cNvSpPr>
                <a:spLocks noChangeShapeType="1"/>
              </p:cNvSpPr>
              <p:nvPr userDrawn="1"/>
            </p:nvSpPr>
            <p:spPr bwMode="auto">
              <a:xfrm>
                <a:off x="565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52" name="Line 375"/>
              <p:cNvSpPr>
                <a:spLocks noChangeShapeType="1"/>
              </p:cNvSpPr>
              <p:nvPr userDrawn="1"/>
            </p:nvSpPr>
            <p:spPr bwMode="auto">
              <a:xfrm>
                <a:off x="565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53" name="Line 376"/>
              <p:cNvSpPr>
                <a:spLocks noChangeShapeType="1"/>
              </p:cNvSpPr>
              <p:nvPr userDrawn="1"/>
            </p:nvSpPr>
            <p:spPr bwMode="auto">
              <a:xfrm>
                <a:off x="565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54" name="Line 377"/>
              <p:cNvSpPr>
                <a:spLocks noChangeShapeType="1"/>
              </p:cNvSpPr>
              <p:nvPr userDrawn="1"/>
            </p:nvSpPr>
            <p:spPr bwMode="auto">
              <a:xfrm>
                <a:off x="565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55" name="Line 378"/>
              <p:cNvSpPr>
                <a:spLocks noChangeShapeType="1"/>
              </p:cNvSpPr>
              <p:nvPr userDrawn="1"/>
            </p:nvSpPr>
            <p:spPr bwMode="auto">
              <a:xfrm>
                <a:off x="5904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56" name="Line 379"/>
              <p:cNvSpPr>
                <a:spLocks noChangeShapeType="1"/>
              </p:cNvSpPr>
              <p:nvPr userDrawn="1"/>
            </p:nvSpPr>
            <p:spPr bwMode="auto">
              <a:xfrm>
                <a:off x="5904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57" name="Line 380"/>
              <p:cNvSpPr>
                <a:spLocks noChangeShapeType="1"/>
              </p:cNvSpPr>
              <p:nvPr userDrawn="1"/>
            </p:nvSpPr>
            <p:spPr bwMode="auto">
              <a:xfrm>
                <a:off x="5904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58" name="Line 381"/>
              <p:cNvSpPr>
                <a:spLocks noChangeShapeType="1"/>
              </p:cNvSpPr>
              <p:nvPr userDrawn="1"/>
            </p:nvSpPr>
            <p:spPr bwMode="auto">
              <a:xfrm>
                <a:off x="5904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59" name="Line 382"/>
              <p:cNvSpPr>
                <a:spLocks noChangeShapeType="1"/>
              </p:cNvSpPr>
              <p:nvPr userDrawn="1"/>
            </p:nvSpPr>
            <p:spPr bwMode="auto">
              <a:xfrm>
                <a:off x="5904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60" name="Line 383"/>
              <p:cNvSpPr>
                <a:spLocks noChangeShapeType="1"/>
              </p:cNvSpPr>
              <p:nvPr userDrawn="1"/>
            </p:nvSpPr>
            <p:spPr bwMode="auto">
              <a:xfrm>
                <a:off x="5904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61" name="Line 384"/>
              <p:cNvSpPr>
                <a:spLocks noChangeShapeType="1"/>
              </p:cNvSpPr>
              <p:nvPr userDrawn="1"/>
            </p:nvSpPr>
            <p:spPr bwMode="auto">
              <a:xfrm>
                <a:off x="5904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62" name="Line 385"/>
              <p:cNvSpPr>
                <a:spLocks noChangeShapeType="1"/>
              </p:cNvSpPr>
              <p:nvPr userDrawn="1"/>
            </p:nvSpPr>
            <p:spPr bwMode="auto">
              <a:xfrm>
                <a:off x="5904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63" name="Line 386"/>
              <p:cNvSpPr>
                <a:spLocks noChangeShapeType="1"/>
              </p:cNvSpPr>
              <p:nvPr userDrawn="1"/>
            </p:nvSpPr>
            <p:spPr bwMode="auto">
              <a:xfrm>
                <a:off x="5904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64" name="Line 387"/>
              <p:cNvSpPr>
                <a:spLocks noChangeShapeType="1"/>
              </p:cNvSpPr>
              <p:nvPr userDrawn="1"/>
            </p:nvSpPr>
            <p:spPr bwMode="auto">
              <a:xfrm>
                <a:off x="5904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65" name="Line 388"/>
              <p:cNvSpPr>
                <a:spLocks noChangeShapeType="1"/>
              </p:cNvSpPr>
              <p:nvPr userDrawn="1"/>
            </p:nvSpPr>
            <p:spPr bwMode="auto">
              <a:xfrm>
                <a:off x="5904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66" name="Line 389"/>
              <p:cNvSpPr>
                <a:spLocks noChangeShapeType="1"/>
              </p:cNvSpPr>
              <p:nvPr userDrawn="1"/>
            </p:nvSpPr>
            <p:spPr bwMode="auto">
              <a:xfrm>
                <a:off x="5904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67" name="Line 390"/>
              <p:cNvSpPr>
                <a:spLocks noChangeShapeType="1"/>
              </p:cNvSpPr>
              <p:nvPr userDrawn="1"/>
            </p:nvSpPr>
            <p:spPr bwMode="auto">
              <a:xfrm>
                <a:off x="5904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68" name="Line 391"/>
              <p:cNvSpPr>
                <a:spLocks noChangeShapeType="1"/>
              </p:cNvSpPr>
              <p:nvPr userDrawn="1"/>
            </p:nvSpPr>
            <p:spPr bwMode="auto">
              <a:xfrm>
                <a:off x="615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69" name="Line 392"/>
              <p:cNvSpPr>
                <a:spLocks noChangeShapeType="1"/>
              </p:cNvSpPr>
              <p:nvPr userDrawn="1"/>
            </p:nvSpPr>
            <p:spPr bwMode="auto">
              <a:xfrm>
                <a:off x="615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70" name="Line 393"/>
              <p:cNvSpPr>
                <a:spLocks noChangeShapeType="1"/>
              </p:cNvSpPr>
              <p:nvPr userDrawn="1"/>
            </p:nvSpPr>
            <p:spPr bwMode="auto">
              <a:xfrm>
                <a:off x="615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71" name="Line 394"/>
              <p:cNvSpPr>
                <a:spLocks noChangeShapeType="1"/>
              </p:cNvSpPr>
              <p:nvPr userDrawn="1"/>
            </p:nvSpPr>
            <p:spPr bwMode="auto">
              <a:xfrm>
                <a:off x="615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72" name="Line 395"/>
              <p:cNvSpPr>
                <a:spLocks noChangeShapeType="1"/>
              </p:cNvSpPr>
              <p:nvPr userDrawn="1"/>
            </p:nvSpPr>
            <p:spPr bwMode="auto">
              <a:xfrm>
                <a:off x="615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73" name="Line 396"/>
              <p:cNvSpPr>
                <a:spLocks noChangeShapeType="1"/>
              </p:cNvSpPr>
              <p:nvPr userDrawn="1"/>
            </p:nvSpPr>
            <p:spPr bwMode="auto">
              <a:xfrm>
                <a:off x="615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74" name="Line 397"/>
              <p:cNvSpPr>
                <a:spLocks noChangeShapeType="1"/>
              </p:cNvSpPr>
              <p:nvPr userDrawn="1"/>
            </p:nvSpPr>
            <p:spPr bwMode="auto">
              <a:xfrm>
                <a:off x="615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75" name="Line 398"/>
              <p:cNvSpPr>
                <a:spLocks noChangeShapeType="1"/>
              </p:cNvSpPr>
              <p:nvPr userDrawn="1"/>
            </p:nvSpPr>
            <p:spPr bwMode="auto">
              <a:xfrm>
                <a:off x="615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76" name="Line 399"/>
              <p:cNvSpPr>
                <a:spLocks noChangeShapeType="1"/>
              </p:cNvSpPr>
              <p:nvPr userDrawn="1"/>
            </p:nvSpPr>
            <p:spPr bwMode="auto">
              <a:xfrm>
                <a:off x="615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77" name="Line 400"/>
              <p:cNvSpPr>
                <a:spLocks noChangeShapeType="1"/>
              </p:cNvSpPr>
              <p:nvPr userDrawn="1"/>
            </p:nvSpPr>
            <p:spPr bwMode="auto">
              <a:xfrm>
                <a:off x="615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78" name="Line 401"/>
              <p:cNvSpPr>
                <a:spLocks noChangeShapeType="1"/>
              </p:cNvSpPr>
              <p:nvPr userDrawn="1"/>
            </p:nvSpPr>
            <p:spPr bwMode="auto">
              <a:xfrm>
                <a:off x="615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79" name="Line 402"/>
              <p:cNvSpPr>
                <a:spLocks noChangeShapeType="1"/>
              </p:cNvSpPr>
              <p:nvPr userDrawn="1"/>
            </p:nvSpPr>
            <p:spPr bwMode="auto">
              <a:xfrm>
                <a:off x="615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80" name="Line 403"/>
              <p:cNvSpPr>
                <a:spLocks noChangeShapeType="1"/>
              </p:cNvSpPr>
              <p:nvPr userDrawn="1"/>
            </p:nvSpPr>
            <p:spPr bwMode="auto">
              <a:xfrm>
                <a:off x="615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81" name="Line 404"/>
              <p:cNvSpPr>
                <a:spLocks noChangeShapeType="1"/>
              </p:cNvSpPr>
              <p:nvPr userDrawn="1"/>
            </p:nvSpPr>
            <p:spPr bwMode="auto">
              <a:xfrm>
                <a:off x="641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82" name="Line 405"/>
              <p:cNvSpPr>
                <a:spLocks noChangeShapeType="1"/>
              </p:cNvSpPr>
              <p:nvPr userDrawn="1"/>
            </p:nvSpPr>
            <p:spPr bwMode="auto">
              <a:xfrm>
                <a:off x="641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</p:grpSp>
        <p:grpSp>
          <p:nvGrpSpPr>
            <p:cNvPr id="814" name="Group 607"/>
            <p:cNvGrpSpPr>
              <a:grpSpLocks/>
            </p:cNvGrpSpPr>
            <p:nvPr userDrawn="1"/>
          </p:nvGrpSpPr>
          <p:grpSpPr bwMode="auto">
            <a:xfrm>
              <a:off x="3600" y="385763"/>
              <a:ext cx="3830" cy="4900613"/>
              <a:chOff x="3600" y="243"/>
              <a:chExt cx="3830" cy="3087"/>
            </a:xfrm>
          </p:grpSpPr>
          <p:sp>
            <p:nvSpPr>
              <p:cNvPr id="983" name="Line 407"/>
              <p:cNvSpPr>
                <a:spLocks noChangeShapeType="1"/>
              </p:cNvSpPr>
              <p:nvPr userDrawn="1"/>
            </p:nvSpPr>
            <p:spPr bwMode="auto">
              <a:xfrm>
                <a:off x="641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84" name="Line 408"/>
              <p:cNvSpPr>
                <a:spLocks noChangeShapeType="1"/>
              </p:cNvSpPr>
              <p:nvPr userDrawn="1"/>
            </p:nvSpPr>
            <p:spPr bwMode="auto">
              <a:xfrm>
                <a:off x="641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85" name="Line 409"/>
              <p:cNvSpPr>
                <a:spLocks noChangeShapeType="1"/>
              </p:cNvSpPr>
              <p:nvPr userDrawn="1"/>
            </p:nvSpPr>
            <p:spPr bwMode="auto">
              <a:xfrm>
                <a:off x="641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86" name="Line 410"/>
              <p:cNvSpPr>
                <a:spLocks noChangeShapeType="1"/>
              </p:cNvSpPr>
              <p:nvPr userDrawn="1"/>
            </p:nvSpPr>
            <p:spPr bwMode="auto">
              <a:xfrm>
                <a:off x="641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87" name="Line 411"/>
              <p:cNvSpPr>
                <a:spLocks noChangeShapeType="1"/>
              </p:cNvSpPr>
              <p:nvPr userDrawn="1"/>
            </p:nvSpPr>
            <p:spPr bwMode="auto">
              <a:xfrm>
                <a:off x="641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88" name="Line 412"/>
              <p:cNvSpPr>
                <a:spLocks noChangeShapeType="1"/>
              </p:cNvSpPr>
              <p:nvPr userDrawn="1"/>
            </p:nvSpPr>
            <p:spPr bwMode="auto">
              <a:xfrm>
                <a:off x="641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89" name="Line 413"/>
              <p:cNvSpPr>
                <a:spLocks noChangeShapeType="1"/>
              </p:cNvSpPr>
              <p:nvPr userDrawn="1"/>
            </p:nvSpPr>
            <p:spPr bwMode="auto">
              <a:xfrm>
                <a:off x="641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90" name="Line 414"/>
              <p:cNvSpPr>
                <a:spLocks noChangeShapeType="1"/>
              </p:cNvSpPr>
              <p:nvPr userDrawn="1"/>
            </p:nvSpPr>
            <p:spPr bwMode="auto">
              <a:xfrm>
                <a:off x="641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91" name="Line 415"/>
              <p:cNvSpPr>
                <a:spLocks noChangeShapeType="1"/>
              </p:cNvSpPr>
              <p:nvPr userDrawn="1"/>
            </p:nvSpPr>
            <p:spPr bwMode="auto">
              <a:xfrm>
                <a:off x="641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92" name="Line 416"/>
              <p:cNvSpPr>
                <a:spLocks noChangeShapeType="1"/>
              </p:cNvSpPr>
              <p:nvPr userDrawn="1"/>
            </p:nvSpPr>
            <p:spPr bwMode="auto">
              <a:xfrm>
                <a:off x="641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93" name="Line 417"/>
              <p:cNvSpPr>
                <a:spLocks noChangeShapeType="1"/>
              </p:cNvSpPr>
              <p:nvPr userDrawn="1"/>
            </p:nvSpPr>
            <p:spPr bwMode="auto">
              <a:xfrm>
                <a:off x="641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94" name="Line 418"/>
              <p:cNvSpPr>
                <a:spLocks noChangeShapeType="1"/>
              </p:cNvSpPr>
              <p:nvPr userDrawn="1"/>
            </p:nvSpPr>
            <p:spPr bwMode="auto">
              <a:xfrm>
                <a:off x="666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95" name="Line 419"/>
              <p:cNvSpPr>
                <a:spLocks noChangeShapeType="1"/>
              </p:cNvSpPr>
              <p:nvPr userDrawn="1"/>
            </p:nvSpPr>
            <p:spPr bwMode="auto">
              <a:xfrm>
                <a:off x="666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96" name="Line 420"/>
              <p:cNvSpPr>
                <a:spLocks noChangeShapeType="1"/>
              </p:cNvSpPr>
              <p:nvPr userDrawn="1"/>
            </p:nvSpPr>
            <p:spPr bwMode="auto">
              <a:xfrm>
                <a:off x="666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97" name="Line 421"/>
              <p:cNvSpPr>
                <a:spLocks noChangeShapeType="1"/>
              </p:cNvSpPr>
              <p:nvPr userDrawn="1"/>
            </p:nvSpPr>
            <p:spPr bwMode="auto">
              <a:xfrm>
                <a:off x="666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98" name="Line 422"/>
              <p:cNvSpPr>
                <a:spLocks noChangeShapeType="1"/>
              </p:cNvSpPr>
              <p:nvPr userDrawn="1"/>
            </p:nvSpPr>
            <p:spPr bwMode="auto">
              <a:xfrm>
                <a:off x="666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99" name="Line 423"/>
              <p:cNvSpPr>
                <a:spLocks noChangeShapeType="1"/>
              </p:cNvSpPr>
              <p:nvPr userDrawn="1"/>
            </p:nvSpPr>
            <p:spPr bwMode="auto">
              <a:xfrm>
                <a:off x="666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00" name="Line 424"/>
              <p:cNvSpPr>
                <a:spLocks noChangeShapeType="1"/>
              </p:cNvSpPr>
              <p:nvPr userDrawn="1"/>
            </p:nvSpPr>
            <p:spPr bwMode="auto">
              <a:xfrm>
                <a:off x="666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01" name="Line 425"/>
              <p:cNvSpPr>
                <a:spLocks noChangeShapeType="1"/>
              </p:cNvSpPr>
              <p:nvPr userDrawn="1"/>
            </p:nvSpPr>
            <p:spPr bwMode="auto">
              <a:xfrm>
                <a:off x="666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02" name="Line 426"/>
              <p:cNvSpPr>
                <a:spLocks noChangeShapeType="1"/>
              </p:cNvSpPr>
              <p:nvPr userDrawn="1"/>
            </p:nvSpPr>
            <p:spPr bwMode="auto">
              <a:xfrm>
                <a:off x="666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03" name="Line 427"/>
              <p:cNvSpPr>
                <a:spLocks noChangeShapeType="1"/>
              </p:cNvSpPr>
              <p:nvPr userDrawn="1"/>
            </p:nvSpPr>
            <p:spPr bwMode="auto">
              <a:xfrm>
                <a:off x="666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04" name="Line 428"/>
              <p:cNvSpPr>
                <a:spLocks noChangeShapeType="1"/>
              </p:cNvSpPr>
              <p:nvPr userDrawn="1"/>
            </p:nvSpPr>
            <p:spPr bwMode="auto">
              <a:xfrm>
                <a:off x="666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05" name="Line 429"/>
              <p:cNvSpPr>
                <a:spLocks noChangeShapeType="1"/>
              </p:cNvSpPr>
              <p:nvPr userDrawn="1"/>
            </p:nvSpPr>
            <p:spPr bwMode="auto">
              <a:xfrm>
                <a:off x="666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06" name="Line 430"/>
              <p:cNvSpPr>
                <a:spLocks noChangeShapeType="1"/>
              </p:cNvSpPr>
              <p:nvPr userDrawn="1"/>
            </p:nvSpPr>
            <p:spPr bwMode="auto">
              <a:xfrm>
                <a:off x="666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07" name="Line 431"/>
              <p:cNvSpPr>
                <a:spLocks noChangeShapeType="1"/>
              </p:cNvSpPr>
              <p:nvPr userDrawn="1"/>
            </p:nvSpPr>
            <p:spPr bwMode="auto">
              <a:xfrm>
                <a:off x="692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08" name="Line 432"/>
              <p:cNvSpPr>
                <a:spLocks noChangeShapeType="1"/>
              </p:cNvSpPr>
              <p:nvPr userDrawn="1"/>
            </p:nvSpPr>
            <p:spPr bwMode="auto">
              <a:xfrm>
                <a:off x="692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09" name="Line 433"/>
              <p:cNvSpPr>
                <a:spLocks noChangeShapeType="1"/>
              </p:cNvSpPr>
              <p:nvPr userDrawn="1"/>
            </p:nvSpPr>
            <p:spPr bwMode="auto">
              <a:xfrm>
                <a:off x="692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10" name="Line 434"/>
              <p:cNvSpPr>
                <a:spLocks noChangeShapeType="1"/>
              </p:cNvSpPr>
              <p:nvPr userDrawn="1"/>
            </p:nvSpPr>
            <p:spPr bwMode="auto">
              <a:xfrm>
                <a:off x="692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11" name="Line 435"/>
              <p:cNvSpPr>
                <a:spLocks noChangeShapeType="1"/>
              </p:cNvSpPr>
              <p:nvPr userDrawn="1"/>
            </p:nvSpPr>
            <p:spPr bwMode="auto">
              <a:xfrm>
                <a:off x="692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12" name="Line 436"/>
              <p:cNvSpPr>
                <a:spLocks noChangeShapeType="1"/>
              </p:cNvSpPr>
              <p:nvPr userDrawn="1"/>
            </p:nvSpPr>
            <p:spPr bwMode="auto">
              <a:xfrm>
                <a:off x="692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13" name="Line 437"/>
              <p:cNvSpPr>
                <a:spLocks noChangeShapeType="1"/>
              </p:cNvSpPr>
              <p:nvPr userDrawn="1"/>
            </p:nvSpPr>
            <p:spPr bwMode="auto">
              <a:xfrm>
                <a:off x="692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14" name="Line 438"/>
              <p:cNvSpPr>
                <a:spLocks noChangeShapeType="1"/>
              </p:cNvSpPr>
              <p:nvPr userDrawn="1"/>
            </p:nvSpPr>
            <p:spPr bwMode="auto">
              <a:xfrm>
                <a:off x="692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15" name="Line 439"/>
              <p:cNvSpPr>
                <a:spLocks noChangeShapeType="1"/>
              </p:cNvSpPr>
              <p:nvPr userDrawn="1"/>
            </p:nvSpPr>
            <p:spPr bwMode="auto">
              <a:xfrm>
                <a:off x="692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16" name="Line 440"/>
              <p:cNvSpPr>
                <a:spLocks noChangeShapeType="1"/>
              </p:cNvSpPr>
              <p:nvPr userDrawn="1"/>
            </p:nvSpPr>
            <p:spPr bwMode="auto">
              <a:xfrm>
                <a:off x="692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17" name="Line 441"/>
              <p:cNvSpPr>
                <a:spLocks noChangeShapeType="1"/>
              </p:cNvSpPr>
              <p:nvPr userDrawn="1"/>
            </p:nvSpPr>
            <p:spPr bwMode="auto">
              <a:xfrm>
                <a:off x="692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18" name="Line 442"/>
              <p:cNvSpPr>
                <a:spLocks noChangeShapeType="1"/>
              </p:cNvSpPr>
              <p:nvPr userDrawn="1"/>
            </p:nvSpPr>
            <p:spPr bwMode="auto">
              <a:xfrm>
                <a:off x="692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19" name="Line 443"/>
              <p:cNvSpPr>
                <a:spLocks noChangeShapeType="1"/>
              </p:cNvSpPr>
              <p:nvPr userDrawn="1"/>
            </p:nvSpPr>
            <p:spPr bwMode="auto">
              <a:xfrm>
                <a:off x="692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20" name="Line 444"/>
              <p:cNvSpPr>
                <a:spLocks noChangeShapeType="1"/>
              </p:cNvSpPr>
              <p:nvPr userDrawn="1"/>
            </p:nvSpPr>
            <p:spPr bwMode="auto">
              <a:xfrm>
                <a:off x="717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21" name="Line 445"/>
              <p:cNvSpPr>
                <a:spLocks noChangeShapeType="1"/>
              </p:cNvSpPr>
              <p:nvPr userDrawn="1"/>
            </p:nvSpPr>
            <p:spPr bwMode="auto">
              <a:xfrm>
                <a:off x="717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22" name="Line 446"/>
              <p:cNvSpPr>
                <a:spLocks noChangeShapeType="1"/>
              </p:cNvSpPr>
              <p:nvPr userDrawn="1"/>
            </p:nvSpPr>
            <p:spPr bwMode="auto">
              <a:xfrm>
                <a:off x="717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23" name="Line 447"/>
              <p:cNvSpPr>
                <a:spLocks noChangeShapeType="1"/>
              </p:cNvSpPr>
              <p:nvPr userDrawn="1"/>
            </p:nvSpPr>
            <p:spPr bwMode="auto">
              <a:xfrm>
                <a:off x="717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24" name="Line 448"/>
              <p:cNvSpPr>
                <a:spLocks noChangeShapeType="1"/>
              </p:cNvSpPr>
              <p:nvPr userDrawn="1"/>
            </p:nvSpPr>
            <p:spPr bwMode="auto">
              <a:xfrm>
                <a:off x="717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25" name="Line 449"/>
              <p:cNvSpPr>
                <a:spLocks noChangeShapeType="1"/>
              </p:cNvSpPr>
              <p:nvPr userDrawn="1"/>
            </p:nvSpPr>
            <p:spPr bwMode="auto">
              <a:xfrm>
                <a:off x="717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26" name="Line 450"/>
              <p:cNvSpPr>
                <a:spLocks noChangeShapeType="1"/>
              </p:cNvSpPr>
              <p:nvPr userDrawn="1"/>
            </p:nvSpPr>
            <p:spPr bwMode="auto">
              <a:xfrm>
                <a:off x="717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27" name="Line 451"/>
              <p:cNvSpPr>
                <a:spLocks noChangeShapeType="1"/>
              </p:cNvSpPr>
              <p:nvPr userDrawn="1"/>
            </p:nvSpPr>
            <p:spPr bwMode="auto">
              <a:xfrm>
                <a:off x="717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28" name="Line 452"/>
              <p:cNvSpPr>
                <a:spLocks noChangeShapeType="1"/>
              </p:cNvSpPr>
              <p:nvPr userDrawn="1"/>
            </p:nvSpPr>
            <p:spPr bwMode="auto">
              <a:xfrm>
                <a:off x="717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29" name="Line 453"/>
              <p:cNvSpPr>
                <a:spLocks noChangeShapeType="1"/>
              </p:cNvSpPr>
              <p:nvPr userDrawn="1"/>
            </p:nvSpPr>
            <p:spPr bwMode="auto">
              <a:xfrm>
                <a:off x="717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30" name="Line 454"/>
              <p:cNvSpPr>
                <a:spLocks noChangeShapeType="1"/>
              </p:cNvSpPr>
              <p:nvPr userDrawn="1"/>
            </p:nvSpPr>
            <p:spPr bwMode="auto">
              <a:xfrm>
                <a:off x="717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31" name="Line 455"/>
              <p:cNvSpPr>
                <a:spLocks noChangeShapeType="1"/>
              </p:cNvSpPr>
              <p:nvPr userDrawn="1"/>
            </p:nvSpPr>
            <p:spPr bwMode="auto">
              <a:xfrm>
                <a:off x="717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32" name="Line 456"/>
              <p:cNvSpPr>
                <a:spLocks noChangeShapeType="1"/>
              </p:cNvSpPr>
              <p:nvPr userDrawn="1"/>
            </p:nvSpPr>
            <p:spPr bwMode="auto">
              <a:xfrm>
                <a:off x="717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33" name="Line 457"/>
              <p:cNvSpPr>
                <a:spLocks noChangeShapeType="1"/>
              </p:cNvSpPr>
              <p:nvPr userDrawn="1"/>
            </p:nvSpPr>
            <p:spPr bwMode="auto">
              <a:xfrm>
                <a:off x="743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34" name="Line 458"/>
              <p:cNvSpPr>
                <a:spLocks noChangeShapeType="1"/>
              </p:cNvSpPr>
              <p:nvPr userDrawn="1"/>
            </p:nvSpPr>
            <p:spPr bwMode="auto">
              <a:xfrm>
                <a:off x="743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35" name="Line 459"/>
              <p:cNvSpPr>
                <a:spLocks noChangeShapeType="1"/>
              </p:cNvSpPr>
              <p:nvPr userDrawn="1"/>
            </p:nvSpPr>
            <p:spPr bwMode="auto">
              <a:xfrm>
                <a:off x="743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36" name="Line 460"/>
              <p:cNvSpPr>
                <a:spLocks noChangeShapeType="1"/>
              </p:cNvSpPr>
              <p:nvPr userDrawn="1"/>
            </p:nvSpPr>
            <p:spPr bwMode="auto">
              <a:xfrm>
                <a:off x="743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37" name="Line 461"/>
              <p:cNvSpPr>
                <a:spLocks noChangeShapeType="1"/>
              </p:cNvSpPr>
              <p:nvPr userDrawn="1"/>
            </p:nvSpPr>
            <p:spPr bwMode="auto">
              <a:xfrm>
                <a:off x="743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38" name="Line 462"/>
              <p:cNvSpPr>
                <a:spLocks noChangeShapeType="1"/>
              </p:cNvSpPr>
              <p:nvPr userDrawn="1"/>
            </p:nvSpPr>
            <p:spPr bwMode="auto">
              <a:xfrm>
                <a:off x="743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39" name="Line 463"/>
              <p:cNvSpPr>
                <a:spLocks noChangeShapeType="1"/>
              </p:cNvSpPr>
              <p:nvPr userDrawn="1"/>
            </p:nvSpPr>
            <p:spPr bwMode="auto">
              <a:xfrm>
                <a:off x="743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40" name="Line 464"/>
              <p:cNvSpPr>
                <a:spLocks noChangeShapeType="1"/>
              </p:cNvSpPr>
              <p:nvPr userDrawn="1"/>
            </p:nvSpPr>
            <p:spPr bwMode="auto">
              <a:xfrm>
                <a:off x="743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41" name="Line 465"/>
              <p:cNvSpPr>
                <a:spLocks noChangeShapeType="1"/>
              </p:cNvSpPr>
              <p:nvPr userDrawn="1"/>
            </p:nvSpPr>
            <p:spPr bwMode="auto">
              <a:xfrm>
                <a:off x="743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42" name="Line 466"/>
              <p:cNvSpPr>
                <a:spLocks noChangeShapeType="1"/>
              </p:cNvSpPr>
              <p:nvPr userDrawn="1"/>
            </p:nvSpPr>
            <p:spPr bwMode="auto">
              <a:xfrm>
                <a:off x="743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43" name="Line 467"/>
              <p:cNvSpPr>
                <a:spLocks noChangeShapeType="1"/>
              </p:cNvSpPr>
              <p:nvPr userDrawn="1"/>
            </p:nvSpPr>
            <p:spPr bwMode="auto">
              <a:xfrm>
                <a:off x="743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44" name="Line 468"/>
              <p:cNvSpPr>
                <a:spLocks noChangeShapeType="1"/>
              </p:cNvSpPr>
              <p:nvPr userDrawn="1"/>
            </p:nvSpPr>
            <p:spPr bwMode="auto">
              <a:xfrm>
                <a:off x="743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45" name="Line 469"/>
              <p:cNvSpPr>
                <a:spLocks noChangeShapeType="1"/>
              </p:cNvSpPr>
              <p:nvPr userDrawn="1"/>
            </p:nvSpPr>
            <p:spPr bwMode="auto">
              <a:xfrm>
                <a:off x="743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46" name="Line 470"/>
              <p:cNvSpPr>
                <a:spLocks noChangeShapeType="1"/>
              </p:cNvSpPr>
              <p:nvPr userDrawn="1"/>
            </p:nvSpPr>
            <p:spPr bwMode="auto">
              <a:xfrm flipH="1">
                <a:off x="3600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47" name="Line 471"/>
              <p:cNvSpPr>
                <a:spLocks noChangeShapeType="1"/>
              </p:cNvSpPr>
              <p:nvPr userDrawn="1"/>
            </p:nvSpPr>
            <p:spPr bwMode="auto">
              <a:xfrm flipH="1">
                <a:off x="3600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48" name="Line 472"/>
              <p:cNvSpPr>
                <a:spLocks noChangeShapeType="1"/>
              </p:cNvSpPr>
              <p:nvPr userDrawn="1"/>
            </p:nvSpPr>
            <p:spPr bwMode="auto">
              <a:xfrm flipH="1">
                <a:off x="3600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49" name="Line 473"/>
              <p:cNvSpPr>
                <a:spLocks noChangeShapeType="1"/>
              </p:cNvSpPr>
              <p:nvPr userDrawn="1"/>
            </p:nvSpPr>
            <p:spPr bwMode="auto">
              <a:xfrm flipH="1">
                <a:off x="3600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50" name="Line 474"/>
              <p:cNvSpPr>
                <a:spLocks noChangeShapeType="1"/>
              </p:cNvSpPr>
              <p:nvPr userDrawn="1"/>
            </p:nvSpPr>
            <p:spPr bwMode="auto">
              <a:xfrm flipH="1">
                <a:off x="3600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51" name="Line 475"/>
              <p:cNvSpPr>
                <a:spLocks noChangeShapeType="1"/>
              </p:cNvSpPr>
              <p:nvPr userDrawn="1"/>
            </p:nvSpPr>
            <p:spPr bwMode="auto">
              <a:xfrm flipH="1">
                <a:off x="3600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52" name="Line 476"/>
              <p:cNvSpPr>
                <a:spLocks noChangeShapeType="1"/>
              </p:cNvSpPr>
              <p:nvPr userDrawn="1"/>
            </p:nvSpPr>
            <p:spPr bwMode="auto">
              <a:xfrm flipH="1">
                <a:off x="3600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53" name="Line 477"/>
              <p:cNvSpPr>
                <a:spLocks noChangeShapeType="1"/>
              </p:cNvSpPr>
              <p:nvPr userDrawn="1"/>
            </p:nvSpPr>
            <p:spPr bwMode="auto">
              <a:xfrm flipH="1">
                <a:off x="3600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54" name="Line 478"/>
              <p:cNvSpPr>
                <a:spLocks noChangeShapeType="1"/>
              </p:cNvSpPr>
              <p:nvPr userDrawn="1"/>
            </p:nvSpPr>
            <p:spPr bwMode="auto">
              <a:xfrm flipH="1">
                <a:off x="3600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55" name="Line 479"/>
              <p:cNvSpPr>
                <a:spLocks noChangeShapeType="1"/>
              </p:cNvSpPr>
              <p:nvPr userDrawn="1"/>
            </p:nvSpPr>
            <p:spPr bwMode="auto">
              <a:xfrm flipH="1">
                <a:off x="3600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56" name="Line 480"/>
              <p:cNvSpPr>
                <a:spLocks noChangeShapeType="1"/>
              </p:cNvSpPr>
              <p:nvPr userDrawn="1"/>
            </p:nvSpPr>
            <p:spPr bwMode="auto">
              <a:xfrm flipH="1">
                <a:off x="3600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57" name="Line 481"/>
              <p:cNvSpPr>
                <a:spLocks noChangeShapeType="1"/>
              </p:cNvSpPr>
              <p:nvPr userDrawn="1"/>
            </p:nvSpPr>
            <p:spPr bwMode="auto">
              <a:xfrm flipH="1">
                <a:off x="3600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58" name="Line 482"/>
              <p:cNvSpPr>
                <a:spLocks noChangeShapeType="1"/>
              </p:cNvSpPr>
              <p:nvPr userDrawn="1"/>
            </p:nvSpPr>
            <p:spPr bwMode="auto">
              <a:xfrm flipH="1">
                <a:off x="3600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59" name="Line 483"/>
              <p:cNvSpPr>
                <a:spLocks noChangeShapeType="1"/>
              </p:cNvSpPr>
              <p:nvPr userDrawn="1"/>
            </p:nvSpPr>
            <p:spPr bwMode="auto">
              <a:xfrm flipH="1">
                <a:off x="3854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60" name="Line 484"/>
              <p:cNvSpPr>
                <a:spLocks noChangeShapeType="1"/>
              </p:cNvSpPr>
              <p:nvPr userDrawn="1"/>
            </p:nvSpPr>
            <p:spPr bwMode="auto">
              <a:xfrm flipH="1">
                <a:off x="3854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61" name="Line 485"/>
              <p:cNvSpPr>
                <a:spLocks noChangeShapeType="1"/>
              </p:cNvSpPr>
              <p:nvPr userDrawn="1"/>
            </p:nvSpPr>
            <p:spPr bwMode="auto">
              <a:xfrm flipH="1">
                <a:off x="3854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62" name="Line 486"/>
              <p:cNvSpPr>
                <a:spLocks noChangeShapeType="1"/>
              </p:cNvSpPr>
              <p:nvPr userDrawn="1"/>
            </p:nvSpPr>
            <p:spPr bwMode="auto">
              <a:xfrm flipH="1">
                <a:off x="3854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63" name="Line 487"/>
              <p:cNvSpPr>
                <a:spLocks noChangeShapeType="1"/>
              </p:cNvSpPr>
              <p:nvPr userDrawn="1"/>
            </p:nvSpPr>
            <p:spPr bwMode="auto">
              <a:xfrm flipH="1">
                <a:off x="3854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64" name="Line 488"/>
              <p:cNvSpPr>
                <a:spLocks noChangeShapeType="1"/>
              </p:cNvSpPr>
              <p:nvPr userDrawn="1"/>
            </p:nvSpPr>
            <p:spPr bwMode="auto">
              <a:xfrm flipH="1">
                <a:off x="3854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65" name="Line 489"/>
              <p:cNvSpPr>
                <a:spLocks noChangeShapeType="1"/>
              </p:cNvSpPr>
              <p:nvPr userDrawn="1"/>
            </p:nvSpPr>
            <p:spPr bwMode="auto">
              <a:xfrm flipH="1">
                <a:off x="3854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66" name="Line 490"/>
              <p:cNvSpPr>
                <a:spLocks noChangeShapeType="1"/>
              </p:cNvSpPr>
              <p:nvPr userDrawn="1"/>
            </p:nvSpPr>
            <p:spPr bwMode="auto">
              <a:xfrm flipH="1">
                <a:off x="3854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67" name="Line 491"/>
              <p:cNvSpPr>
                <a:spLocks noChangeShapeType="1"/>
              </p:cNvSpPr>
              <p:nvPr userDrawn="1"/>
            </p:nvSpPr>
            <p:spPr bwMode="auto">
              <a:xfrm flipH="1">
                <a:off x="3854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68" name="Line 492"/>
              <p:cNvSpPr>
                <a:spLocks noChangeShapeType="1"/>
              </p:cNvSpPr>
              <p:nvPr userDrawn="1"/>
            </p:nvSpPr>
            <p:spPr bwMode="auto">
              <a:xfrm flipH="1">
                <a:off x="3854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69" name="Line 493"/>
              <p:cNvSpPr>
                <a:spLocks noChangeShapeType="1"/>
              </p:cNvSpPr>
              <p:nvPr userDrawn="1"/>
            </p:nvSpPr>
            <p:spPr bwMode="auto">
              <a:xfrm flipH="1">
                <a:off x="3854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70" name="Line 494"/>
              <p:cNvSpPr>
                <a:spLocks noChangeShapeType="1"/>
              </p:cNvSpPr>
              <p:nvPr userDrawn="1"/>
            </p:nvSpPr>
            <p:spPr bwMode="auto">
              <a:xfrm flipH="1">
                <a:off x="3854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71" name="Line 495"/>
              <p:cNvSpPr>
                <a:spLocks noChangeShapeType="1"/>
              </p:cNvSpPr>
              <p:nvPr userDrawn="1"/>
            </p:nvSpPr>
            <p:spPr bwMode="auto">
              <a:xfrm flipH="1">
                <a:off x="3854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72" name="Line 496"/>
              <p:cNvSpPr>
                <a:spLocks noChangeShapeType="1"/>
              </p:cNvSpPr>
              <p:nvPr userDrawn="1"/>
            </p:nvSpPr>
            <p:spPr bwMode="auto">
              <a:xfrm flipH="1">
                <a:off x="4108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73" name="Line 497"/>
              <p:cNvSpPr>
                <a:spLocks noChangeShapeType="1"/>
              </p:cNvSpPr>
              <p:nvPr userDrawn="1"/>
            </p:nvSpPr>
            <p:spPr bwMode="auto">
              <a:xfrm flipH="1">
                <a:off x="4108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74" name="Line 498"/>
              <p:cNvSpPr>
                <a:spLocks noChangeShapeType="1"/>
              </p:cNvSpPr>
              <p:nvPr userDrawn="1"/>
            </p:nvSpPr>
            <p:spPr bwMode="auto">
              <a:xfrm flipH="1">
                <a:off x="4108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75" name="Line 499"/>
              <p:cNvSpPr>
                <a:spLocks noChangeShapeType="1"/>
              </p:cNvSpPr>
              <p:nvPr userDrawn="1"/>
            </p:nvSpPr>
            <p:spPr bwMode="auto">
              <a:xfrm flipH="1">
                <a:off x="4108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76" name="Line 500"/>
              <p:cNvSpPr>
                <a:spLocks noChangeShapeType="1"/>
              </p:cNvSpPr>
              <p:nvPr userDrawn="1"/>
            </p:nvSpPr>
            <p:spPr bwMode="auto">
              <a:xfrm flipH="1">
                <a:off x="4108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77" name="Line 501"/>
              <p:cNvSpPr>
                <a:spLocks noChangeShapeType="1"/>
              </p:cNvSpPr>
              <p:nvPr userDrawn="1"/>
            </p:nvSpPr>
            <p:spPr bwMode="auto">
              <a:xfrm flipH="1">
                <a:off x="4108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78" name="Line 502"/>
              <p:cNvSpPr>
                <a:spLocks noChangeShapeType="1"/>
              </p:cNvSpPr>
              <p:nvPr userDrawn="1"/>
            </p:nvSpPr>
            <p:spPr bwMode="auto">
              <a:xfrm flipH="1">
                <a:off x="4108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79" name="Line 503"/>
              <p:cNvSpPr>
                <a:spLocks noChangeShapeType="1"/>
              </p:cNvSpPr>
              <p:nvPr userDrawn="1"/>
            </p:nvSpPr>
            <p:spPr bwMode="auto">
              <a:xfrm flipH="1">
                <a:off x="4108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80" name="Line 504"/>
              <p:cNvSpPr>
                <a:spLocks noChangeShapeType="1"/>
              </p:cNvSpPr>
              <p:nvPr userDrawn="1"/>
            </p:nvSpPr>
            <p:spPr bwMode="auto">
              <a:xfrm flipH="1">
                <a:off x="4108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81" name="Line 505"/>
              <p:cNvSpPr>
                <a:spLocks noChangeShapeType="1"/>
              </p:cNvSpPr>
              <p:nvPr userDrawn="1"/>
            </p:nvSpPr>
            <p:spPr bwMode="auto">
              <a:xfrm flipH="1">
                <a:off x="4108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82" name="Line 506"/>
              <p:cNvSpPr>
                <a:spLocks noChangeShapeType="1"/>
              </p:cNvSpPr>
              <p:nvPr userDrawn="1"/>
            </p:nvSpPr>
            <p:spPr bwMode="auto">
              <a:xfrm flipH="1">
                <a:off x="4108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83" name="Line 507"/>
              <p:cNvSpPr>
                <a:spLocks noChangeShapeType="1"/>
              </p:cNvSpPr>
              <p:nvPr userDrawn="1"/>
            </p:nvSpPr>
            <p:spPr bwMode="auto">
              <a:xfrm flipH="1">
                <a:off x="4108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84" name="Line 508"/>
              <p:cNvSpPr>
                <a:spLocks noChangeShapeType="1"/>
              </p:cNvSpPr>
              <p:nvPr userDrawn="1"/>
            </p:nvSpPr>
            <p:spPr bwMode="auto">
              <a:xfrm flipH="1">
                <a:off x="4108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85" name="Line 509"/>
              <p:cNvSpPr>
                <a:spLocks noChangeShapeType="1"/>
              </p:cNvSpPr>
              <p:nvPr userDrawn="1"/>
            </p:nvSpPr>
            <p:spPr bwMode="auto">
              <a:xfrm flipH="1">
                <a:off x="4362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86" name="Line 510"/>
              <p:cNvSpPr>
                <a:spLocks noChangeShapeType="1"/>
              </p:cNvSpPr>
              <p:nvPr userDrawn="1"/>
            </p:nvSpPr>
            <p:spPr bwMode="auto">
              <a:xfrm flipH="1">
                <a:off x="4362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87" name="Line 511"/>
              <p:cNvSpPr>
                <a:spLocks noChangeShapeType="1"/>
              </p:cNvSpPr>
              <p:nvPr userDrawn="1"/>
            </p:nvSpPr>
            <p:spPr bwMode="auto">
              <a:xfrm flipH="1">
                <a:off x="4362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88" name="Line 512"/>
              <p:cNvSpPr>
                <a:spLocks noChangeShapeType="1"/>
              </p:cNvSpPr>
              <p:nvPr userDrawn="1"/>
            </p:nvSpPr>
            <p:spPr bwMode="auto">
              <a:xfrm flipH="1">
                <a:off x="4362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89" name="Line 513"/>
              <p:cNvSpPr>
                <a:spLocks noChangeShapeType="1"/>
              </p:cNvSpPr>
              <p:nvPr userDrawn="1"/>
            </p:nvSpPr>
            <p:spPr bwMode="auto">
              <a:xfrm flipH="1">
                <a:off x="4362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90" name="Line 514"/>
              <p:cNvSpPr>
                <a:spLocks noChangeShapeType="1"/>
              </p:cNvSpPr>
              <p:nvPr userDrawn="1"/>
            </p:nvSpPr>
            <p:spPr bwMode="auto">
              <a:xfrm flipH="1">
                <a:off x="4362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91" name="Line 515"/>
              <p:cNvSpPr>
                <a:spLocks noChangeShapeType="1"/>
              </p:cNvSpPr>
              <p:nvPr userDrawn="1"/>
            </p:nvSpPr>
            <p:spPr bwMode="auto">
              <a:xfrm flipH="1">
                <a:off x="4362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92" name="Line 516"/>
              <p:cNvSpPr>
                <a:spLocks noChangeShapeType="1"/>
              </p:cNvSpPr>
              <p:nvPr userDrawn="1"/>
            </p:nvSpPr>
            <p:spPr bwMode="auto">
              <a:xfrm flipH="1">
                <a:off x="4362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93" name="Line 517"/>
              <p:cNvSpPr>
                <a:spLocks noChangeShapeType="1"/>
              </p:cNvSpPr>
              <p:nvPr userDrawn="1"/>
            </p:nvSpPr>
            <p:spPr bwMode="auto">
              <a:xfrm flipH="1">
                <a:off x="4362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94" name="Line 518"/>
              <p:cNvSpPr>
                <a:spLocks noChangeShapeType="1"/>
              </p:cNvSpPr>
              <p:nvPr userDrawn="1"/>
            </p:nvSpPr>
            <p:spPr bwMode="auto">
              <a:xfrm flipH="1">
                <a:off x="4362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95" name="Line 519"/>
              <p:cNvSpPr>
                <a:spLocks noChangeShapeType="1"/>
              </p:cNvSpPr>
              <p:nvPr userDrawn="1"/>
            </p:nvSpPr>
            <p:spPr bwMode="auto">
              <a:xfrm flipH="1">
                <a:off x="4362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96" name="Line 520"/>
              <p:cNvSpPr>
                <a:spLocks noChangeShapeType="1"/>
              </p:cNvSpPr>
              <p:nvPr userDrawn="1"/>
            </p:nvSpPr>
            <p:spPr bwMode="auto">
              <a:xfrm flipH="1">
                <a:off x="4362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97" name="Line 521"/>
              <p:cNvSpPr>
                <a:spLocks noChangeShapeType="1"/>
              </p:cNvSpPr>
              <p:nvPr userDrawn="1"/>
            </p:nvSpPr>
            <p:spPr bwMode="auto">
              <a:xfrm flipH="1">
                <a:off x="4362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98" name="Line 522"/>
              <p:cNvSpPr>
                <a:spLocks noChangeShapeType="1"/>
              </p:cNvSpPr>
              <p:nvPr userDrawn="1"/>
            </p:nvSpPr>
            <p:spPr bwMode="auto">
              <a:xfrm flipH="1">
                <a:off x="4616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99" name="Line 523"/>
              <p:cNvSpPr>
                <a:spLocks noChangeShapeType="1"/>
              </p:cNvSpPr>
              <p:nvPr userDrawn="1"/>
            </p:nvSpPr>
            <p:spPr bwMode="auto">
              <a:xfrm flipH="1">
                <a:off x="4616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00" name="Line 524"/>
              <p:cNvSpPr>
                <a:spLocks noChangeShapeType="1"/>
              </p:cNvSpPr>
              <p:nvPr userDrawn="1"/>
            </p:nvSpPr>
            <p:spPr bwMode="auto">
              <a:xfrm flipH="1">
                <a:off x="4616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01" name="Line 525"/>
              <p:cNvSpPr>
                <a:spLocks noChangeShapeType="1"/>
              </p:cNvSpPr>
              <p:nvPr userDrawn="1"/>
            </p:nvSpPr>
            <p:spPr bwMode="auto">
              <a:xfrm flipH="1">
                <a:off x="4616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02" name="Line 526"/>
              <p:cNvSpPr>
                <a:spLocks noChangeShapeType="1"/>
              </p:cNvSpPr>
              <p:nvPr userDrawn="1"/>
            </p:nvSpPr>
            <p:spPr bwMode="auto">
              <a:xfrm flipH="1">
                <a:off x="4616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03" name="Line 527"/>
              <p:cNvSpPr>
                <a:spLocks noChangeShapeType="1"/>
              </p:cNvSpPr>
              <p:nvPr userDrawn="1"/>
            </p:nvSpPr>
            <p:spPr bwMode="auto">
              <a:xfrm flipH="1">
                <a:off x="4616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04" name="Line 528"/>
              <p:cNvSpPr>
                <a:spLocks noChangeShapeType="1"/>
              </p:cNvSpPr>
              <p:nvPr userDrawn="1"/>
            </p:nvSpPr>
            <p:spPr bwMode="auto">
              <a:xfrm flipH="1">
                <a:off x="4616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05" name="Line 529"/>
              <p:cNvSpPr>
                <a:spLocks noChangeShapeType="1"/>
              </p:cNvSpPr>
              <p:nvPr userDrawn="1"/>
            </p:nvSpPr>
            <p:spPr bwMode="auto">
              <a:xfrm flipH="1">
                <a:off x="4616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06" name="Line 530"/>
              <p:cNvSpPr>
                <a:spLocks noChangeShapeType="1"/>
              </p:cNvSpPr>
              <p:nvPr userDrawn="1"/>
            </p:nvSpPr>
            <p:spPr bwMode="auto">
              <a:xfrm flipH="1">
                <a:off x="4616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07" name="Line 531"/>
              <p:cNvSpPr>
                <a:spLocks noChangeShapeType="1"/>
              </p:cNvSpPr>
              <p:nvPr userDrawn="1"/>
            </p:nvSpPr>
            <p:spPr bwMode="auto">
              <a:xfrm flipH="1">
                <a:off x="4616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08" name="Line 532"/>
              <p:cNvSpPr>
                <a:spLocks noChangeShapeType="1"/>
              </p:cNvSpPr>
              <p:nvPr userDrawn="1"/>
            </p:nvSpPr>
            <p:spPr bwMode="auto">
              <a:xfrm flipH="1">
                <a:off x="4616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09" name="Line 533"/>
              <p:cNvSpPr>
                <a:spLocks noChangeShapeType="1"/>
              </p:cNvSpPr>
              <p:nvPr userDrawn="1"/>
            </p:nvSpPr>
            <p:spPr bwMode="auto">
              <a:xfrm flipH="1">
                <a:off x="4616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10" name="Line 534"/>
              <p:cNvSpPr>
                <a:spLocks noChangeShapeType="1"/>
              </p:cNvSpPr>
              <p:nvPr userDrawn="1"/>
            </p:nvSpPr>
            <p:spPr bwMode="auto">
              <a:xfrm flipH="1">
                <a:off x="4616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11" name="Line 535"/>
              <p:cNvSpPr>
                <a:spLocks noChangeShapeType="1"/>
              </p:cNvSpPr>
              <p:nvPr userDrawn="1"/>
            </p:nvSpPr>
            <p:spPr bwMode="auto">
              <a:xfrm flipH="1">
                <a:off x="4870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12" name="Line 536"/>
              <p:cNvSpPr>
                <a:spLocks noChangeShapeType="1"/>
              </p:cNvSpPr>
              <p:nvPr userDrawn="1"/>
            </p:nvSpPr>
            <p:spPr bwMode="auto">
              <a:xfrm flipH="1">
                <a:off x="4870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13" name="Line 537"/>
              <p:cNvSpPr>
                <a:spLocks noChangeShapeType="1"/>
              </p:cNvSpPr>
              <p:nvPr userDrawn="1"/>
            </p:nvSpPr>
            <p:spPr bwMode="auto">
              <a:xfrm flipH="1">
                <a:off x="4870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14" name="Line 538"/>
              <p:cNvSpPr>
                <a:spLocks noChangeShapeType="1"/>
              </p:cNvSpPr>
              <p:nvPr userDrawn="1"/>
            </p:nvSpPr>
            <p:spPr bwMode="auto">
              <a:xfrm flipH="1">
                <a:off x="4870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15" name="Line 539"/>
              <p:cNvSpPr>
                <a:spLocks noChangeShapeType="1"/>
              </p:cNvSpPr>
              <p:nvPr userDrawn="1"/>
            </p:nvSpPr>
            <p:spPr bwMode="auto">
              <a:xfrm flipH="1">
                <a:off x="4870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16" name="Line 540"/>
              <p:cNvSpPr>
                <a:spLocks noChangeShapeType="1"/>
              </p:cNvSpPr>
              <p:nvPr userDrawn="1"/>
            </p:nvSpPr>
            <p:spPr bwMode="auto">
              <a:xfrm flipH="1">
                <a:off x="4870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17" name="Line 541"/>
              <p:cNvSpPr>
                <a:spLocks noChangeShapeType="1"/>
              </p:cNvSpPr>
              <p:nvPr userDrawn="1"/>
            </p:nvSpPr>
            <p:spPr bwMode="auto">
              <a:xfrm flipH="1">
                <a:off x="4870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18" name="Line 542"/>
              <p:cNvSpPr>
                <a:spLocks noChangeShapeType="1"/>
              </p:cNvSpPr>
              <p:nvPr userDrawn="1"/>
            </p:nvSpPr>
            <p:spPr bwMode="auto">
              <a:xfrm flipH="1">
                <a:off x="4870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19" name="Line 543"/>
              <p:cNvSpPr>
                <a:spLocks noChangeShapeType="1"/>
              </p:cNvSpPr>
              <p:nvPr userDrawn="1"/>
            </p:nvSpPr>
            <p:spPr bwMode="auto">
              <a:xfrm flipH="1">
                <a:off x="4870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20" name="Line 544"/>
              <p:cNvSpPr>
                <a:spLocks noChangeShapeType="1"/>
              </p:cNvSpPr>
              <p:nvPr userDrawn="1"/>
            </p:nvSpPr>
            <p:spPr bwMode="auto">
              <a:xfrm flipH="1">
                <a:off x="4870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21" name="Line 545"/>
              <p:cNvSpPr>
                <a:spLocks noChangeShapeType="1"/>
              </p:cNvSpPr>
              <p:nvPr userDrawn="1"/>
            </p:nvSpPr>
            <p:spPr bwMode="auto">
              <a:xfrm flipH="1">
                <a:off x="4870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22" name="Line 546"/>
              <p:cNvSpPr>
                <a:spLocks noChangeShapeType="1"/>
              </p:cNvSpPr>
              <p:nvPr userDrawn="1"/>
            </p:nvSpPr>
            <p:spPr bwMode="auto">
              <a:xfrm flipH="1">
                <a:off x="4870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23" name="Line 547"/>
              <p:cNvSpPr>
                <a:spLocks noChangeShapeType="1"/>
              </p:cNvSpPr>
              <p:nvPr userDrawn="1"/>
            </p:nvSpPr>
            <p:spPr bwMode="auto">
              <a:xfrm flipH="1">
                <a:off x="4870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24" name="Line 548"/>
              <p:cNvSpPr>
                <a:spLocks noChangeShapeType="1"/>
              </p:cNvSpPr>
              <p:nvPr userDrawn="1"/>
            </p:nvSpPr>
            <p:spPr bwMode="auto">
              <a:xfrm flipH="1">
                <a:off x="5124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25" name="Line 549"/>
              <p:cNvSpPr>
                <a:spLocks noChangeShapeType="1"/>
              </p:cNvSpPr>
              <p:nvPr userDrawn="1"/>
            </p:nvSpPr>
            <p:spPr bwMode="auto">
              <a:xfrm flipH="1">
                <a:off x="5124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26" name="Line 550"/>
              <p:cNvSpPr>
                <a:spLocks noChangeShapeType="1"/>
              </p:cNvSpPr>
              <p:nvPr userDrawn="1"/>
            </p:nvSpPr>
            <p:spPr bwMode="auto">
              <a:xfrm flipH="1">
                <a:off x="5124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27" name="Line 551"/>
              <p:cNvSpPr>
                <a:spLocks noChangeShapeType="1"/>
              </p:cNvSpPr>
              <p:nvPr userDrawn="1"/>
            </p:nvSpPr>
            <p:spPr bwMode="auto">
              <a:xfrm flipH="1">
                <a:off x="5124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28" name="Line 552"/>
              <p:cNvSpPr>
                <a:spLocks noChangeShapeType="1"/>
              </p:cNvSpPr>
              <p:nvPr userDrawn="1"/>
            </p:nvSpPr>
            <p:spPr bwMode="auto">
              <a:xfrm flipH="1">
                <a:off x="5124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29" name="Line 553"/>
              <p:cNvSpPr>
                <a:spLocks noChangeShapeType="1"/>
              </p:cNvSpPr>
              <p:nvPr userDrawn="1"/>
            </p:nvSpPr>
            <p:spPr bwMode="auto">
              <a:xfrm flipH="1">
                <a:off x="5124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30" name="Line 554"/>
              <p:cNvSpPr>
                <a:spLocks noChangeShapeType="1"/>
              </p:cNvSpPr>
              <p:nvPr userDrawn="1"/>
            </p:nvSpPr>
            <p:spPr bwMode="auto">
              <a:xfrm flipH="1">
                <a:off x="5124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31" name="Line 555"/>
              <p:cNvSpPr>
                <a:spLocks noChangeShapeType="1"/>
              </p:cNvSpPr>
              <p:nvPr userDrawn="1"/>
            </p:nvSpPr>
            <p:spPr bwMode="auto">
              <a:xfrm flipH="1">
                <a:off x="5124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32" name="Line 556"/>
              <p:cNvSpPr>
                <a:spLocks noChangeShapeType="1"/>
              </p:cNvSpPr>
              <p:nvPr userDrawn="1"/>
            </p:nvSpPr>
            <p:spPr bwMode="auto">
              <a:xfrm flipH="1">
                <a:off x="5124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33" name="Line 557"/>
              <p:cNvSpPr>
                <a:spLocks noChangeShapeType="1"/>
              </p:cNvSpPr>
              <p:nvPr userDrawn="1"/>
            </p:nvSpPr>
            <p:spPr bwMode="auto">
              <a:xfrm flipH="1">
                <a:off x="5124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34" name="Line 558"/>
              <p:cNvSpPr>
                <a:spLocks noChangeShapeType="1"/>
              </p:cNvSpPr>
              <p:nvPr userDrawn="1"/>
            </p:nvSpPr>
            <p:spPr bwMode="auto">
              <a:xfrm flipH="1">
                <a:off x="5124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35" name="Line 559"/>
              <p:cNvSpPr>
                <a:spLocks noChangeShapeType="1"/>
              </p:cNvSpPr>
              <p:nvPr userDrawn="1"/>
            </p:nvSpPr>
            <p:spPr bwMode="auto">
              <a:xfrm flipH="1">
                <a:off x="5124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36" name="Line 560"/>
              <p:cNvSpPr>
                <a:spLocks noChangeShapeType="1"/>
              </p:cNvSpPr>
              <p:nvPr userDrawn="1"/>
            </p:nvSpPr>
            <p:spPr bwMode="auto">
              <a:xfrm flipH="1">
                <a:off x="5124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37" name="Line 561"/>
              <p:cNvSpPr>
                <a:spLocks noChangeShapeType="1"/>
              </p:cNvSpPr>
              <p:nvPr userDrawn="1"/>
            </p:nvSpPr>
            <p:spPr bwMode="auto">
              <a:xfrm flipH="1">
                <a:off x="5378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38" name="Line 562"/>
              <p:cNvSpPr>
                <a:spLocks noChangeShapeType="1"/>
              </p:cNvSpPr>
              <p:nvPr userDrawn="1"/>
            </p:nvSpPr>
            <p:spPr bwMode="auto">
              <a:xfrm flipH="1">
                <a:off x="5378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39" name="Line 563"/>
              <p:cNvSpPr>
                <a:spLocks noChangeShapeType="1"/>
              </p:cNvSpPr>
              <p:nvPr userDrawn="1"/>
            </p:nvSpPr>
            <p:spPr bwMode="auto">
              <a:xfrm flipH="1">
                <a:off x="5378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40" name="Line 564"/>
              <p:cNvSpPr>
                <a:spLocks noChangeShapeType="1"/>
              </p:cNvSpPr>
              <p:nvPr userDrawn="1"/>
            </p:nvSpPr>
            <p:spPr bwMode="auto">
              <a:xfrm flipH="1">
                <a:off x="5378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41" name="Line 565"/>
              <p:cNvSpPr>
                <a:spLocks noChangeShapeType="1"/>
              </p:cNvSpPr>
              <p:nvPr userDrawn="1"/>
            </p:nvSpPr>
            <p:spPr bwMode="auto">
              <a:xfrm flipH="1">
                <a:off x="5378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42" name="Line 566"/>
              <p:cNvSpPr>
                <a:spLocks noChangeShapeType="1"/>
              </p:cNvSpPr>
              <p:nvPr userDrawn="1"/>
            </p:nvSpPr>
            <p:spPr bwMode="auto">
              <a:xfrm flipH="1">
                <a:off x="5378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43" name="Line 567"/>
              <p:cNvSpPr>
                <a:spLocks noChangeShapeType="1"/>
              </p:cNvSpPr>
              <p:nvPr userDrawn="1"/>
            </p:nvSpPr>
            <p:spPr bwMode="auto">
              <a:xfrm flipH="1">
                <a:off x="5378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44" name="Line 568"/>
              <p:cNvSpPr>
                <a:spLocks noChangeShapeType="1"/>
              </p:cNvSpPr>
              <p:nvPr userDrawn="1"/>
            </p:nvSpPr>
            <p:spPr bwMode="auto">
              <a:xfrm flipH="1">
                <a:off x="5378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45" name="Line 569"/>
              <p:cNvSpPr>
                <a:spLocks noChangeShapeType="1"/>
              </p:cNvSpPr>
              <p:nvPr userDrawn="1"/>
            </p:nvSpPr>
            <p:spPr bwMode="auto">
              <a:xfrm flipH="1">
                <a:off x="5378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46" name="Line 570"/>
              <p:cNvSpPr>
                <a:spLocks noChangeShapeType="1"/>
              </p:cNvSpPr>
              <p:nvPr userDrawn="1"/>
            </p:nvSpPr>
            <p:spPr bwMode="auto">
              <a:xfrm flipH="1">
                <a:off x="5378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47" name="Line 571"/>
              <p:cNvSpPr>
                <a:spLocks noChangeShapeType="1"/>
              </p:cNvSpPr>
              <p:nvPr userDrawn="1"/>
            </p:nvSpPr>
            <p:spPr bwMode="auto">
              <a:xfrm flipH="1">
                <a:off x="5378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48" name="Line 572"/>
              <p:cNvSpPr>
                <a:spLocks noChangeShapeType="1"/>
              </p:cNvSpPr>
              <p:nvPr userDrawn="1"/>
            </p:nvSpPr>
            <p:spPr bwMode="auto">
              <a:xfrm flipH="1">
                <a:off x="5378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49" name="Line 573"/>
              <p:cNvSpPr>
                <a:spLocks noChangeShapeType="1"/>
              </p:cNvSpPr>
              <p:nvPr userDrawn="1"/>
            </p:nvSpPr>
            <p:spPr bwMode="auto">
              <a:xfrm flipH="1">
                <a:off x="5378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50" name="Line 574"/>
              <p:cNvSpPr>
                <a:spLocks noChangeShapeType="1"/>
              </p:cNvSpPr>
              <p:nvPr userDrawn="1"/>
            </p:nvSpPr>
            <p:spPr bwMode="auto">
              <a:xfrm flipH="1">
                <a:off x="5632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51" name="Line 575"/>
              <p:cNvSpPr>
                <a:spLocks noChangeShapeType="1"/>
              </p:cNvSpPr>
              <p:nvPr userDrawn="1"/>
            </p:nvSpPr>
            <p:spPr bwMode="auto">
              <a:xfrm flipH="1">
                <a:off x="5632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52" name="Line 576"/>
              <p:cNvSpPr>
                <a:spLocks noChangeShapeType="1"/>
              </p:cNvSpPr>
              <p:nvPr userDrawn="1"/>
            </p:nvSpPr>
            <p:spPr bwMode="auto">
              <a:xfrm flipH="1">
                <a:off x="5632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53" name="Line 577"/>
              <p:cNvSpPr>
                <a:spLocks noChangeShapeType="1"/>
              </p:cNvSpPr>
              <p:nvPr userDrawn="1"/>
            </p:nvSpPr>
            <p:spPr bwMode="auto">
              <a:xfrm flipH="1">
                <a:off x="5632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54" name="Line 578"/>
              <p:cNvSpPr>
                <a:spLocks noChangeShapeType="1"/>
              </p:cNvSpPr>
              <p:nvPr userDrawn="1"/>
            </p:nvSpPr>
            <p:spPr bwMode="auto">
              <a:xfrm flipH="1">
                <a:off x="5632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55" name="Line 579"/>
              <p:cNvSpPr>
                <a:spLocks noChangeShapeType="1"/>
              </p:cNvSpPr>
              <p:nvPr userDrawn="1"/>
            </p:nvSpPr>
            <p:spPr bwMode="auto">
              <a:xfrm flipH="1">
                <a:off x="5632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56" name="Line 580"/>
              <p:cNvSpPr>
                <a:spLocks noChangeShapeType="1"/>
              </p:cNvSpPr>
              <p:nvPr userDrawn="1"/>
            </p:nvSpPr>
            <p:spPr bwMode="auto">
              <a:xfrm flipH="1">
                <a:off x="5632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57" name="Line 581"/>
              <p:cNvSpPr>
                <a:spLocks noChangeShapeType="1"/>
              </p:cNvSpPr>
              <p:nvPr userDrawn="1"/>
            </p:nvSpPr>
            <p:spPr bwMode="auto">
              <a:xfrm flipH="1">
                <a:off x="5632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58" name="Line 582"/>
              <p:cNvSpPr>
                <a:spLocks noChangeShapeType="1"/>
              </p:cNvSpPr>
              <p:nvPr userDrawn="1"/>
            </p:nvSpPr>
            <p:spPr bwMode="auto">
              <a:xfrm flipH="1">
                <a:off x="5632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59" name="Line 583"/>
              <p:cNvSpPr>
                <a:spLocks noChangeShapeType="1"/>
              </p:cNvSpPr>
              <p:nvPr userDrawn="1"/>
            </p:nvSpPr>
            <p:spPr bwMode="auto">
              <a:xfrm flipH="1">
                <a:off x="5632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60" name="Line 584"/>
              <p:cNvSpPr>
                <a:spLocks noChangeShapeType="1"/>
              </p:cNvSpPr>
              <p:nvPr userDrawn="1"/>
            </p:nvSpPr>
            <p:spPr bwMode="auto">
              <a:xfrm flipH="1">
                <a:off x="5632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61" name="Line 585"/>
              <p:cNvSpPr>
                <a:spLocks noChangeShapeType="1"/>
              </p:cNvSpPr>
              <p:nvPr userDrawn="1"/>
            </p:nvSpPr>
            <p:spPr bwMode="auto">
              <a:xfrm flipH="1">
                <a:off x="5632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62" name="Line 586"/>
              <p:cNvSpPr>
                <a:spLocks noChangeShapeType="1"/>
              </p:cNvSpPr>
              <p:nvPr userDrawn="1"/>
            </p:nvSpPr>
            <p:spPr bwMode="auto">
              <a:xfrm flipH="1">
                <a:off x="5632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63" name="Line 587"/>
              <p:cNvSpPr>
                <a:spLocks noChangeShapeType="1"/>
              </p:cNvSpPr>
              <p:nvPr userDrawn="1"/>
            </p:nvSpPr>
            <p:spPr bwMode="auto">
              <a:xfrm flipH="1">
                <a:off x="5886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64" name="Line 588"/>
              <p:cNvSpPr>
                <a:spLocks noChangeShapeType="1"/>
              </p:cNvSpPr>
              <p:nvPr userDrawn="1"/>
            </p:nvSpPr>
            <p:spPr bwMode="auto">
              <a:xfrm flipH="1">
                <a:off x="5886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65" name="Line 589"/>
              <p:cNvSpPr>
                <a:spLocks noChangeShapeType="1"/>
              </p:cNvSpPr>
              <p:nvPr userDrawn="1"/>
            </p:nvSpPr>
            <p:spPr bwMode="auto">
              <a:xfrm flipH="1">
                <a:off x="5886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66" name="Line 590"/>
              <p:cNvSpPr>
                <a:spLocks noChangeShapeType="1"/>
              </p:cNvSpPr>
              <p:nvPr userDrawn="1"/>
            </p:nvSpPr>
            <p:spPr bwMode="auto">
              <a:xfrm flipH="1">
                <a:off x="5886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67" name="Line 591"/>
              <p:cNvSpPr>
                <a:spLocks noChangeShapeType="1"/>
              </p:cNvSpPr>
              <p:nvPr userDrawn="1"/>
            </p:nvSpPr>
            <p:spPr bwMode="auto">
              <a:xfrm flipH="1">
                <a:off x="5886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68" name="Line 592"/>
              <p:cNvSpPr>
                <a:spLocks noChangeShapeType="1"/>
              </p:cNvSpPr>
              <p:nvPr userDrawn="1"/>
            </p:nvSpPr>
            <p:spPr bwMode="auto">
              <a:xfrm flipH="1">
                <a:off x="5886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69" name="Line 593"/>
              <p:cNvSpPr>
                <a:spLocks noChangeShapeType="1"/>
              </p:cNvSpPr>
              <p:nvPr userDrawn="1"/>
            </p:nvSpPr>
            <p:spPr bwMode="auto">
              <a:xfrm flipH="1">
                <a:off x="5886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70" name="Line 594"/>
              <p:cNvSpPr>
                <a:spLocks noChangeShapeType="1"/>
              </p:cNvSpPr>
              <p:nvPr userDrawn="1"/>
            </p:nvSpPr>
            <p:spPr bwMode="auto">
              <a:xfrm flipH="1">
                <a:off x="5886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71" name="Line 595"/>
              <p:cNvSpPr>
                <a:spLocks noChangeShapeType="1"/>
              </p:cNvSpPr>
              <p:nvPr userDrawn="1"/>
            </p:nvSpPr>
            <p:spPr bwMode="auto">
              <a:xfrm flipH="1">
                <a:off x="5886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72" name="Line 596"/>
              <p:cNvSpPr>
                <a:spLocks noChangeShapeType="1"/>
              </p:cNvSpPr>
              <p:nvPr userDrawn="1"/>
            </p:nvSpPr>
            <p:spPr bwMode="auto">
              <a:xfrm flipH="1">
                <a:off x="5886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73" name="Line 597"/>
              <p:cNvSpPr>
                <a:spLocks noChangeShapeType="1"/>
              </p:cNvSpPr>
              <p:nvPr userDrawn="1"/>
            </p:nvSpPr>
            <p:spPr bwMode="auto">
              <a:xfrm flipH="1">
                <a:off x="5886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74" name="Line 598"/>
              <p:cNvSpPr>
                <a:spLocks noChangeShapeType="1"/>
              </p:cNvSpPr>
              <p:nvPr userDrawn="1"/>
            </p:nvSpPr>
            <p:spPr bwMode="auto">
              <a:xfrm flipH="1">
                <a:off x="5886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75" name="Line 599"/>
              <p:cNvSpPr>
                <a:spLocks noChangeShapeType="1"/>
              </p:cNvSpPr>
              <p:nvPr userDrawn="1"/>
            </p:nvSpPr>
            <p:spPr bwMode="auto">
              <a:xfrm flipH="1">
                <a:off x="5886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76" name="Line 600"/>
              <p:cNvSpPr>
                <a:spLocks noChangeShapeType="1"/>
              </p:cNvSpPr>
              <p:nvPr userDrawn="1"/>
            </p:nvSpPr>
            <p:spPr bwMode="auto">
              <a:xfrm flipH="1">
                <a:off x="6140" y="261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77" name="Line 601"/>
              <p:cNvSpPr>
                <a:spLocks noChangeShapeType="1"/>
              </p:cNvSpPr>
              <p:nvPr userDrawn="1"/>
            </p:nvSpPr>
            <p:spPr bwMode="auto">
              <a:xfrm flipH="1">
                <a:off x="6140" y="515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78" name="Line 602"/>
              <p:cNvSpPr>
                <a:spLocks noChangeShapeType="1"/>
              </p:cNvSpPr>
              <p:nvPr userDrawn="1"/>
            </p:nvSpPr>
            <p:spPr bwMode="auto">
              <a:xfrm flipH="1">
                <a:off x="6140" y="769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79" name="Line 603"/>
              <p:cNvSpPr>
                <a:spLocks noChangeShapeType="1"/>
              </p:cNvSpPr>
              <p:nvPr userDrawn="1"/>
            </p:nvSpPr>
            <p:spPr bwMode="auto">
              <a:xfrm flipH="1">
                <a:off x="6140" y="1024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80" name="Line 604"/>
              <p:cNvSpPr>
                <a:spLocks noChangeShapeType="1"/>
              </p:cNvSpPr>
              <p:nvPr userDrawn="1"/>
            </p:nvSpPr>
            <p:spPr bwMode="auto">
              <a:xfrm flipH="1">
                <a:off x="6140" y="1278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81" name="Line 605"/>
              <p:cNvSpPr>
                <a:spLocks noChangeShapeType="1"/>
              </p:cNvSpPr>
              <p:nvPr userDrawn="1"/>
            </p:nvSpPr>
            <p:spPr bwMode="auto">
              <a:xfrm flipH="1">
                <a:off x="6140" y="1532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82" name="Line 606"/>
              <p:cNvSpPr>
                <a:spLocks noChangeShapeType="1"/>
              </p:cNvSpPr>
              <p:nvPr userDrawn="1"/>
            </p:nvSpPr>
            <p:spPr bwMode="auto">
              <a:xfrm flipH="1">
                <a:off x="6140" y="178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</p:grpSp>
        <p:sp>
          <p:nvSpPr>
            <p:cNvPr id="815" name="Line 608"/>
            <p:cNvSpPr>
              <a:spLocks noChangeShapeType="1"/>
            </p:cNvSpPr>
            <p:nvPr userDrawn="1"/>
          </p:nvSpPr>
          <p:spPr bwMode="auto">
            <a:xfrm flipH="1">
              <a:off x="6140" y="32385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16" name="Line 609"/>
            <p:cNvSpPr>
              <a:spLocks noChangeShapeType="1"/>
            </p:cNvSpPr>
            <p:nvPr userDrawn="1"/>
          </p:nvSpPr>
          <p:spPr bwMode="auto">
            <a:xfrm flipH="1">
              <a:off x="6140" y="36417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17" name="Line 610"/>
            <p:cNvSpPr>
              <a:spLocks noChangeShapeType="1"/>
            </p:cNvSpPr>
            <p:nvPr userDrawn="1"/>
          </p:nvSpPr>
          <p:spPr bwMode="auto">
            <a:xfrm flipH="1">
              <a:off x="6140" y="40449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18" name="Line 611"/>
            <p:cNvSpPr>
              <a:spLocks noChangeShapeType="1"/>
            </p:cNvSpPr>
            <p:nvPr userDrawn="1"/>
          </p:nvSpPr>
          <p:spPr bwMode="auto">
            <a:xfrm flipH="1">
              <a:off x="6140" y="44481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19" name="Line 612"/>
            <p:cNvSpPr>
              <a:spLocks noChangeShapeType="1"/>
            </p:cNvSpPr>
            <p:nvPr userDrawn="1"/>
          </p:nvSpPr>
          <p:spPr bwMode="auto">
            <a:xfrm flipH="1">
              <a:off x="6140" y="48514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0" name="Line 613"/>
            <p:cNvSpPr>
              <a:spLocks noChangeShapeType="1"/>
            </p:cNvSpPr>
            <p:nvPr userDrawn="1"/>
          </p:nvSpPr>
          <p:spPr bwMode="auto">
            <a:xfrm flipH="1">
              <a:off x="6140" y="52578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1" name="Line 614"/>
            <p:cNvSpPr>
              <a:spLocks noChangeShapeType="1"/>
            </p:cNvSpPr>
            <p:nvPr userDrawn="1"/>
          </p:nvSpPr>
          <p:spPr bwMode="auto">
            <a:xfrm flipH="1">
              <a:off x="6394" y="41433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2" name="Line 615"/>
            <p:cNvSpPr>
              <a:spLocks noChangeShapeType="1"/>
            </p:cNvSpPr>
            <p:nvPr userDrawn="1"/>
          </p:nvSpPr>
          <p:spPr bwMode="auto">
            <a:xfrm flipH="1">
              <a:off x="6394" y="817563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3" name="Line 616"/>
            <p:cNvSpPr>
              <a:spLocks noChangeShapeType="1"/>
            </p:cNvSpPr>
            <p:nvPr userDrawn="1"/>
          </p:nvSpPr>
          <p:spPr bwMode="auto">
            <a:xfrm flipH="1">
              <a:off x="6394" y="122078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4" name="Line 617"/>
            <p:cNvSpPr>
              <a:spLocks noChangeShapeType="1"/>
            </p:cNvSpPr>
            <p:nvPr userDrawn="1"/>
          </p:nvSpPr>
          <p:spPr bwMode="auto">
            <a:xfrm flipH="1">
              <a:off x="6394" y="16256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5" name="Line 618"/>
            <p:cNvSpPr>
              <a:spLocks noChangeShapeType="1"/>
            </p:cNvSpPr>
            <p:nvPr userDrawn="1"/>
          </p:nvSpPr>
          <p:spPr bwMode="auto">
            <a:xfrm flipH="1">
              <a:off x="6394" y="20288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6" name="Line 619"/>
            <p:cNvSpPr>
              <a:spLocks noChangeShapeType="1"/>
            </p:cNvSpPr>
            <p:nvPr userDrawn="1"/>
          </p:nvSpPr>
          <p:spPr bwMode="auto">
            <a:xfrm flipH="1">
              <a:off x="6394" y="24320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7" name="Line 620"/>
            <p:cNvSpPr>
              <a:spLocks noChangeShapeType="1"/>
            </p:cNvSpPr>
            <p:nvPr userDrawn="1"/>
          </p:nvSpPr>
          <p:spPr bwMode="auto">
            <a:xfrm flipH="1">
              <a:off x="6394" y="28352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8" name="Line 621"/>
            <p:cNvSpPr>
              <a:spLocks noChangeShapeType="1"/>
            </p:cNvSpPr>
            <p:nvPr userDrawn="1"/>
          </p:nvSpPr>
          <p:spPr bwMode="auto">
            <a:xfrm flipH="1">
              <a:off x="6394" y="32385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9" name="Line 622"/>
            <p:cNvSpPr>
              <a:spLocks noChangeShapeType="1"/>
            </p:cNvSpPr>
            <p:nvPr userDrawn="1"/>
          </p:nvSpPr>
          <p:spPr bwMode="auto">
            <a:xfrm flipH="1">
              <a:off x="6394" y="36417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0" name="Line 623"/>
            <p:cNvSpPr>
              <a:spLocks noChangeShapeType="1"/>
            </p:cNvSpPr>
            <p:nvPr userDrawn="1"/>
          </p:nvSpPr>
          <p:spPr bwMode="auto">
            <a:xfrm flipH="1">
              <a:off x="6394" y="40449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1" name="Line 624"/>
            <p:cNvSpPr>
              <a:spLocks noChangeShapeType="1"/>
            </p:cNvSpPr>
            <p:nvPr userDrawn="1"/>
          </p:nvSpPr>
          <p:spPr bwMode="auto">
            <a:xfrm flipH="1">
              <a:off x="6394" y="44481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2" name="Line 625"/>
            <p:cNvSpPr>
              <a:spLocks noChangeShapeType="1"/>
            </p:cNvSpPr>
            <p:nvPr userDrawn="1"/>
          </p:nvSpPr>
          <p:spPr bwMode="auto">
            <a:xfrm flipH="1">
              <a:off x="6394" y="48514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3" name="Line 626"/>
            <p:cNvSpPr>
              <a:spLocks noChangeShapeType="1"/>
            </p:cNvSpPr>
            <p:nvPr userDrawn="1"/>
          </p:nvSpPr>
          <p:spPr bwMode="auto">
            <a:xfrm flipH="1">
              <a:off x="6394" y="52578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4" name="Line 627"/>
            <p:cNvSpPr>
              <a:spLocks noChangeShapeType="1"/>
            </p:cNvSpPr>
            <p:nvPr userDrawn="1"/>
          </p:nvSpPr>
          <p:spPr bwMode="auto">
            <a:xfrm flipH="1">
              <a:off x="6648" y="41433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5" name="Line 628"/>
            <p:cNvSpPr>
              <a:spLocks noChangeShapeType="1"/>
            </p:cNvSpPr>
            <p:nvPr userDrawn="1"/>
          </p:nvSpPr>
          <p:spPr bwMode="auto">
            <a:xfrm flipH="1">
              <a:off x="6648" y="817563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6" name="Line 629"/>
            <p:cNvSpPr>
              <a:spLocks noChangeShapeType="1"/>
            </p:cNvSpPr>
            <p:nvPr userDrawn="1"/>
          </p:nvSpPr>
          <p:spPr bwMode="auto">
            <a:xfrm flipH="1">
              <a:off x="6648" y="122078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7" name="Line 630"/>
            <p:cNvSpPr>
              <a:spLocks noChangeShapeType="1"/>
            </p:cNvSpPr>
            <p:nvPr userDrawn="1"/>
          </p:nvSpPr>
          <p:spPr bwMode="auto">
            <a:xfrm flipH="1">
              <a:off x="6648" y="16256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8" name="Line 631"/>
            <p:cNvSpPr>
              <a:spLocks noChangeShapeType="1"/>
            </p:cNvSpPr>
            <p:nvPr userDrawn="1"/>
          </p:nvSpPr>
          <p:spPr bwMode="auto">
            <a:xfrm flipH="1">
              <a:off x="6648" y="20288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9" name="Line 632"/>
            <p:cNvSpPr>
              <a:spLocks noChangeShapeType="1"/>
            </p:cNvSpPr>
            <p:nvPr userDrawn="1"/>
          </p:nvSpPr>
          <p:spPr bwMode="auto">
            <a:xfrm flipH="1">
              <a:off x="6648" y="24320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0" name="Line 633"/>
            <p:cNvSpPr>
              <a:spLocks noChangeShapeType="1"/>
            </p:cNvSpPr>
            <p:nvPr userDrawn="1"/>
          </p:nvSpPr>
          <p:spPr bwMode="auto">
            <a:xfrm flipH="1">
              <a:off x="6648" y="28352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1" name="Line 634"/>
            <p:cNvSpPr>
              <a:spLocks noChangeShapeType="1"/>
            </p:cNvSpPr>
            <p:nvPr userDrawn="1"/>
          </p:nvSpPr>
          <p:spPr bwMode="auto">
            <a:xfrm flipH="1">
              <a:off x="6648" y="32385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2" name="Line 635"/>
            <p:cNvSpPr>
              <a:spLocks noChangeShapeType="1"/>
            </p:cNvSpPr>
            <p:nvPr userDrawn="1"/>
          </p:nvSpPr>
          <p:spPr bwMode="auto">
            <a:xfrm flipH="1">
              <a:off x="6648" y="36417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3" name="Line 636"/>
            <p:cNvSpPr>
              <a:spLocks noChangeShapeType="1"/>
            </p:cNvSpPr>
            <p:nvPr userDrawn="1"/>
          </p:nvSpPr>
          <p:spPr bwMode="auto">
            <a:xfrm flipH="1">
              <a:off x="6648" y="40449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4" name="Line 637"/>
            <p:cNvSpPr>
              <a:spLocks noChangeShapeType="1"/>
            </p:cNvSpPr>
            <p:nvPr userDrawn="1"/>
          </p:nvSpPr>
          <p:spPr bwMode="auto">
            <a:xfrm flipH="1">
              <a:off x="6648" y="44481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5" name="Line 638"/>
            <p:cNvSpPr>
              <a:spLocks noChangeShapeType="1"/>
            </p:cNvSpPr>
            <p:nvPr userDrawn="1"/>
          </p:nvSpPr>
          <p:spPr bwMode="auto">
            <a:xfrm flipH="1">
              <a:off x="6648" y="48514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6" name="Line 639"/>
            <p:cNvSpPr>
              <a:spLocks noChangeShapeType="1"/>
            </p:cNvSpPr>
            <p:nvPr userDrawn="1"/>
          </p:nvSpPr>
          <p:spPr bwMode="auto">
            <a:xfrm flipH="1">
              <a:off x="6648" y="52578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7" name="Line 640"/>
            <p:cNvSpPr>
              <a:spLocks noChangeShapeType="1"/>
            </p:cNvSpPr>
            <p:nvPr userDrawn="1"/>
          </p:nvSpPr>
          <p:spPr bwMode="auto">
            <a:xfrm flipH="1">
              <a:off x="6902" y="41433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8" name="Line 641"/>
            <p:cNvSpPr>
              <a:spLocks noChangeShapeType="1"/>
            </p:cNvSpPr>
            <p:nvPr userDrawn="1"/>
          </p:nvSpPr>
          <p:spPr bwMode="auto">
            <a:xfrm flipH="1">
              <a:off x="6902" y="817563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9" name="Line 642"/>
            <p:cNvSpPr>
              <a:spLocks noChangeShapeType="1"/>
            </p:cNvSpPr>
            <p:nvPr userDrawn="1"/>
          </p:nvSpPr>
          <p:spPr bwMode="auto">
            <a:xfrm flipH="1">
              <a:off x="6902" y="122078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0" name="Line 643"/>
            <p:cNvSpPr>
              <a:spLocks noChangeShapeType="1"/>
            </p:cNvSpPr>
            <p:nvPr userDrawn="1"/>
          </p:nvSpPr>
          <p:spPr bwMode="auto">
            <a:xfrm flipH="1">
              <a:off x="6902" y="16256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1" name="Line 644"/>
            <p:cNvSpPr>
              <a:spLocks noChangeShapeType="1"/>
            </p:cNvSpPr>
            <p:nvPr userDrawn="1"/>
          </p:nvSpPr>
          <p:spPr bwMode="auto">
            <a:xfrm flipH="1">
              <a:off x="6902" y="20288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2" name="Line 645"/>
            <p:cNvSpPr>
              <a:spLocks noChangeShapeType="1"/>
            </p:cNvSpPr>
            <p:nvPr userDrawn="1"/>
          </p:nvSpPr>
          <p:spPr bwMode="auto">
            <a:xfrm flipH="1">
              <a:off x="6902" y="24320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3" name="Line 646"/>
            <p:cNvSpPr>
              <a:spLocks noChangeShapeType="1"/>
            </p:cNvSpPr>
            <p:nvPr userDrawn="1"/>
          </p:nvSpPr>
          <p:spPr bwMode="auto">
            <a:xfrm flipH="1">
              <a:off x="6902" y="28352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4" name="Line 647"/>
            <p:cNvSpPr>
              <a:spLocks noChangeShapeType="1"/>
            </p:cNvSpPr>
            <p:nvPr userDrawn="1"/>
          </p:nvSpPr>
          <p:spPr bwMode="auto">
            <a:xfrm flipH="1">
              <a:off x="6902" y="32385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5" name="Line 648"/>
            <p:cNvSpPr>
              <a:spLocks noChangeShapeType="1"/>
            </p:cNvSpPr>
            <p:nvPr userDrawn="1"/>
          </p:nvSpPr>
          <p:spPr bwMode="auto">
            <a:xfrm flipH="1">
              <a:off x="6902" y="36417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6" name="Line 649"/>
            <p:cNvSpPr>
              <a:spLocks noChangeShapeType="1"/>
            </p:cNvSpPr>
            <p:nvPr userDrawn="1"/>
          </p:nvSpPr>
          <p:spPr bwMode="auto">
            <a:xfrm flipH="1">
              <a:off x="6902" y="40449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7" name="Line 650"/>
            <p:cNvSpPr>
              <a:spLocks noChangeShapeType="1"/>
            </p:cNvSpPr>
            <p:nvPr userDrawn="1"/>
          </p:nvSpPr>
          <p:spPr bwMode="auto">
            <a:xfrm flipH="1">
              <a:off x="6902" y="44481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8" name="Line 651"/>
            <p:cNvSpPr>
              <a:spLocks noChangeShapeType="1"/>
            </p:cNvSpPr>
            <p:nvPr userDrawn="1"/>
          </p:nvSpPr>
          <p:spPr bwMode="auto">
            <a:xfrm flipH="1">
              <a:off x="6902" y="48514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9" name="Line 652"/>
            <p:cNvSpPr>
              <a:spLocks noChangeShapeType="1"/>
            </p:cNvSpPr>
            <p:nvPr userDrawn="1"/>
          </p:nvSpPr>
          <p:spPr bwMode="auto">
            <a:xfrm flipH="1">
              <a:off x="6902" y="52578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0" name="Line 653"/>
            <p:cNvSpPr>
              <a:spLocks noChangeShapeType="1"/>
            </p:cNvSpPr>
            <p:nvPr userDrawn="1"/>
          </p:nvSpPr>
          <p:spPr bwMode="auto">
            <a:xfrm flipH="1">
              <a:off x="7156" y="41433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1" name="Line 654"/>
            <p:cNvSpPr>
              <a:spLocks noChangeShapeType="1"/>
            </p:cNvSpPr>
            <p:nvPr userDrawn="1"/>
          </p:nvSpPr>
          <p:spPr bwMode="auto">
            <a:xfrm flipH="1">
              <a:off x="7156" y="817563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2" name="Line 655"/>
            <p:cNvSpPr>
              <a:spLocks noChangeShapeType="1"/>
            </p:cNvSpPr>
            <p:nvPr userDrawn="1"/>
          </p:nvSpPr>
          <p:spPr bwMode="auto">
            <a:xfrm flipH="1">
              <a:off x="7156" y="122078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3" name="Line 656"/>
            <p:cNvSpPr>
              <a:spLocks noChangeShapeType="1"/>
            </p:cNvSpPr>
            <p:nvPr userDrawn="1"/>
          </p:nvSpPr>
          <p:spPr bwMode="auto">
            <a:xfrm flipH="1">
              <a:off x="7156" y="16256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4" name="Line 657"/>
            <p:cNvSpPr>
              <a:spLocks noChangeShapeType="1"/>
            </p:cNvSpPr>
            <p:nvPr userDrawn="1"/>
          </p:nvSpPr>
          <p:spPr bwMode="auto">
            <a:xfrm flipH="1">
              <a:off x="7156" y="20288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5" name="Line 658"/>
            <p:cNvSpPr>
              <a:spLocks noChangeShapeType="1"/>
            </p:cNvSpPr>
            <p:nvPr userDrawn="1"/>
          </p:nvSpPr>
          <p:spPr bwMode="auto">
            <a:xfrm flipH="1">
              <a:off x="7156" y="24320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6" name="Line 659"/>
            <p:cNvSpPr>
              <a:spLocks noChangeShapeType="1"/>
            </p:cNvSpPr>
            <p:nvPr userDrawn="1"/>
          </p:nvSpPr>
          <p:spPr bwMode="auto">
            <a:xfrm flipH="1">
              <a:off x="7156" y="28352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7" name="Line 660"/>
            <p:cNvSpPr>
              <a:spLocks noChangeShapeType="1"/>
            </p:cNvSpPr>
            <p:nvPr userDrawn="1"/>
          </p:nvSpPr>
          <p:spPr bwMode="auto">
            <a:xfrm flipH="1">
              <a:off x="7156" y="32385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8" name="Line 661"/>
            <p:cNvSpPr>
              <a:spLocks noChangeShapeType="1"/>
            </p:cNvSpPr>
            <p:nvPr userDrawn="1"/>
          </p:nvSpPr>
          <p:spPr bwMode="auto">
            <a:xfrm flipH="1">
              <a:off x="7156" y="36417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9" name="Line 662"/>
            <p:cNvSpPr>
              <a:spLocks noChangeShapeType="1"/>
            </p:cNvSpPr>
            <p:nvPr userDrawn="1"/>
          </p:nvSpPr>
          <p:spPr bwMode="auto">
            <a:xfrm flipH="1">
              <a:off x="7156" y="40449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0" name="Line 663"/>
            <p:cNvSpPr>
              <a:spLocks noChangeShapeType="1"/>
            </p:cNvSpPr>
            <p:nvPr userDrawn="1"/>
          </p:nvSpPr>
          <p:spPr bwMode="auto">
            <a:xfrm flipH="1">
              <a:off x="7156" y="44481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1" name="Line 664"/>
            <p:cNvSpPr>
              <a:spLocks noChangeShapeType="1"/>
            </p:cNvSpPr>
            <p:nvPr userDrawn="1"/>
          </p:nvSpPr>
          <p:spPr bwMode="auto">
            <a:xfrm flipH="1">
              <a:off x="7156" y="48514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2" name="Line 665"/>
            <p:cNvSpPr>
              <a:spLocks noChangeShapeType="1"/>
            </p:cNvSpPr>
            <p:nvPr userDrawn="1"/>
          </p:nvSpPr>
          <p:spPr bwMode="auto">
            <a:xfrm flipH="1">
              <a:off x="7156" y="52578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3" name="Line 666"/>
            <p:cNvSpPr>
              <a:spLocks noChangeShapeType="1"/>
            </p:cNvSpPr>
            <p:nvPr userDrawn="1"/>
          </p:nvSpPr>
          <p:spPr bwMode="auto">
            <a:xfrm flipH="1">
              <a:off x="7412" y="414338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4" name="Line 667"/>
            <p:cNvSpPr>
              <a:spLocks noChangeShapeType="1"/>
            </p:cNvSpPr>
            <p:nvPr userDrawn="1"/>
          </p:nvSpPr>
          <p:spPr bwMode="auto">
            <a:xfrm flipH="1">
              <a:off x="7412" y="817563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5" name="Line 668"/>
            <p:cNvSpPr>
              <a:spLocks noChangeShapeType="1"/>
            </p:cNvSpPr>
            <p:nvPr userDrawn="1"/>
          </p:nvSpPr>
          <p:spPr bwMode="auto">
            <a:xfrm flipH="1">
              <a:off x="7412" y="1220788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6" name="Line 669"/>
            <p:cNvSpPr>
              <a:spLocks noChangeShapeType="1"/>
            </p:cNvSpPr>
            <p:nvPr userDrawn="1"/>
          </p:nvSpPr>
          <p:spPr bwMode="auto">
            <a:xfrm flipH="1">
              <a:off x="7412" y="162560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7" name="Line 670"/>
            <p:cNvSpPr>
              <a:spLocks noChangeShapeType="1"/>
            </p:cNvSpPr>
            <p:nvPr userDrawn="1"/>
          </p:nvSpPr>
          <p:spPr bwMode="auto">
            <a:xfrm flipH="1">
              <a:off x="7412" y="202882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8" name="Line 671"/>
            <p:cNvSpPr>
              <a:spLocks noChangeShapeType="1"/>
            </p:cNvSpPr>
            <p:nvPr userDrawn="1"/>
          </p:nvSpPr>
          <p:spPr bwMode="auto">
            <a:xfrm flipH="1">
              <a:off x="7412" y="24320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9" name="Line 672"/>
            <p:cNvSpPr>
              <a:spLocks noChangeShapeType="1"/>
            </p:cNvSpPr>
            <p:nvPr userDrawn="1"/>
          </p:nvSpPr>
          <p:spPr bwMode="auto">
            <a:xfrm flipH="1">
              <a:off x="7412" y="28352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0" name="Line 673"/>
            <p:cNvSpPr>
              <a:spLocks noChangeShapeType="1"/>
            </p:cNvSpPr>
            <p:nvPr userDrawn="1"/>
          </p:nvSpPr>
          <p:spPr bwMode="auto">
            <a:xfrm flipH="1">
              <a:off x="7412" y="323850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1" name="Line 674"/>
            <p:cNvSpPr>
              <a:spLocks noChangeShapeType="1"/>
            </p:cNvSpPr>
            <p:nvPr userDrawn="1"/>
          </p:nvSpPr>
          <p:spPr bwMode="auto">
            <a:xfrm flipH="1">
              <a:off x="7412" y="364172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2" name="Line 675"/>
            <p:cNvSpPr>
              <a:spLocks noChangeShapeType="1"/>
            </p:cNvSpPr>
            <p:nvPr userDrawn="1"/>
          </p:nvSpPr>
          <p:spPr bwMode="auto">
            <a:xfrm flipH="1">
              <a:off x="7412" y="40449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3" name="Line 676"/>
            <p:cNvSpPr>
              <a:spLocks noChangeShapeType="1"/>
            </p:cNvSpPr>
            <p:nvPr userDrawn="1"/>
          </p:nvSpPr>
          <p:spPr bwMode="auto">
            <a:xfrm flipH="1">
              <a:off x="7412" y="44481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4" name="Line 677"/>
            <p:cNvSpPr>
              <a:spLocks noChangeShapeType="1"/>
            </p:cNvSpPr>
            <p:nvPr userDrawn="1"/>
          </p:nvSpPr>
          <p:spPr bwMode="auto">
            <a:xfrm flipH="1">
              <a:off x="7412" y="485140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5" name="Line 678"/>
            <p:cNvSpPr>
              <a:spLocks noChangeShapeType="1"/>
            </p:cNvSpPr>
            <p:nvPr userDrawn="1"/>
          </p:nvSpPr>
          <p:spPr bwMode="auto">
            <a:xfrm flipH="1">
              <a:off x="7412" y="525780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6" name="Line 679"/>
            <p:cNvSpPr>
              <a:spLocks noChangeShapeType="1"/>
            </p:cNvSpPr>
            <p:nvPr userDrawn="1"/>
          </p:nvSpPr>
          <p:spPr bwMode="auto">
            <a:xfrm>
              <a:off x="361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7" name="Line 680"/>
            <p:cNvSpPr>
              <a:spLocks noChangeShapeType="1"/>
            </p:cNvSpPr>
            <p:nvPr userDrawn="1"/>
          </p:nvSpPr>
          <p:spPr bwMode="auto">
            <a:xfrm>
              <a:off x="361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8" name="Line 681"/>
            <p:cNvSpPr>
              <a:spLocks noChangeShapeType="1"/>
            </p:cNvSpPr>
            <p:nvPr userDrawn="1"/>
          </p:nvSpPr>
          <p:spPr bwMode="auto">
            <a:xfrm>
              <a:off x="387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9" name="Line 682"/>
            <p:cNvSpPr>
              <a:spLocks noChangeShapeType="1"/>
            </p:cNvSpPr>
            <p:nvPr userDrawn="1"/>
          </p:nvSpPr>
          <p:spPr bwMode="auto">
            <a:xfrm>
              <a:off x="387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0" name="Line 683"/>
            <p:cNvSpPr>
              <a:spLocks noChangeShapeType="1"/>
            </p:cNvSpPr>
            <p:nvPr userDrawn="1"/>
          </p:nvSpPr>
          <p:spPr bwMode="auto">
            <a:xfrm>
              <a:off x="412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1" name="Line 684"/>
            <p:cNvSpPr>
              <a:spLocks noChangeShapeType="1"/>
            </p:cNvSpPr>
            <p:nvPr userDrawn="1"/>
          </p:nvSpPr>
          <p:spPr bwMode="auto">
            <a:xfrm>
              <a:off x="412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2" name="Line 685"/>
            <p:cNvSpPr>
              <a:spLocks noChangeShapeType="1"/>
            </p:cNvSpPr>
            <p:nvPr userDrawn="1"/>
          </p:nvSpPr>
          <p:spPr bwMode="auto">
            <a:xfrm>
              <a:off x="438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3" name="Line 686"/>
            <p:cNvSpPr>
              <a:spLocks noChangeShapeType="1"/>
            </p:cNvSpPr>
            <p:nvPr userDrawn="1"/>
          </p:nvSpPr>
          <p:spPr bwMode="auto">
            <a:xfrm>
              <a:off x="438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4" name="Line 687"/>
            <p:cNvSpPr>
              <a:spLocks noChangeShapeType="1"/>
            </p:cNvSpPr>
            <p:nvPr userDrawn="1"/>
          </p:nvSpPr>
          <p:spPr bwMode="auto">
            <a:xfrm>
              <a:off x="4634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5" name="Line 688"/>
            <p:cNvSpPr>
              <a:spLocks noChangeShapeType="1"/>
            </p:cNvSpPr>
            <p:nvPr userDrawn="1"/>
          </p:nvSpPr>
          <p:spPr bwMode="auto">
            <a:xfrm>
              <a:off x="4634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6" name="Line 689"/>
            <p:cNvSpPr>
              <a:spLocks noChangeShapeType="1"/>
            </p:cNvSpPr>
            <p:nvPr userDrawn="1"/>
          </p:nvSpPr>
          <p:spPr bwMode="auto">
            <a:xfrm>
              <a:off x="488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7" name="Line 690"/>
            <p:cNvSpPr>
              <a:spLocks noChangeShapeType="1"/>
            </p:cNvSpPr>
            <p:nvPr userDrawn="1"/>
          </p:nvSpPr>
          <p:spPr bwMode="auto">
            <a:xfrm>
              <a:off x="488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8" name="Line 691"/>
            <p:cNvSpPr>
              <a:spLocks noChangeShapeType="1"/>
            </p:cNvSpPr>
            <p:nvPr userDrawn="1"/>
          </p:nvSpPr>
          <p:spPr bwMode="auto">
            <a:xfrm>
              <a:off x="514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9" name="Line 692"/>
            <p:cNvSpPr>
              <a:spLocks noChangeShapeType="1"/>
            </p:cNvSpPr>
            <p:nvPr userDrawn="1"/>
          </p:nvSpPr>
          <p:spPr bwMode="auto">
            <a:xfrm>
              <a:off x="514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0" name="Line 693"/>
            <p:cNvSpPr>
              <a:spLocks noChangeShapeType="1"/>
            </p:cNvSpPr>
            <p:nvPr userDrawn="1"/>
          </p:nvSpPr>
          <p:spPr bwMode="auto">
            <a:xfrm>
              <a:off x="539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1" name="Line 694"/>
            <p:cNvSpPr>
              <a:spLocks noChangeShapeType="1"/>
            </p:cNvSpPr>
            <p:nvPr userDrawn="1"/>
          </p:nvSpPr>
          <p:spPr bwMode="auto">
            <a:xfrm>
              <a:off x="539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2" name="Line 695"/>
            <p:cNvSpPr>
              <a:spLocks noChangeShapeType="1"/>
            </p:cNvSpPr>
            <p:nvPr userDrawn="1"/>
          </p:nvSpPr>
          <p:spPr bwMode="auto">
            <a:xfrm>
              <a:off x="565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3" name="Line 696"/>
            <p:cNvSpPr>
              <a:spLocks noChangeShapeType="1"/>
            </p:cNvSpPr>
            <p:nvPr userDrawn="1"/>
          </p:nvSpPr>
          <p:spPr bwMode="auto">
            <a:xfrm>
              <a:off x="565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4" name="Line 697"/>
            <p:cNvSpPr>
              <a:spLocks noChangeShapeType="1"/>
            </p:cNvSpPr>
            <p:nvPr userDrawn="1"/>
          </p:nvSpPr>
          <p:spPr bwMode="auto">
            <a:xfrm>
              <a:off x="5904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5" name="Line 698"/>
            <p:cNvSpPr>
              <a:spLocks noChangeShapeType="1"/>
            </p:cNvSpPr>
            <p:nvPr userDrawn="1"/>
          </p:nvSpPr>
          <p:spPr bwMode="auto">
            <a:xfrm>
              <a:off x="5904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6" name="Line 699"/>
            <p:cNvSpPr>
              <a:spLocks noChangeShapeType="1"/>
            </p:cNvSpPr>
            <p:nvPr userDrawn="1"/>
          </p:nvSpPr>
          <p:spPr bwMode="auto">
            <a:xfrm>
              <a:off x="615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7" name="Line 700"/>
            <p:cNvSpPr>
              <a:spLocks noChangeShapeType="1"/>
            </p:cNvSpPr>
            <p:nvPr userDrawn="1"/>
          </p:nvSpPr>
          <p:spPr bwMode="auto">
            <a:xfrm>
              <a:off x="615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8" name="Line 701"/>
            <p:cNvSpPr>
              <a:spLocks noChangeShapeType="1"/>
            </p:cNvSpPr>
            <p:nvPr userDrawn="1"/>
          </p:nvSpPr>
          <p:spPr bwMode="auto">
            <a:xfrm>
              <a:off x="641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9" name="Line 702"/>
            <p:cNvSpPr>
              <a:spLocks noChangeShapeType="1"/>
            </p:cNvSpPr>
            <p:nvPr userDrawn="1"/>
          </p:nvSpPr>
          <p:spPr bwMode="auto">
            <a:xfrm>
              <a:off x="641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0" name="Line 703"/>
            <p:cNvSpPr>
              <a:spLocks noChangeShapeType="1"/>
            </p:cNvSpPr>
            <p:nvPr userDrawn="1"/>
          </p:nvSpPr>
          <p:spPr bwMode="auto">
            <a:xfrm>
              <a:off x="666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1" name="Line 704"/>
            <p:cNvSpPr>
              <a:spLocks noChangeShapeType="1"/>
            </p:cNvSpPr>
            <p:nvPr userDrawn="1"/>
          </p:nvSpPr>
          <p:spPr bwMode="auto">
            <a:xfrm>
              <a:off x="666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2" name="Line 705"/>
            <p:cNvSpPr>
              <a:spLocks noChangeShapeType="1"/>
            </p:cNvSpPr>
            <p:nvPr userDrawn="1"/>
          </p:nvSpPr>
          <p:spPr bwMode="auto">
            <a:xfrm>
              <a:off x="692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3" name="Line 706"/>
            <p:cNvSpPr>
              <a:spLocks noChangeShapeType="1"/>
            </p:cNvSpPr>
            <p:nvPr userDrawn="1"/>
          </p:nvSpPr>
          <p:spPr bwMode="auto">
            <a:xfrm>
              <a:off x="692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4" name="Line 707"/>
            <p:cNvSpPr>
              <a:spLocks noChangeShapeType="1"/>
            </p:cNvSpPr>
            <p:nvPr userDrawn="1"/>
          </p:nvSpPr>
          <p:spPr bwMode="auto">
            <a:xfrm>
              <a:off x="717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5" name="Line 708"/>
            <p:cNvSpPr>
              <a:spLocks noChangeShapeType="1"/>
            </p:cNvSpPr>
            <p:nvPr userDrawn="1"/>
          </p:nvSpPr>
          <p:spPr bwMode="auto">
            <a:xfrm>
              <a:off x="717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6" name="Line 709"/>
            <p:cNvSpPr>
              <a:spLocks noChangeShapeType="1"/>
            </p:cNvSpPr>
            <p:nvPr userDrawn="1"/>
          </p:nvSpPr>
          <p:spPr bwMode="auto">
            <a:xfrm>
              <a:off x="743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7" name="Line 710"/>
            <p:cNvSpPr>
              <a:spLocks noChangeShapeType="1"/>
            </p:cNvSpPr>
            <p:nvPr userDrawn="1"/>
          </p:nvSpPr>
          <p:spPr bwMode="auto">
            <a:xfrm>
              <a:off x="743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8" name="Line 711"/>
            <p:cNvSpPr>
              <a:spLocks noChangeShapeType="1"/>
            </p:cNvSpPr>
            <p:nvPr userDrawn="1"/>
          </p:nvSpPr>
          <p:spPr bwMode="auto">
            <a:xfrm>
              <a:off x="361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9" name="Line 712"/>
            <p:cNvSpPr>
              <a:spLocks noChangeShapeType="1"/>
            </p:cNvSpPr>
            <p:nvPr userDrawn="1"/>
          </p:nvSpPr>
          <p:spPr bwMode="auto">
            <a:xfrm>
              <a:off x="361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0" name="Line 713"/>
            <p:cNvSpPr>
              <a:spLocks noChangeShapeType="1"/>
            </p:cNvSpPr>
            <p:nvPr userDrawn="1"/>
          </p:nvSpPr>
          <p:spPr bwMode="auto">
            <a:xfrm>
              <a:off x="387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1" name="Line 714"/>
            <p:cNvSpPr>
              <a:spLocks noChangeShapeType="1"/>
            </p:cNvSpPr>
            <p:nvPr userDrawn="1"/>
          </p:nvSpPr>
          <p:spPr bwMode="auto">
            <a:xfrm>
              <a:off x="387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2" name="Line 715"/>
            <p:cNvSpPr>
              <a:spLocks noChangeShapeType="1"/>
            </p:cNvSpPr>
            <p:nvPr userDrawn="1"/>
          </p:nvSpPr>
          <p:spPr bwMode="auto">
            <a:xfrm>
              <a:off x="412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3" name="Line 716"/>
            <p:cNvSpPr>
              <a:spLocks noChangeShapeType="1"/>
            </p:cNvSpPr>
            <p:nvPr userDrawn="1"/>
          </p:nvSpPr>
          <p:spPr bwMode="auto">
            <a:xfrm>
              <a:off x="412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4" name="Line 717"/>
            <p:cNvSpPr>
              <a:spLocks noChangeShapeType="1"/>
            </p:cNvSpPr>
            <p:nvPr userDrawn="1"/>
          </p:nvSpPr>
          <p:spPr bwMode="auto">
            <a:xfrm>
              <a:off x="438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5" name="Line 718"/>
            <p:cNvSpPr>
              <a:spLocks noChangeShapeType="1"/>
            </p:cNvSpPr>
            <p:nvPr userDrawn="1"/>
          </p:nvSpPr>
          <p:spPr bwMode="auto">
            <a:xfrm>
              <a:off x="438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6" name="Line 719"/>
            <p:cNvSpPr>
              <a:spLocks noChangeShapeType="1"/>
            </p:cNvSpPr>
            <p:nvPr userDrawn="1"/>
          </p:nvSpPr>
          <p:spPr bwMode="auto">
            <a:xfrm>
              <a:off x="4634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7" name="Line 720"/>
            <p:cNvSpPr>
              <a:spLocks noChangeShapeType="1"/>
            </p:cNvSpPr>
            <p:nvPr userDrawn="1"/>
          </p:nvSpPr>
          <p:spPr bwMode="auto">
            <a:xfrm>
              <a:off x="4634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8" name="Line 721"/>
            <p:cNvSpPr>
              <a:spLocks noChangeShapeType="1"/>
            </p:cNvSpPr>
            <p:nvPr userDrawn="1"/>
          </p:nvSpPr>
          <p:spPr bwMode="auto">
            <a:xfrm>
              <a:off x="488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9" name="Line 722"/>
            <p:cNvSpPr>
              <a:spLocks noChangeShapeType="1"/>
            </p:cNvSpPr>
            <p:nvPr userDrawn="1"/>
          </p:nvSpPr>
          <p:spPr bwMode="auto">
            <a:xfrm>
              <a:off x="488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0" name="Line 723"/>
            <p:cNvSpPr>
              <a:spLocks noChangeShapeType="1"/>
            </p:cNvSpPr>
            <p:nvPr userDrawn="1"/>
          </p:nvSpPr>
          <p:spPr bwMode="auto">
            <a:xfrm>
              <a:off x="514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1" name="Line 724"/>
            <p:cNvSpPr>
              <a:spLocks noChangeShapeType="1"/>
            </p:cNvSpPr>
            <p:nvPr userDrawn="1"/>
          </p:nvSpPr>
          <p:spPr bwMode="auto">
            <a:xfrm>
              <a:off x="514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2" name="Line 725"/>
            <p:cNvSpPr>
              <a:spLocks noChangeShapeType="1"/>
            </p:cNvSpPr>
            <p:nvPr userDrawn="1"/>
          </p:nvSpPr>
          <p:spPr bwMode="auto">
            <a:xfrm>
              <a:off x="539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3" name="Line 726"/>
            <p:cNvSpPr>
              <a:spLocks noChangeShapeType="1"/>
            </p:cNvSpPr>
            <p:nvPr userDrawn="1"/>
          </p:nvSpPr>
          <p:spPr bwMode="auto">
            <a:xfrm>
              <a:off x="539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4" name="Line 727"/>
            <p:cNvSpPr>
              <a:spLocks noChangeShapeType="1"/>
            </p:cNvSpPr>
            <p:nvPr userDrawn="1"/>
          </p:nvSpPr>
          <p:spPr bwMode="auto">
            <a:xfrm>
              <a:off x="565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5" name="Line 728"/>
            <p:cNvSpPr>
              <a:spLocks noChangeShapeType="1"/>
            </p:cNvSpPr>
            <p:nvPr userDrawn="1"/>
          </p:nvSpPr>
          <p:spPr bwMode="auto">
            <a:xfrm>
              <a:off x="565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6" name="Line 729"/>
            <p:cNvSpPr>
              <a:spLocks noChangeShapeType="1"/>
            </p:cNvSpPr>
            <p:nvPr userDrawn="1"/>
          </p:nvSpPr>
          <p:spPr bwMode="auto">
            <a:xfrm>
              <a:off x="5904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7" name="Line 730"/>
            <p:cNvSpPr>
              <a:spLocks noChangeShapeType="1"/>
            </p:cNvSpPr>
            <p:nvPr userDrawn="1"/>
          </p:nvSpPr>
          <p:spPr bwMode="auto">
            <a:xfrm>
              <a:off x="5904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8" name="Line 731"/>
            <p:cNvSpPr>
              <a:spLocks noChangeShapeType="1"/>
            </p:cNvSpPr>
            <p:nvPr userDrawn="1"/>
          </p:nvSpPr>
          <p:spPr bwMode="auto">
            <a:xfrm>
              <a:off x="615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9" name="Line 732"/>
            <p:cNvSpPr>
              <a:spLocks noChangeShapeType="1"/>
            </p:cNvSpPr>
            <p:nvPr userDrawn="1"/>
          </p:nvSpPr>
          <p:spPr bwMode="auto">
            <a:xfrm>
              <a:off x="615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0" name="Line 733"/>
            <p:cNvSpPr>
              <a:spLocks noChangeShapeType="1"/>
            </p:cNvSpPr>
            <p:nvPr userDrawn="1"/>
          </p:nvSpPr>
          <p:spPr bwMode="auto">
            <a:xfrm>
              <a:off x="641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1" name="Line 734"/>
            <p:cNvSpPr>
              <a:spLocks noChangeShapeType="1"/>
            </p:cNvSpPr>
            <p:nvPr userDrawn="1"/>
          </p:nvSpPr>
          <p:spPr bwMode="auto">
            <a:xfrm>
              <a:off x="641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2" name="Line 735"/>
            <p:cNvSpPr>
              <a:spLocks noChangeShapeType="1"/>
            </p:cNvSpPr>
            <p:nvPr userDrawn="1"/>
          </p:nvSpPr>
          <p:spPr bwMode="auto">
            <a:xfrm>
              <a:off x="666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3" name="Line 736"/>
            <p:cNvSpPr>
              <a:spLocks noChangeShapeType="1"/>
            </p:cNvSpPr>
            <p:nvPr userDrawn="1"/>
          </p:nvSpPr>
          <p:spPr bwMode="auto">
            <a:xfrm>
              <a:off x="666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4" name="Line 737"/>
            <p:cNvSpPr>
              <a:spLocks noChangeShapeType="1"/>
            </p:cNvSpPr>
            <p:nvPr userDrawn="1"/>
          </p:nvSpPr>
          <p:spPr bwMode="auto">
            <a:xfrm>
              <a:off x="692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5" name="Line 738"/>
            <p:cNvSpPr>
              <a:spLocks noChangeShapeType="1"/>
            </p:cNvSpPr>
            <p:nvPr userDrawn="1"/>
          </p:nvSpPr>
          <p:spPr bwMode="auto">
            <a:xfrm>
              <a:off x="692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6" name="Line 739"/>
            <p:cNvSpPr>
              <a:spLocks noChangeShapeType="1"/>
            </p:cNvSpPr>
            <p:nvPr userDrawn="1"/>
          </p:nvSpPr>
          <p:spPr bwMode="auto">
            <a:xfrm>
              <a:off x="717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7" name="Line 740"/>
            <p:cNvSpPr>
              <a:spLocks noChangeShapeType="1"/>
            </p:cNvSpPr>
            <p:nvPr userDrawn="1"/>
          </p:nvSpPr>
          <p:spPr bwMode="auto">
            <a:xfrm>
              <a:off x="717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8" name="Line 741"/>
            <p:cNvSpPr>
              <a:spLocks noChangeShapeType="1"/>
            </p:cNvSpPr>
            <p:nvPr userDrawn="1"/>
          </p:nvSpPr>
          <p:spPr bwMode="auto">
            <a:xfrm>
              <a:off x="743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9" name="Line 742"/>
            <p:cNvSpPr>
              <a:spLocks noChangeShapeType="1"/>
            </p:cNvSpPr>
            <p:nvPr userDrawn="1"/>
          </p:nvSpPr>
          <p:spPr bwMode="auto">
            <a:xfrm>
              <a:off x="743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0" name="Line 743"/>
            <p:cNvSpPr>
              <a:spLocks noChangeShapeType="1"/>
            </p:cNvSpPr>
            <p:nvPr userDrawn="1"/>
          </p:nvSpPr>
          <p:spPr bwMode="auto">
            <a:xfrm flipH="1">
              <a:off x="3598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1" name="Line 744"/>
            <p:cNvSpPr>
              <a:spLocks noChangeShapeType="1"/>
            </p:cNvSpPr>
            <p:nvPr userDrawn="1"/>
          </p:nvSpPr>
          <p:spPr bwMode="auto">
            <a:xfrm flipH="1">
              <a:off x="3598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2" name="Line 745"/>
            <p:cNvSpPr>
              <a:spLocks noChangeShapeType="1"/>
            </p:cNvSpPr>
            <p:nvPr userDrawn="1"/>
          </p:nvSpPr>
          <p:spPr bwMode="auto">
            <a:xfrm flipH="1">
              <a:off x="3854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3" name="Line 746"/>
            <p:cNvSpPr>
              <a:spLocks noChangeShapeType="1"/>
            </p:cNvSpPr>
            <p:nvPr userDrawn="1"/>
          </p:nvSpPr>
          <p:spPr bwMode="auto">
            <a:xfrm flipH="1">
              <a:off x="3854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4" name="Line 747"/>
            <p:cNvSpPr>
              <a:spLocks noChangeShapeType="1"/>
            </p:cNvSpPr>
            <p:nvPr userDrawn="1"/>
          </p:nvSpPr>
          <p:spPr bwMode="auto">
            <a:xfrm flipH="1">
              <a:off x="4108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5" name="Line 748"/>
            <p:cNvSpPr>
              <a:spLocks noChangeShapeType="1"/>
            </p:cNvSpPr>
            <p:nvPr userDrawn="1"/>
          </p:nvSpPr>
          <p:spPr bwMode="auto">
            <a:xfrm flipH="1">
              <a:off x="4108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6" name="Line 749"/>
            <p:cNvSpPr>
              <a:spLocks noChangeShapeType="1"/>
            </p:cNvSpPr>
            <p:nvPr userDrawn="1"/>
          </p:nvSpPr>
          <p:spPr bwMode="auto">
            <a:xfrm flipH="1">
              <a:off x="4362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7" name="Line 750"/>
            <p:cNvSpPr>
              <a:spLocks noChangeShapeType="1"/>
            </p:cNvSpPr>
            <p:nvPr userDrawn="1"/>
          </p:nvSpPr>
          <p:spPr bwMode="auto">
            <a:xfrm flipH="1">
              <a:off x="4362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8" name="Line 751"/>
            <p:cNvSpPr>
              <a:spLocks noChangeShapeType="1"/>
            </p:cNvSpPr>
            <p:nvPr userDrawn="1"/>
          </p:nvSpPr>
          <p:spPr bwMode="auto">
            <a:xfrm flipH="1">
              <a:off x="4616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9" name="Line 752"/>
            <p:cNvSpPr>
              <a:spLocks noChangeShapeType="1"/>
            </p:cNvSpPr>
            <p:nvPr userDrawn="1"/>
          </p:nvSpPr>
          <p:spPr bwMode="auto">
            <a:xfrm flipH="1">
              <a:off x="4616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0" name="Line 753"/>
            <p:cNvSpPr>
              <a:spLocks noChangeShapeType="1"/>
            </p:cNvSpPr>
            <p:nvPr userDrawn="1"/>
          </p:nvSpPr>
          <p:spPr bwMode="auto">
            <a:xfrm flipH="1">
              <a:off x="4870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1" name="Line 754"/>
            <p:cNvSpPr>
              <a:spLocks noChangeShapeType="1"/>
            </p:cNvSpPr>
            <p:nvPr userDrawn="1"/>
          </p:nvSpPr>
          <p:spPr bwMode="auto">
            <a:xfrm flipH="1">
              <a:off x="4870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2" name="Line 755"/>
            <p:cNvSpPr>
              <a:spLocks noChangeShapeType="1"/>
            </p:cNvSpPr>
            <p:nvPr userDrawn="1"/>
          </p:nvSpPr>
          <p:spPr bwMode="auto">
            <a:xfrm flipH="1">
              <a:off x="5124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3" name="Line 756"/>
            <p:cNvSpPr>
              <a:spLocks noChangeShapeType="1"/>
            </p:cNvSpPr>
            <p:nvPr userDrawn="1"/>
          </p:nvSpPr>
          <p:spPr bwMode="auto">
            <a:xfrm flipH="1">
              <a:off x="5124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4" name="Line 757"/>
            <p:cNvSpPr>
              <a:spLocks noChangeShapeType="1"/>
            </p:cNvSpPr>
            <p:nvPr userDrawn="1"/>
          </p:nvSpPr>
          <p:spPr bwMode="auto">
            <a:xfrm flipH="1">
              <a:off x="5378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5" name="Line 758"/>
            <p:cNvSpPr>
              <a:spLocks noChangeShapeType="1"/>
            </p:cNvSpPr>
            <p:nvPr userDrawn="1"/>
          </p:nvSpPr>
          <p:spPr bwMode="auto">
            <a:xfrm flipH="1">
              <a:off x="5378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6" name="Line 759"/>
            <p:cNvSpPr>
              <a:spLocks noChangeShapeType="1"/>
            </p:cNvSpPr>
            <p:nvPr userDrawn="1"/>
          </p:nvSpPr>
          <p:spPr bwMode="auto">
            <a:xfrm flipH="1">
              <a:off x="5632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7" name="Line 760"/>
            <p:cNvSpPr>
              <a:spLocks noChangeShapeType="1"/>
            </p:cNvSpPr>
            <p:nvPr userDrawn="1"/>
          </p:nvSpPr>
          <p:spPr bwMode="auto">
            <a:xfrm flipH="1">
              <a:off x="5632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8" name="Line 761"/>
            <p:cNvSpPr>
              <a:spLocks noChangeShapeType="1"/>
            </p:cNvSpPr>
            <p:nvPr userDrawn="1"/>
          </p:nvSpPr>
          <p:spPr bwMode="auto">
            <a:xfrm flipH="1">
              <a:off x="5886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9" name="Line 762"/>
            <p:cNvSpPr>
              <a:spLocks noChangeShapeType="1"/>
            </p:cNvSpPr>
            <p:nvPr userDrawn="1"/>
          </p:nvSpPr>
          <p:spPr bwMode="auto">
            <a:xfrm flipH="1">
              <a:off x="5886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70" name="Line 763"/>
            <p:cNvSpPr>
              <a:spLocks noChangeShapeType="1"/>
            </p:cNvSpPr>
            <p:nvPr userDrawn="1"/>
          </p:nvSpPr>
          <p:spPr bwMode="auto">
            <a:xfrm flipH="1">
              <a:off x="6140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71" name="Line 764"/>
            <p:cNvSpPr>
              <a:spLocks noChangeShapeType="1"/>
            </p:cNvSpPr>
            <p:nvPr userDrawn="1"/>
          </p:nvSpPr>
          <p:spPr bwMode="auto">
            <a:xfrm flipH="1">
              <a:off x="6140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72" name="Line 765"/>
            <p:cNvSpPr>
              <a:spLocks noChangeShapeType="1"/>
            </p:cNvSpPr>
            <p:nvPr userDrawn="1"/>
          </p:nvSpPr>
          <p:spPr bwMode="auto">
            <a:xfrm flipH="1">
              <a:off x="6394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73" name="Line 766"/>
            <p:cNvSpPr>
              <a:spLocks noChangeShapeType="1"/>
            </p:cNvSpPr>
            <p:nvPr userDrawn="1"/>
          </p:nvSpPr>
          <p:spPr bwMode="auto">
            <a:xfrm flipH="1">
              <a:off x="6394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74" name="Line 767"/>
            <p:cNvSpPr>
              <a:spLocks noChangeShapeType="1"/>
            </p:cNvSpPr>
            <p:nvPr userDrawn="1"/>
          </p:nvSpPr>
          <p:spPr bwMode="auto">
            <a:xfrm flipH="1">
              <a:off x="6648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75" name="Line 768"/>
            <p:cNvSpPr>
              <a:spLocks noChangeShapeType="1"/>
            </p:cNvSpPr>
            <p:nvPr userDrawn="1"/>
          </p:nvSpPr>
          <p:spPr bwMode="auto">
            <a:xfrm flipH="1">
              <a:off x="6648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76" name="Line 769"/>
            <p:cNvSpPr>
              <a:spLocks noChangeShapeType="1"/>
            </p:cNvSpPr>
            <p:nvPr userDrawn="1"/>
          </p:nvSpPr>
          <p:spPr bwMode="auto">
            <a:xfrm flipH="1">
              <a:off x="6902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77" name="Line 770"/>
            <p:cNvSpPr>
              <a:spLocks noChangeShapeType="1"/>
            </p:cNvSpPr>
            <p:nvPr userDrawn="1"/>
          </p:nvSpPr>
          <p:spPr bwMode="auto">
            <a:xfrm flipH="1">
              <a:off x="6902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78" name="Line 771"/>
            <p:cNvSpPr>
              <a:spLocks noChangeShapeType="1"/>
            </p:cNvSpPr>
            <p:nvPr userDrawn="1"/>
          </p:nvSpPr>
          <p:spPr bwMode="auto">
            <a:xfrm flipH="1">
              <a:off x="7156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79" name="Line 772"/>
            <p:cNvSpPr>
              <a:spLocks noChangeShapeType="1"/>
            </p:cNvSpPr>
            <p:nvPr userDrawn="1"/>
          </p:nvSpPr>
          <p:spPr bwMode="auto">
            <a:xfrm flipH="1">
              <a:off x="7156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80" name="Line 773"/>
            <p:cNvSpPr>
              <a:spLocks noChangeShapeType="1"/>
            </p:cNvSpPr>
            <p:nvPr userDrawn="1"/>
          </p:nvSpPr>
          <p:spPr bwMode="auto">
            <a:xfrm flipH="1">
              <a:off x="7410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81" name="Line 774"/>
            <p:cNvSpPr>
              <a:spLocks noChangeShapeType="1"/>
            </p:cNvSpPr>
            <p:nvPr userDrawn="1"/>
          </p:nvSpPr>
          <p:spPr bwMode="auto">
            <a:xfrm flipH="1">
              <a:off x="7410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82" name="Line 775"/>
            <p:cNvSpPr>
              <a:spLocks noChangeShapeType="1"/>
            </p:cNvSpPr>
            <p:nvPr userDrawn="1"/>
          </p:nvSpPr>
          <p:spPr bwMode="auto">
            <a:xfrm flipH="1">
              <a:off x="7412" y="3566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</p:grpSp>
      <p:pic>
        <p:nvPicPr>
          <p:cNvPr id="1583" name="Picture 158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hidden">
          <a:xfrm>
            <a:off x="5623200" y="316801"/>
            <a:ext cx="6282000" cy="6273371"/>
          </a:xfrm>
          <a:prstGeom prst="rect">
            <a:avLst/>
          </a:prstGeom>
        </p:spPr>
      </p:pic>
      <p:pic>
        <p:nvPicPr>
          <p:cNvPr id="1584" name="Picture 1583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053138"/>
            <a:ext cx="1919288" cy="41633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85" name="Group 1584"/>
          <p:cNvGrpSpPr/>
          <p:nvPr userDrawn="1"/>
        </p:nvGrpSpPr>
        <p:grpSpPr bwMode="ltGray">
          <a:xfrm>
            <a:off x="7347037" y="1203769"/>
            <a:ext cx="3635367" cy="4456252"/>
            <a:chOff x="3589338" y="3106738"/>
            <a:chExt cx="541338" cy="663575"/>
          </a:xfrm>
          <a:solidFill>
            <a:schemeClr val="tx2"/>
          </a:solidFill>
        </p:grpSpPr>
        <p:sp>
          <p:nvSpPr>
            <p:cNvPr id="1586" name="Freeform 31"/>
            <p:cNvSpPr>
              <a:spLocks/>
            </p:cNvSpPr>
            <p:nvPr/>
          </p:nvSpPr>
          <p:spPr bwMode="ltGray">
            <a:xfrm>
              <a:off x="3709988" y="3468688"/>
              <a:ext cx="180975" cy="60325"/>
            </a:xfrm>
            <a:custGeom>
              <a:avLst/>
              <a:gdLst>
                <a:gd name="T0" fmla="*/ 114 w 114"/>
                <a:gd name="T1" fmla="*/ 0 h 38"/>
                <a:gd name="T2" fmla="*/ 57 w 114"/>
                <a:gd name="T3" fmla="*/ 0 h 38"/>
                <a:gd name="T4" fmla="*/ 0 w 114"/>
                <a:gd name="T5" fmla="*/ 0 h 38"/>
                <a:gd name="T6" fmla="*/ 0 w 114"/>
                <a:gd name="T7" fmla="*/ 19 h 38"/>
                <a:gd name="T8" fmla="*/ 0 w 114"/>
                <a:gd name="T9" fmla="*/ 38 h 38"/>
                <a:gd name="T10" fmla="*/ 57 w 114"/>
                <a:gd name="T11" fmla="*/ 38 h 38"/>
                <a:gd name="T12" fmla="*/ 114 w 114"/>
                <a:gd name="T13" fmla="*/ 38 h 38"/>
                <a:gd name="T14" fmla="*/ 114 w 114"/>
                <a:gd name="T15" fmla="*/ 19 h 38"/>
                <a:gd name="T16" fmla="*/ 114 w 114"/>
                <a:gd name="T1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38">
                  <a:moveTo>
                    <a:pt x="114" y="0"/>
                  </a:moveTo>
                  <a:lnTo>
                    <a:pt x="57" y="0"/>
                  </a:lnTo>
                  <a:lnTo>
                    <a:pt x="0" y="0"/>
                  </a:lnTo>
                  <a:lnTo>
                    <a:pt x="0" y="19"/>
                  </a:lnTo>
                  <a:lnTo>
                    <a:pt x="0" y="38"/>
                  </a:lnTo>
                  <a:lnTo>
                    <a:pt x="57" y="38"/>
                  </a:lnTo>
                  <a:lnTo>
                    <a:pt x="114" y="38"/>
                  </a:lnTo>
                  <a:lnTo>
                    <a:pt x="114" y="19"/>
                  </a:lnTo>
                  <a:lnTo>
                    <a:pt x="11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87" name="Freeform 32"/>
            <p:cNvSpPr>
              <a:spLocks/>
            </p:cNvSpPr>
            <p:nvPr/>
          </p:nvSpPr>
          <p:spPr bwMode="ltGray">
            <a:xfrm>
              <a:off x="3709988" y="3468688"/>
              <a:ext cx="180975" cy="60325"/>
            </a:xfrm>
            <a:custGeom>
              <a:avLst/>
              <a:gdLst>
                <a:gd name="T0" fmla="*/ 114 w 114"/>
                <a:gd name="T1" fmla="*/ 0 h 38"/>
                <a:gd name="T2" fmla="*/ 57 w 114"/>
                <a:gd name="T3" fmla="*/ 0 h 38"/>
                <a:gd name="T4" fmla="*/ 0 w 114"/>
                <a:gd name="T5" fmla="*/ 0 h 38"/>
                <a:gd name="T6" fmla="*/ 0 w 114"/>
                <a:gd name="T7" fmla="*/ 19 h 38"/>
                <a:gd name="T8" fmla="*/ 0 w 114"/>
                <a:gd name="T9" fmla="*/ 38 h 38"/>
                <a:gd name="T10" fmla="*/ 57 w 114"/>
                <a:gd name="T11" fmla="*/ 38 h 38"/>
                <a:gd name="T12" fmla="*/ 114 w 114"/>
                <a:gd name="T13" fmla="*/ 38 h 38"/>
                <a:gd name="T14" fmla="*/ 114 w 114"/>
                <a:gd name="T15" fmla="*/ 19 h 38"/>
                <a:gd name="T16" fmla="*/ 114 w 114"/>
                <a:gd name="T1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38">
                  <a:moveTo>
                    <a:pt x="114" y="0"/>
                  </a:moveTo>
                  <a:lnTo>
                    <a:pt x="57" y="0"/>
                  </a:lnTo>
                  <a:lnTo>
                    <a:pt x="0" y="0"/>
                  </a:lnTo>
                  <a:lnTo>
                    <a:pt x="0" y="19"/>
                  </a:lnTo>
                  <a:lnTo>
                    <a:pt x="0" y="38"/>
                  </a:lnTo>
                  <a:lnTo>
                    <a:pt x="57" y="38"/>
                  </a:lnTo>
                  <a:lnTo>
                    <a:pt x="114" y="38"/>
                  </a:lnTo>
                  <a:lnTo>
                    <a:pt x="114" y="19"/>
                  </a:lnTo>
                  <a:lnTo>
                    <a:pt x="114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88" name="Freeform 33"/>
            <p:cNvSpPr>
              <a:spLocks/>
            </p:cNvSpPr>
            <p:nvPr/>
          </p:nvSpPr>
          <p:spPr bwMode="ltGray">
            <a:xfrm>
              <a:off x="3709988" y="3348038"/>
              <a:ext cx="180975" cy="60325"/>
            </a:xfrm>
            <a:custGeom>
              <a:avLst/>
              <a:gdLst>
                <a:gd name="T0" fmla="*/ 114 w 114"/>
                <a:gd name="T1" fmla="*/ 0 h 38"/>
                <a:gd name="T2" fmla="*/ 57 w 114"/>
                <a:gd name="T3" fmla="*/ 0 h 38"/>
                <a:gd name="T4" fmla="*/ 0 w 114"/>
                <a:gd name="T5" fmla="*/ 0 h 38"/>
                <a:gd name="T6" fmla="*/ 0 w 114"/>
                <a:gd name="T7" fmla="*/ 19 h 38"/>
                <a:gd name="T8" fmla="*/ 0 w 114"/>
                <a:gd name="T9" fmla="*/ 38 h 38"/>
                <a:gd name="T10" fmla="*/ 57 w 114"/>
                <a:gd name="T11" fmla="*/ 38 h 38"/>
                <a:gd name="T12" fmla="*/ 114 w 114"/>
                <a:gd name="T13" fmla="*/ 38 h 38"/>
                <a:gd name="T14" fmla="*/ 114 w 114"/>
                <a:gd name="T15" fmla="*/ 19 h 38"/>
                <a:gd name="T16" fmla="*/ 114 w 114"/>
                <a:gd name="T1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38">
                  <a:moveTo>
                    <a:pt x="114" y="0"/>
                  </a:moveTo>
                  <a:lnTo>
                    <a:pt x="57" y="0"/>
                  </a:lnTo>
                  <a:lnTo>
                    <a:pt x="0" y="0"/>
                  </a:lnTo>
                  <a:lnTo>
                    <a:pt x="0" y="19"/>
                  </a:lnTo>
                  <a:lnTo>
                    <a:pt x="0" y="38"/>
                  </a:lnTo>
                  <a:lnTo>
                    <a:pt x="57" y="38"/>
                  </a:lnTo>
                  <a:lnTo>
                    <a:pt x="114" y="38"/>
                  </a:lnTo>
                  <a:lnTo>
                    <a:pt x="114" y="19"/>
                  </a:lnTo>
                  <a:lnTo>
                    <a:pt x="11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89" name="Freeform 34"/>
            <p:cNvSpPr>
              <a:spLocks/>
            </p:cNvSpPr>
            <p:nvPr/>
          </p:nvSpPr>
          <p:spPr bwMode="ltGray">
            <a:xfrm>
              <a:off x="3709988" y="3348038"/>
              <a:ext cx="180975" cy="60325"/>
            </a:xfrm>
            <a:custGeom>
              <a:avLst/>
              <a:gdLst>
                <a:gd name="T0" fmla="*/ 114 w 114"/>
                <a:gd name="T1" fmla="*/ 0 h 38"/>
                <a:gd name="T2" fmla="*/ 57 w 114"/>
                <a:gd name="T3" fmla="*/ 0 h 38"/>
                <a:gd name="T4" fmla="*/ 0 w 114"/>
                <a:gd name="T5" fmla="*/ 0 h 38"/>
                <a:gd name="T6" fmla="*/ 0 w 114"/>
                <a:gd name="T7" fmla="*/ 19 h 38"/>
                <a:gd name="T8" fmla="*/ 0 w 114"/>
                <a:gd name="T9" fmla="*/ 38 h 38"/>
                <a:gd name="T10" fmla="*/ 57 w 114"/>
                <a:gd name="T11" fmla="*/ 38 h 38"/>
                <a:gd name="T12" fmla="*/ 114 w 114"/>
                <a:gd name="T13" fmla="*/ 38 h 38"/>
                <a:gd name="T14" fmla="*/ 114 w 114"/>
                <a:gd name="T15" fmla="*/ 19 h 38"/>
                <a:gd name="T16" fmla="*/ 114 w 114"/>
                <a:gd name="T1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38">
                  <a:moveTo>
                    <a:pt x="114" y="0"/>
                  </a:moveTo>
                  <a:lnTo>
                    <a:pt x="57" y="0"/>
                  </a:lnTo>
                  <a:lnTo>
                    <a:pt x="0" y="0"/>
                  </a:lnTo>
                  <a:lnTo>
                    <a:pt x="0" y="19"/>
                  </a:lnTo>
                  <a:lnTo>
                    <a:pt x="0" y="38"/>
                  </a:lnTo>
                  <a:lnTo>
                    <a:pt x="57" y="38"/>
                  </a:lnTo>
                  <a:lnTo>
                    <a:pt x="114" y="38"/>
                  </a:lnTo>
                  <a:lnTo>
                    <a:pt x="114" y="19"/>
                  </a:lnTo>
                  <a:lnTo>
                    <a:pt x="114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90" name="Freeform 35"/>
            <p:cNvSpPr>
              <a:spLocks noEditPoints="1"/>
            </p:cNvSpPr>
            <p:nvPr/>
          </p:nvSpPr>
          <p:spPr bwMode="ltGray">
            <a:xfrm>
              <a:off x="3589338" y="3106738"/>
              <a:ext cx="541338" cy="663575"/>
            </a:xfrm>
            <a:custGeom>
              <a:avLst/>
              <a:gdLst>
                <a:gd name="T0" fmla="*/ 114 w 341"/>
                <a:gd name="T1" fmla="*/ 380 h 418"/>
                <a:gd name="T2" fmla="*/ 114 w 341"/>
                <a:gd name="T3" fmla="*/ 342 h 418"/>
                <a:gd name="T4" fmla="*/ 114 w 341"/>
                <a:gd name="T5" fmla="*/ 342 h 418"/>
                <a:gd name="T6" fmla="*/ 114 w 341"/>
                <a:gd name="T7" fmla="*/ 342 h 418"/>
                <a:gd name="T8" fmla="*/ 265 w 341"/>
                <a:gd name="T9" fmla="*/ 342 h 418"/>
                <a:gd name="T10" fmla="*/ 265 w 341"/>
                <a:gd name="T11" fmla="*/ 114 h 418"/>
                <a:gd name="T12" fmla="*/ 303 w 341"/>
                <a:gd name="T13" fmla="*/ 114 h 418"/>
                <a:gd name="T14" fmla="*/ 303 w 341"/>
                <a:gd name="T15" fmla="*/ 114 h 418"/>
                <a:gd name="T16" fmla="*/ 303 w 341"/>
                <a:gd name="T17" fmla="*/ 380 h 418"/>
                <a:gd name="T18" fmla="*/ 114 w 341"/>
                <a:gd name="T19" fmla="*/ 380 h 418"/>
                <a:gd name="T20" fmla="*/ 114 w 341"/>
                <a:gd name="T21" fmla="*/ 380 h 418"/>
                <a:gd name="T22" fmla="*/ 114 w 341"/>
                <a:gd name="T23" fmla="*/ 380 h 418"/>
                <a:gd name="T24" fmla="*/ 228 w 341"/>
                <a:gd name="T25" fmla="*/ 0 h 418"/>
                <a:gd name="T26" fmla="*/ 76 w 341"/>
                <a:gd name="T27" fmla="*/ 0 h 418"/>
                <a:gd name="T28" fmla="*/ 38 w 341"/>
                <a:gd name="T29" fmla="*/ 38 h 418"/>
                <a:gd name="T30" fmla="*/ 228 w 341"/>
                <a:gd name="T31" fmla="*/ 38 h 418"/>
                <a:gd name="T32" fmla="*/ 228 w 341"/>
                <a:gd name="T33" fmla="*/ 38 h 418"/>
                <a:gd name="T34" fmla="*/ 228 w 341"/>
                <a:gd name="T35" fmla="*/ 304 h 418"/>
                <a:gd name="T36" fmla="*/ 38 w 341"/>
                <a:gd name="T37" fmla="*/ 304 h 418"/>
                <a:gd name="T38" fmla="*/ 38 w 341"/>
                <a:gd name="T39" fmla="*/ 304 h 418"/>
                <a:gd name="T40" fmla="*/ 38 w 341"/>
                <a:gd name="T41" fmla="*/ 38 h 418"/>
                <a:gd name="T42" fmla="*/ 0 w 341"/>
                <a:gd name="T43" fmla="*/ 76 h 418"/>
                <a:gd name="T44" fmla="*/ 0 w 341"/>
                <a:gd name="T45" fmla="*/ 76 h 418"/>
                <a:gd name="T46" fmla="*/ 0 w 341"/>
                <a:gd name="T47" fmla="*/ 342 h 418"/>
                <a:gd name="T48" fmla="*/ 76 w 341"/>
                <a:gd name="T49" fmla="*/ 342 h 418"/>
                <a:gd name="T50" fmla="*/ 76 w 341"/>
                <a:gd name="T51" fmla="*/ 418 h 418"/>
                <a:gd name="T52" fmla="*/ 341 w 341"/>
                <a:gd name="T53" fmla="*/ 418 h 418"/>
                <a:gd name="T54" fmla="*/ 341 w 341"/>
                <a:gd name="T55" fmla="*/ 76 h 418"/>
                <a:gd name="T56" fmla="*/ 265 w 341"/>
                <a:gd name="T57" fmla="*/ 76 h 418"/>
                <a:gd name="T58" fmla="*/ 265 w 341"/>
                <a:gd name="T59" fmla="*/ 0 h 418"/>
                <a:gd name="T60" fmla="*/ 228 w 341"/>
                <a:gd name="T61" fmla="*/ 0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41" h="418">
                  <a:moveTo>
                    <a:pt x="114" y="380"/>
                  </a:moveTo>
                  <a:lnTo>
                    <a:pt x="114" y="342"/>
                  </a:lnTo>
                  <a:lnTo>
                    <a:pt x="114" y="342"/>
                  </a:lnTo>
                  <a:lnTo>
                    <a:pt x="114" y="342"/>
                  </a:lnTo>
                  <a:lnTo>
                    <a:pt x="265" y="342"/>
                  </a:lnTo>
                  <a:lnTo>
                    <a:pt x="265" y="114"/>
                  </a:lnTo>
                  <a:lnTo>
                    <a:pt x="303" y="114"/>
                  </a:lnTo>
                  <a:lnTo>
                    <a:pt x="303" y="114"/>
                  </a:lnTo>
                  <a:lnTo>
                    <a:pt x="303" y="380"/>
                  </a:lnTo>
                  <a:lnTo>
                    <a:pt x="114" y="380"/>
                  </a:lnTo>
                  <a:lnTo>
                    <a:pt x="114" y="380"/>
                  </a:lnTo>
                  <a:lnTo>
                    <a:pt x="114" y="380"/>
                  </a:lnTo>
                  <a:close/>
                  <a:moveTo>
                    <a:pt x="228" y="0"/>
                  </a:moveTo>
                  <a:lnTo>
                    <a:pt x="76" y="0"/>
                  </a:lnTo>
                  <a:lnTo>
                    <a:pt x="38" y="38"/>
                  </a:lnTo>
                  <a:lnTo>
                    <a:pt x="228" y="38"/>
                  </a:lnTo>
                  <a:lnTo>
                    <a:pt x="228" y="38"/>
                  </a:lnTo>
                  <a:lnTo>
                    <a:pt x="228" y="304"/>
                  </a:lnTo>
                  <a:lnTo>
                    <a:pt x="38" y="304"/>
                  </a:lnTo>
                  <a:lnTo>
                    <a:pt x="38" y="304"/>
                  </a:lnTo>
                  <a:lnTo>
                    <a:pt x="38" y="38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342"/>
                  </a:lnTo>
                  <a:lnTo>
                    <a:pt x="76" y="342"/>
                  </a:lnTo>
                  <a:lnTo>
                    <a:pt x="76" y="418"/>
                  </a:lnTo>
                  <a:lnTo>
                    <a:pt x="341" y="418"/>
                  </a:lnTo>
                  <a:lnTo>
                    <a:pt x="341" y="76"/>
                  </a:lnTo>
                  <a:lnTo>
                    <a:pt x="265" y="76"/>
                  </a:lnTo>
                  <a:lnTo>
                    <a:pt x="265" y="0"/>
                  </a:lnTo>
                  <a:lnTo>
                    <a:pt x="22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91" name="Freeform 36"/>
            <p:cNvSpPr>
              <a:spLocks noEditPoints="1"/>
            </p:cNvSpPr>
            <p:nvPr/>
          </p:nvSpPr>
          <p:spPr bwMode="ltGray">
            <a:xfrm>
              <a:off x="3589338" y="3106738"/>
              <a:ext cx="541338" cy="663575"/>
            </a:xfrm>
            <a:custGeom>
              <a:avLst/>
              <a:gdLst>
                <a:gd name="T0" fmla="*/ 114 w 341"/>
                <a:gd name="T1" fmla="*/ 380 h 418"/>
                <a:gd name="T2" fmla="*/ 114 w 341"/>
                <a:gd name="T3" fmla="*/ 342 h 418"/>
                <a:gd name="T4" fmla="*/ 114 w 341"/>
                <a:gd name="T5" fmla="*/ 342 h 418"/>
                <a:gd name="T6" fmla="*/ 114 w 341"/>
                <a:gd name="T7" fmla="*/ 342 h 418"/>
                <a:gd name="T8" fmla="*/ 265 w 341"/>
                <a:gd name="T9" fmla="*/ 342 h 418"/>
                <a:gd name="T10" fmla="*/ 265 w 341"/>
                <a:gd name="T11" fmla="*/ 114 h 418"/>
                <a:gd name="T12" fmla="*/ 303 w 341"/>
                <a:gd name="T13" fmla="*/ 114 h 418"/>
                <a:gd name="T14" fmla="*/ 303 w 341"/>
                <a:gd name="T15" fmla="*/ 114 h 418"/>
                <a:gd name="T16" fmla="*/ 303 w 341"/>
                <a:gd name="T17" fmla="*/ 380 h 418"/>
                <a:gd name="T18" fmla="*/ 114 w 341"/>
                <a:gd name="T19" fmla="*/ 380 h 418"/>
                <a:gd name="T20" fmla="*/ 114 w 341"/>
                <a:gd name="T21" fmla="*/ 380 h 418"/>
                <a:gd name="T22" fmla="*/ 114 w 341"/>
                <a:gd name="T23" fmla="*/ 380 h 418"/>
                <a:gd name="T24" fmla="*/ 228 w 341"/>
                <a:gd name="T25" fmla="*/ 0 h 418"/>
                <a:gd name="T26" fmla="*/ 76 w 341"/>
                <a:gd name="T27" fmla="*/ 0 h 418"/>
                <a:gd name="T28" fmla="*/ 38 w 341"/>
                <a:gd name="T29" fmla="*/ 38 h 418"/>
                <a:gd name="T30" fmla="*/ 228 w 341"/>
                <a:gd name="T31" fmla="*/ 38 h 418"/>
                <a:gd name="T32" fmla="*/ 228 w 341"/>
                <a:gd name="T33" fmla="*/ 38 h 418"/>
                <a:gd name="T34" fmla="*/ 228 w 341"/>
                <a:gd name="T35" fmla="*/ 304 h 418"/>
                <a:gd name="T36" fmla="*/ 38 w 341"/>
                <a:gd name="T37" fmla="*/ 304 h 418"/>
                <a:gd name="T38" fmla="*/ 38 w 341"/>
                <a:gd name="T39" fmla="*/ 304 h 418"/>
                <a:gd name="T40" fmla="*/ 38 w 341"/>
                <a:gd name="T41" fmla="*/ 38 h 418"/>
                <a:gd name="T42" fmla="*/ 0 w 341"/>
                <a:gd name="T43" fmla="*/ 76 h 418"/>
                <a:gd name="T44" fmla="*/ 0 w 341"/>
                <a:gd name="T45" fmla="*/ 76 h 418"/>
                <a:gd name="T46" fmla="*/ 0 w 341"/>
                <a:gd name="T47" fmla="*/ 342 h 418"/>
                <a:gd name="T48" fmla="*/ 76 w 341"/>
                <a:gd name="T49" fmla="*/ 342 h 418"/>
                <a:gd name="T50" fmla="*/ 76 w 341"/>
                <a:gd name="T51" fmla="*/ 418 h 418"/>
                <a:gd name="T52" fmla="*/ 341 w 341"/>
                <a:gd name="T53" fmla="*/ 418 h 418"/>
                <a:gd name="T54" fmla="*/ 341 w 341"/>
                <a:gd name="T55" fmla="*/ 76 h 418"/>
                <a:gd name="T56" fmla="*/ 265 w 341"/>
                <a:gd name="T57" fmla="*/ 76 h 418"/>
                <a:gd name="T58" fmla="*/ 265 w 341"/>
                <a:gd name="T59" fmla="*/ 0 h 418"/>
                <a:gd name="T60" fmla="*/ 228 w 341"/>
                <a:gd name="T61" fmla="*/ 0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41" h="418">
                  <a:moveTo>
                    <a:pt x="114" y="380"/>
                  </a:moveTo>
                  <a:lnTo>
                    <a:pt x="114" y="342"/>
                  </a:lnTo>
                  <a:lnTo>
                    <a:pt x="114" y="342"/>
                  </a:lnTo>
                  <a:lnTo>
                    <a:pt x="114" y="342"/>
                  </a:lnTo>
                  <a:lnTo>
                    <a:pt x="265" y="342"/>
                  </a:lnTo>
                  <a:lnTo>
                    <a:pt x="265" y="114"/>
                  </a:lnTo>
                  <a:lnTo>
                    <a:pt x="303" y="114"/>
                  </a:lnTo>
                  <a:lnTo>
                    <a:pt x="303" y="114"/>
                  </a:lnTo>
                  <a:lnTo>
                    <a:pt x="303" y="380"/>
                  </a:lnTo>
                  <a:lnTo>
                    <a:pt x="114" y="380"/>
                  </a:lnTo>
                  <a:lnTo>
                    <a:pt x="114" y="380"/>
                  </a:lnTo>
                  <a:lnTo>
                    <a:pt x="114" y="380"/>
                  </a:lnTo>
                  <a:moveTo>
                    <a:pt x="228" y="0"/>
                  </a:moveTo>
                  <a:lnTo>
                    <a:pt x="76" y="0"/>
                  </a:lnTo>
                  <a:lnTo>
                    <a:pt x="38" y="38"/>
                  </a:lnTo>
                  <a:lnTo>
                    <a:pt x="228" y="38"/>
                  </a:lnTo>
                  <a:lnTo>
                    <a:pt x="228" y="38"/>
                  </a:lnTo>
                  <a:lnTo>
                    <a:pt x="228" y="304"/>
                  </a:lnTo>
                  <a:lnTo>
                    <a:pt x="38" y="304"/>
                  </a:lnTo>
                  <a:lnTo>
                    <a:pt x="38" y="304"/>
                  </a:lnTo>
                  <a:lnTo>
                    <a:pt x="38" y="38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342"/>
                  </a:lnTo>
                  <a:lnTo>
                    <a:pt x="76" y="342"/>
                  </a:lnTo>
                  <a:lnTo>
                    <a:pt x="76" y="418"/>
                  </a:lnTo>
                  <a:lnTo>
                    <a:pt x="341" y="418"/>
                  </a:lnTo>
                  <a:lnTo>
                    <a:pt x="341" y="76"/>
                  </a:lnTo>
                  <a:lnTo>
                    <a:pt x="265" y="76"/>
                  </a:lnTo>
                  <a:lnTo>
                    <a:pt x="265" y="0"/>
                  </a:lnTo>
                  <a:lnTo>
                    <a:pt x="228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</p:grpSp>
      <p:grpSp>
        <p:nvGrpSpPr>
          <p:cNvPr id="1592" name="Group 1591"/>
          <p:cNvGrpSpPr/>
          <p:nvPr userDrawn="1"/>
        </p:nvGrpSpPr>
        <p:grpSpPr bwMode="ltGray">
          <a:xfrm>
            <a:off x="4044148" y="3781519"/>
            <a:ext cx="4891509" cy="1653468"/>
            <a:chOff x="10723563" y="2324101"/>
            <a:chExt cx="676275" cy="228600"/>
          </a:xfrm>
          <a:solidFill>
            <a:schemeClr val="accent4"/>
          </a:solidFill>
        </p:grpSpPr>
        <p:sp>
          <p:nvSpPr>
            <p:cNvPr id="1593" name="Freeform 1592"/>
            <p:cNvSpPr>
              <a:spLocks/>
            </p:cNvSpPr>
            <p:nvPr/>
          </p:nvSpPr>
          <p:spPr bwMode="ltGray">
            <a:xfrm>
              <a:off x="11215688" y="2324101"/>
              <a:ext cx="184150" cy="173038"/>
            </a:xfrm>
            <a:custGeom>
              <a:avLst/>
              <a:gdLst>
                <a:gd name="T0" fmla="*/ 273 w 329"/>
                <a:gd name="T1" fmla="*/ 0 h 307"/>
                <a:gd name="T2" fmla="*/ 258 w 329"/>
                <a:gd name="T3" fmla="*/ 0 h 307"/>
                <a:gd name="T4" fmla="*/ 179 w 329"/>
                <a:gd name="T5" fmla="*/ 3 h 307"/>
                <a:gd name="T6" fmla="*/ 70 w 329"/>
                <a:gd name="T7" fmla="*/ 12 h 307"/>
                <a:gd name="T8" fmla="*/ 13 w 329"/>
                <a:gd name="T9" fmla="*/ 20 h 307"/>
                <a:gd name="T10" fmla="*/ 2 w 329"/>
                <a:gd name="T11" fmla="*/ 33 h 307"/>
                <a:gd name="T12" fmla="*/ 6 w 329"/>
                <a:gd name="T13" fmla="*/ 45 h 307"/>
                <a:gd name="T14" fmla="*/ 19 w 329"/>
                <a:gd name="T15" fmla="*/ 47 h 307"/>
                <a:gd name="T16" fmla="*/ 71 w 329"/>
                <a:gd name="T17" fmla="*/ 43 h 307"/>
                <a:gd name="T18" fmla="*/ 122 w 329"/>
                <a:gd name="T19" fmla="*/ 38 h 307"/>
                <a:gd name="T20" fmla="*/ 208 w 329"/>
                <a:gd name="T21" fmla="*/ 33 h 307"/>
                <a:gd name="T22" fmla="*/ 266 w 329"/>
                <a:gd name="T23" fmla="*/ 31 h 307"/>
                <a:gd name="T24" fmla="*/ 282 w 329"/>
                <a:gd name="T25" fmla="*/ 30 h 307"/>
                <a:gd name="T26" fmla="*/ 290 w 329"/>
                <a:gd name="T27" fmla="*/ 29 h 307"/>
                <a:gd name="T28" fmla="*/ 292 w 329"/>
                <a:gd name="T29" fmla="*/ 29 h 307"/>
                <a:gd name="T30" fmla="*/ 297 w 329"/>
                <a:gd name="T31" fmla="*/ 35 h 307"/>
                <a:gd name="T32" fmla="*/ 293 w 329"/>
                <a:gd name="T33" fmla="*/ 44 h 307"/>
                <a:gd name="T34" fmla="*/ 290 w 329"/>
                <a:gd name="T35" fmla="*/ 50 h 307"/>
                <a:gd name="T36" fmla="*/ 265 w 329"/>
                <a:gd name="T37" fmla="*/ 103 h 307"/>
                <a:gd name="T38" fmla="*/ 226 w 329"/>
                <a:gd name="T39" fmla="*/ 176 h 307"/>
                <a:gd name="T40" fmla="*/ 190 w 329"/>
                <a:gd name="T41" fmla="*/ 251 h 307"/>
                <a:gd name="T42" fmla="*/ 171 w 329"/>
                <a:gd name="T43" fmla="*/ 300 h 307"/>
                <a:gd name="T44" fmla="*/ 169 w 329"/>
                <a:gd name="T45" fmla="*/ 305 h 307"/>
                <a:gd name="T46" fmla="*/ 174 w 329"/>
                <a:gd name="T47" fmla="*/ 307 h 307"/>
                <a:gd name="T48" fmla="*/ 210 w 329"/>
                <a:gd name="T49" fmla="*/ 239 h 307"/>
                <a:gd name="T50" fmla="*/ 229 w 329"/>
                <a:gd name="T51" fmla="*/ 205 h 307"/>
                <a:gd name="T52" fmla="*/ 266 w 329"/>
                <a:gd name="T53" fmla="*/ 138 h 307"/>
                <a:gd name="T54" fmla="*/ 290 w 329"/>
                <a:gd name="T55" fmla="*/ 101 h 307"/>
                <a:gd name="T56" fmla="*/ 325 w 329"/>
                <a:gd name="T57" fmla="*/ 41 h 307"/>
                <a:gd name="T58" fmla="*/ 329 w 329"/>
                <a:gd name="T59" fmla="*/ 27 h 307"/>
                <a:gd name="T60" fmla="*/ 329 w 329"/>
                <a:gd name="T61" fmla="*/ 22 h 307"/>
                <a:gd name="T62" fmla="*/ 321 w 329"/>
                <a:gd name="T63" fmla="*/ 7 h 307"/>
                <a:gd name="T64" fmla="*/ 317 w 329"/>
                <a:gd name="T65" fmla="*/ 4 h 307"/>
                <a:gd name="T66" fmla="*/ 314 w 329"/>
                <a:gd name="T67" fmla="*/ 3 h 307"/>
                <a:gd name="T68" fmla="*/ 279 w 329"/>
                <a:gd name="T69" fmla="*/ 0 h 307"/>
                <a:gd name="T70" fmla="*/ 275 w 329"/>
                <a:gd name="T71" fmla="*/ 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29" h="307">
                  <a:moveTo>
                    <a:pt x="275" y="0"/>
                  </a:moveTo>
                  <a:cubicBezTo>
                    <a:pt x="274" y="0"/>
                    <a:pt x="274" y="0"/>
                    <a:pt x="273" y="0"/>
                  </a:cubicBezTo>
                  <a:cubicBezTo>
                    <a:pt x="268" y="0"/>
                    <a:pt x="268" y="0"/>
                    <a:pt x="268" y="0"/>
                  </a:cubicBezTo>
                  <a:cubicBezTo>
                    <a:pt x="258" y="0"/>
                    <a:pt x="258" y="0"/>
                    <a:pt x="258" y="0"/>
                  </a:cubicBezTo>
                  <a:cubicBezTo>
                    <a:pt x="239" y="1"/>
                    <a:pt x="239" y="1"/>
                    <a:pt x="239" y="1"/>
                  </a:cubicBezTo>
                  <a:cubicBezTo>
                    <a:pt x="219" y="1"/>
                    <a:pt x="199" y="2"/>
                    <a:pt x="179" y="3"/>
                  </a:cubicBezTo>
                  <a:cubicBezTo>
                    <a:pt x="161" y="4"/>
                    <a:pt x="142" y="5"/>
                    <a:pt x="124" y="6"/>
                  </a:cubicBezTo>
                  <a:cubicBezTo>
                    <a:pt x="106" y="8"/>
                    <a:pt x="88" y="10"/>
                    <a:pt x="70" y="12"/>
                  </a:cubicBezTo>
                  <a:cubicBezTo>
                    <a:pt x="61" y="13"/>
                    <a:pt x="52" y="14"/>
                    <a:pt x="43" y="15"/>
                  </a:cubicBezTo>
                  <a:cubicBezTo>
                    <a:pt x="33" y="16"/>
                    <a:pt x="22" y="17"/>
                    <a:pt x="13" y="20"/>
                  </a:cubicBezTo>
                  <a:cubicBezTo>
                    <a:pt x="10" y="21"/>
                    <a:pt x="7" y="22"/>
                    <a:pt x="5" y="25"/>
                  </a:cubicBezTo>
                  <a:cubicBezTo>
                    <a:pt x="4" y="28"/>
                    <a:pt x="2" y="30"/>
                    <a:pt x="2" y="33"/>
                  </a:cubicBezTo>
                  <a:cubicBezTo>
                    <a:pt x="1" y="35"/>
                    <a:pt x="0" y="37"/>
                    <a:pt x="1" y="40"/>
                  </a:cubicBezTo>
                  <a:cubicBezTo>
                    <a:pt x="2" y="43"/>
                    <a:pt x="4" y="44"/>
                    <a:pt x="6" y="45"/>
                  </a:cubicBezTo>
                  <a:cubicBezTo>
                    <a:pt x="9" y="47"/>
                    <a:pt x="12" y="47"/>
                    <a:pt x="16" y="47"/>
                  </a:cubicBezTo>
                  <a:cubicBezTo>
                    <a:pt x="17" y="47"/>
                    <a:pt x="18" y="47"/>
                    <a:pt x="19" y="47"/>
                  </a:cubicBezTo>
                  <a:cubicBezTo>
                    <a:pt x="30" y="46"/>
                    <a:pt x="42" y="46"/>
                    <a:pt x="53" y="45"/>
                  </a:cubicBezTo>
                  <a:cubicBezTo>
                    <a:pt x="59" y="45"/>
                    <a:pt x="65" y="44"/>
                    <a:pt x="71" y="43"/>
                  </a:cubicBezTo>
                  <a:cubicBezTo>
                    <a:pt x="79" y="42"/>
                    <a:pt x="88" y="41"/>
                    <a:pt x="96" y="40"/>
                  </a:cubicBezTo>
                  <a:cubicBezTo>
                    <a:pt x="105" y="39"/>
                    <a:pt x="114" y="38"/>
                    <a:pt x="122" y="38"/>
                  </a:cubicBezTo>
                  <a:cubicBezTo>
                    <a:pt x="131" y="37"/>
                    <a:pt x="139" y="36"/>
                    <a:pt x="148" y="35"/>
                  </a:cubicBezTo>
                  <a:cubicBezTo>
                    <a:pt x="168" y="34"/>
                    <a:pt x="188" y="34"/>
                    <a:pt x="208" y="33"/>
                  </a:cubicBezTo>
                  <a:cubicBezTo>
                    <a:pt x="221" y="33"/>
                    <a:pt x="234" y="32"/>
                    <a:pt x="247" y="32"/>
                  </a:cubicBezTo>
                  <a:cubicBezTo>
                    <a:pt x="266" y="31"/>
                    <a:pt x="266" y="31"/>
                    <a:pt x="266" y="31"/>
                  </a:cubicBezTo>
                  <a:cubicBezTo>
                    <a:pt x="276" y="30"/>
                    <a:pt x="276" y="30"/>
                    <a:pt x="276" y="30"/>
                  </a:cubicBezTo>
                  <a:cubicBezTo>
                    <a:pt x="282" y="30"/>
                    <a:pt x="282" y="30"/>
                    <a:pt x="282" y="30"/>
                  </a:cubicBezTo>
                  <a:cubicBezTo>
                    <a:pt x="287" y="29"/>
                    <a:pt x="287" y="29"/>
                    <a:pt x="287" y="29"/>
                  </a:cubicBezTo>
                  <a:cubicBezTo>
                    <a:pt x="290" y="29"/>
                    <a:pt x="290" y="29"/>
                    <a:pt x="290" y="29"/>
                  </a:cubicBezTo>
                  <a:cubicBezTo>
                    <a:pt x="290" y="29"/>
                    <a:pt x="291" y="29"/>
                    <a:pt x="292" y="29"/>
                  </a:cubicBezTo>
                  <a:cubicBezTo>
                    <a:pt x="292" y="29"/>
                    <a:pt x="292" y="29"/>
                    <a:pt x="292" y="29"/>
                  </a:cubicBezTo>
                  <a:cubicBezTo>
                    <a:pt x="294" y="29"/>
                    <a:pt x="295" y="30"/>
                    <a:pt x="296" y="31"/>
                  </a:cubicBezTo>
                  <a:cubicBezTo>
                    <a:pt x="297" y="32"/>
                    <a:pt x="297" y="34"/>
                    <a:pt x="297" y="35"/>
                  </a:cubicBezTo>
                  <a:cubicBezTo>
                    <a:pt x="296" y="37"/>
                    <a:pt x="296" y="38"/>
                    <a:pt x="295" y="39"/>
                  </a:cubicBezTo>
                  <a:cubicBezTo>
                    <a:pt x="293" y="44"/>
                    <a:pt x="293" y="44"/>
                    <a:pt x="293" y="44"/>
                  </a:cubicBezTo>
                  <a:cubicBezTo>
                    <a:pt x="292" y="47"/>
                    <a:pt x="292" y="47"/>
                    <a:pt x="292" y="47"/>
                  </a:cubicBezTo>
                  <a:cubicBezTo>
                    <a:pt x="290" y="50"/>
                    <a:pt x="290" y="50"/>
                    <a:pt x="290" y="50"/>
                  </a:cubicBezTo>
                  <a:cubicBezTo>
                    <a:pt x="287" y="55"/>
                    <a:pt x="285" y="60"/>
                    <a:pt x="283" y="65"/>
                  </a:cubicBezTo>
                  <a:cubicBezTo>
                    <a:pt x="277" y="77"/>
                    <a:pt x="271" y="90"/>
                    <a:pt x="265" y="103"/>
                  </a:cubicBezTo>
                  <a:cubicBezTo>
                    <a:pt x="259" y="115"/>
                    <a:pt x="251" y="127"/>
                    <a:pt x="244" y="139"/>
                  </a:cubicBezTo>
                  <a:cubicBezTo>
                    <a:pt x="237" y="151"/>
                    <a:pt x="232" y="163"/>
                    <a:pt x="226" y="176"/>
                  </a:cubicBezTo>
                  <a:cubicBezTo>
                    <a:pt x="207" y="213"/>
                    <a:pt x="207" y="213"/>
                    <a:pt x="207" y="213"/>
                  </a:cubicBezTo>
                  <a:cubicBezTo>
                    <a:pt x="201" y="226"/>
                    <a:pt x="195" y="239"/>
                    <a:pt x="190" y="251"/>
                  </a:cubicBezTo>
                  <a:cubicBezTo>
                    <a:pt x="185" y="264"/>
                    <a:pt x="179" y="277"/>
                    <a:pt x="175" y="290"/>
                  </a:cubicBezTo>
                  <a:cubicBezTo>
                    <a:pt x="173" y="293"/>
                    <a:pt x="172" y="296"/>
                    <a:pt x="171" y="300"/>
                  </a:cubicBezTo>
                  <a:cubicBezTo>
                    <a:pt x="170" y="302"/>
                    <a:pt x="170" y="302"/>
                    <a:pt x="170" y="302"/>
                  </a:cubicBezTo>
                  <a:cubicBezTo>
                    <a:pt x="170" y="303"/>
                    <a:pt x="169" y="304"/>
                    <a:pt x="169" y="305"/>
                  </a:cubicBezTo>
                  <a:cubicBezTo>
                    <a:pt x="170" y="305"/>
                    <a:pt x="170" y="306"/>
                    <a:pt x="171" y="306"/>
                  </a:cubicBezTo>
                  <a:cubicBezTo>
                    <a:pt x="172" y="307"/>
                    <a:pt x="173" y="307"/>
                    <a:pt x="174" y="307"/>
                  </a:cubicBezTo>
                  <a:cubicBezTo>
                    <a:pt x="175" y="307"/>
                    <a:pt x="176" y="307"/>
                    <a:pt x="176" y="306"/>
                  </a:cubicBezTo>
                  <a:cubicBezTo>
                    <a:pt x="187" y="284"/>
                    <a:pt x="197" y="261"/>
                    <a:pt x="210" y="239"/>
                  </a:cubicBezTo>
                  <a:cubicBezTo>
                    <a:pt x="213" y="233"/>
                    <a:pt x="216" y="228"/>
                    <a:pt x="219" y="222"/>
                  </a:cubicBezTo>
                  <a:cubicBezTo>
                    <a:pt x="229" y="205"/>
                    <a:pt x="229" y="205"/>
                    <a:pt x="229" y="205"/>
                  </a:cubicBezTo>
                  <a:cubicBezTo>
                    <a:pt x="235" y="194"/>
                    <a:pt x="241" y="183"/>
                    <a:pt x="247" y="171"/>
                  </a:cubicBezTo>
                  <a:cubicBezTo>
                    <a:pt x="253" y="160"/>
                    <a:pt x="260" y="149"/>
                    <a:pt x="266" y="138"/>
                  </a:cubicBezTo>
                  <a:cubicBezTo>
                    <a:pt x="270" y="132"/>
                    <a:pt x="273" y="127"/>
                    <a:pt x="277" y="121"/>
                  </a:cubicBezTo>
                  <a:cubicBezTo>
                    <a:pt x="280" y="116"/>
                    <a:pt x="285" y="108"/>
                    <a:pt x="290" y="101"/>
                  </a:cubicBezTo>
                  <a:cubicBezTo>
                    <a:pt x="296" y="92"/>
                    <a:pt x="301" y="83"/>
                    <a:pt x="305" y="75"/>
                  </a:cubicBezTo>
                  <a:cubicBezTo>
                    <a:pt x="312" y="64"/>
                    <a:pt x="318" y="53"/>
                    <a:pt x="325" y="41"/>
                  </a:cubicBezTo>
                  <a:cubicBezTo>
                    <a:pt x="326" y="38"/>
                    <a:pt x="327" y="35"/>
                    <a:pt x="328" y="32"/>
                  </a:cubicBezTo>
                  <a:cubicBezTo>
                    <a:pt x="328" y="30"/>
                    <a:pt x="328" y="29"/>
                    <a:pt x="329" y="27"/>
                  </a:cubicBezTo>
                  <a:cubicBezTo>
                    <a:pt x="329" y="26"/>
                    <a:pt x="329" y="25"/>
                    <a:pt x="329" y="25"/>
                  </a:cubicBezTo>
                  <a:cubicBezTo>
                    <a:pt x="329" y="24"/>
                    <a:pt x="329" y="23"/>
                    <a:pt x="329" y="22"/>
                  </a:cubicBezTo>
                  <a:cubicBezTo>
                    <a:pt x="328" y="18"/>
                    <a:pt x="326" y="12"/>
                    <a:pt x="322" y="9"/>
                  </a:cubicBezTo>
                  <a:cubicBezTo>
                    <a:pt x="321" y="7"/>
                    <a:pt x="321" y="7"/>
                    <a:pt x="321" y="7"/>
                  </a:cubicBezTo>
                  <a:cubicBezTo>
                    <a:pt x="320" y="6"/>
                    <a:pt x="320" y="6"/>
                    <a:pt x="320" y="6"/>
                  </a:cubicBezTo>
                  <a:cubicBezTo>
                    <a:pt x="319" y="5"/>
                    <a:pt x="318" y="5"/>
                    <a:pt x="317" y="4"/>
                  </a:cubicBezTo>
                  <a:cubicBezTo>
                    <a:pt x="317" y="4"/>
                    <a:pt x="316" y="3"/>
                    <a:pt x="316" y="3"/>
                  </a:cubicBezTo>
                  <a:cubicBezTo>
                    <a:pt x="314" y="3"/>
                    <a:pt x="314" y="3"/>
                    <a:pt x="314" y="3"/>
                  </a:cubicBezTo>
                  <a:cubicBezTo>
                    <a:pt x="310" y="3"/>
                    <a:pt x="310" y="3"/>
                    <a:pt x="310" y="3"/>
                  </a:cubicBezTo>
                  <a:cubicBezTo>
                    <a:pt x="279" y="0"/>
                    <a:pt x="279" y="0"/>
                    <a:pt x="279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75" y="0"/>
                    <a:pt x="275" y="0"/>
                    <a:pt x="275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94" name="Freeform 1593"/>
            <p:cNvSpPr>
              <a:spLocks/>
            </p:cNvSpPr>
            <p:nvPr/>
          </p:nvSpPr>
          <p:spPr bwMode="ltGray">
            <a:xfrm>
              <a:off x="10723563" y="2376488"/>
              <a:ext cx="592138" cy="176213"/>
            </a:xfrm>
            <a:custGeom>
              <a:avLst/>
              <a:gdLst>
                <a:gd name="T0" fmla="*/ 497 w 1053"/>
                <a:gd name="T1" fmla="*/ 0 h 311"/>
                <a:gd name="T2" fmla="*/ 469 w 1053"/>
                <a:gd name="T3" fmla="*/ 9 h 311"/>
                <a:gd name="T4" fmla="*/ 444 w 1053"/>
                <a:gd name="T5" fmla="*/ 19 h 311"/>
                <a:gd name="T6" fmla="*/ 406 w 1053"/>
                <a:gd name="T7" fmla="*/ 34 h 311"/>
                <a:gd name="T8" fmla="*/ 285 w 1053"/>
                <a:gd name="T9" fmla="*/ 94 h 311"/>
                <a:gd name="T10" fmla="*/ 100 w 1053"/>
                <a:gd name="T11" fmla="*/ 210 h 311"/>
                <a:gd name="T12" fmla="*/ 57 w 1053"/>
                <a:gd name="T13" fmla="*/ 243 h 311"/>
                <a:gd name="T14" fmla="*/ 36 w 1053"/>
                <a:gd name="T15" fmla="*/ 260 h 311"/>
                <a:gd name="T16" fmla="*/ 2 w 1053"/>
                <a:gd name="T17" fmla="*/ 298 h 311"/>
                <a:gd name="T18" fmla="*/ 1 w 1053"/>
                <a:gd name="T19" fmla="*/ 302 h 311"/>
                <a:gd name="T20" fmla="*/ 1 w 1053"/>
                <a:gd name="T21" fmla="*/ 306 h 311"/>
                <a:gd name="T22" fmla="*/ 1 w 1053"/>
                <a:gd name="T23" fmla="*/ 309 h 311"/>
                <a:gd name="T24" fmla="*/ 4 w 1053"/>
                <a:gd name="T25" fmla="*/ 311 h 311"/>
                <a:gd name="T26" fmla="*/ 7 w 1053"/>
                <a:gd name="T27" fmla="*/ 308 h 311"/>
                <a:gd name="T28" fmla="*/ 15 w 1053"/>
                <a:gd name="T29" fmla="*/ 291 h 311"/>
                <a:gd name="T30" fmla="*/ 50 w 1053"/>
                <a:gd name="T31" fmla="*/ 261 h 311"/>
                <a:gd name="T32" fmla="*/ 109 w 1053"/>
                <a:gd name="T33" fmla="*/ 217 h 311"/>
                <a:gd name="T34" fmla="*/ 192 w 1053"/>
                <a:gd name="T35" fmla="*/ 165 h 311"/>
                <a:gd name="T36" fmla="*/ 236 w 1053"/>
                <a:gd name="T37" fmla="*/ 140 h 311"/>
                <a:gd name="T38" fmla="*/ 416 w 1053"/>
                <a:gd name="T39" fmla="*/ 50 h 311"/>
                <a:gd name="T40" fmla="*/ 463 w 1053"/>
                <a:gd name="T41" fmla="*/ 32 h 311"/>
                <a:gd name="T42" fmla="*/ 490 w 1053"/>
                <a:gd name="T43" fmla="*/ 22 h 311"/>
                <a:gd name="T44" fmla="*/ 500 w 1053"/>
                <a:gd name="T45" fmla="*/ 21 h 311"/>
                <a:gd name="T46" fmla="*/ 502 w 1053"/>
                <a:gd name="T47" fmla="*/ 22 h 311"/>
                <a:gd name="T48" fmla="*/ 503 w 1053"/>
                <a:gd name="T49" fmla="*/ 22 h 311"/>
                <a:gd name="T50" fmla="*/ 504 w 1053"/>
                <a:gd name="T51" fmla="*/ 23 h 311"/>
                <a:gd name="T52" fmla="*/ 504 w 1053"/>
                <a:gd name="T53" fmla="*/ 25 h 311"/>
                <a:gd name="T54" fmla="*/ 483 w 1053"/>
                <a:gd name="T55" fmla="*/ 59 h 311"/>
                <a:gd name="T56" fmla="*/ 419 w 1053"/>
                <a:gd name="T57" fmla="*/ 166 h 311"/>
                <a:gd name="T58" fmla="*/ 380 w 1053"/>
                <a:gd name="T59" fmla="*/ 232 h 311"/>
                <a:gd name="T60" fmla="*/ 372 w 1053"/>
                <a:gd name="T61" fmla="*/ 267 h 311"/>
                <a:gd name="T62" fmla="*/ 377 w 1053"/>
                <a:gd name="T63" fmla="*/ 284 h 311"/>
                <a:gd name="T64" fmla="*/ 389 w 1053"/>
                <a:gd name="T65" fmla="*/ 297 h 311"/>
                <a:gd name="T66" fmla="*/ 411 w 1053"/>
                <a:gd name="T67" fmla="*/ 305 h 311"/>
                <a:gd name="T68" fmla="*/ 425 w 1053"/>
                <a:gd name="T69" fmla="*/ 302 h 311"/>
                <a:gd name="T70" fmla="*/ 484 w 1053"/>
                <a:gd name="T71" fmla="*/ 276 h 311"/>
                <a:gd name="T72" fmla="*/ 757 w 1053"/>
                <a:gd name="T73" fmla="*/ 152 h 311"/>
                <a:gd name="T74" fmla="*/ 950 w 1053"/>
                <a:gd name="T75" fmla="*/ 63 h 311"/>
                <a:gd name="T76" fmla="*/ 1041 w 1053"/>
                <a:gd name="T77" fmla="*/ 25 h 311"/>
                <a:gd name="T78" fmla="*/ 1052 w 1053"/>
                <a:gd name="T79" fmla="*/ 10 h 311"/>
                <a:gd name="T80" fmla="*/ 1039 w 1053"/>
                <a:gd name="T81" fmla="*/ 6 h 311"/>
                <a:gd name="T82" fmla="*/ 1004 w 1053"/>
                <a:gd name="T83" fmla="*/ 11 h 311"/>
                <a:gd name="T84" fmla="*/ 875 w 1053"/>
                <a:gd name="T85" fmla="*/ 63 h 311"/>
                <a:gd name="T86" fmla="*/ 751 w 1053"/>
                <a:gd name="T87" fmla="*/ 121 h 311"/>
                <a:gd name="T88" fmla="*/ 547 w 1053"/>
                <a:gd name="T89" fmla="*/ 213 h 311"/>
                <a:gd name="T90" fmla="*/ 432 w 1053"/>
                <a:gd name="T91" fmla="*/ 265 h 311"/>
                <a:gd name="T92" fmla="*/ 415 w 1053"/>
                <a:gd name="T93" fmla="*/ 273 h 311"/>
                <a:gd name="T94" fmla="*/ 412 w 1053"/>
                <a:gd name="T95" fmla="*/ 273 h 311"/>
                <a:gd name="T96" fmla="*/ 405 w 1053"/>
                <a:gd name="T97" fmla="*/ 270 h 311"/>
                <a:gd name="T98" fmla="*/ 402 w 1053"/>
                <a:gd name="T99" fmla="*/ 264 h 311"/>
                <a:gd name="T100" fmla="*/ 402 w 1053"/>
                <a:gd name="T101" fmla="*/ 263 h 311"/>
                <a:gd name="T102" fmla="*/ 402 w 1053"/>
                <a:gd name="T103" fmla="*/ 260 h 311"/>
                <a:gd name="T104" fmla="*/ 414 w 1053"/>
                <a:gd name="T105" fmla="*/ 232 h 311"/>
                <a:gd name="T106" fmla="*/ 448 w 1053"/>
                <a:gd name="T107" fmla="*/ 171 h 311"/>
                <a:gd name="T108" fmla="*/ 524 w 1053"/>
                <a:gd name="T109" fmla="*/ 35 h 311"/>
                <a:gd name="T110" fmla="*/ 527 w 1053"/>
                <a:gd name="T111" fmla="*/ 29 h 311"/>
                <a:gd name="T112" fmla="*/ 526 w 1053"/>
                <a:gd name="T113" fmla="*/ 17 h 311"/>
                <a:gd name="T114" fmla="*/ 518 w 1053"/>
                <a:gd name="T115" fmla="*/ 6 h 311"/>
                <a:gd name="T116" fmla="*/ 514 w 1053"/>
                <a:gd name="T117" fmla="*/ 4 h 311"/>
                <a:gd name="T118" fmla="*/ 508 w 1053"/>
                <a:gd name="T119" fmla="*/ 1 h 311"/>
                <a:gd name="T120" fmla="*/ 500 w 1053"/>
                <a:gd name="T1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53" h="311">
                  <a:moveTo>
                    <a:pt x="500" y="0"/>
                  </a:moveTo>
                  <a:cubicBezTo>
                    <a:pt x="499" y="0"/>
                    <a:pt x="498" y="0"/>
                    <a:pt x="497" y="0"/>
                  </a:cubicBezTo>
                  <a:cubicBezTo>
                    <a:pt x="492" y="1"/>
                    <a:pt x="486" y="2"/>
                    <a:pt x="481" y="4"/>
                  </a:cubicBezTo>
                  <a:cubicBezTo>
                    <a:pt x="477" y="5"/>
                    <a:pt x="473" y="7"/>
                    <a:pt x="469" y="9"/>
                  </a:cubicBezTo>
                  <a:cubicBezTo>
                    <a:pt x="456" y="14"/>
                    <a:pt x="456" y="14"/>
                    <a:pt x="456" y="14"/>
                  </a:cubicBezTo>
                  <a:cubicBezTo>
                    <a:pt x="444" y="19"/>
                    <a:pt x="444" y="19"/>
                    <a:pt x="444" y="19"/>
                  </a:cubicBezTo>
                  <a:cubicBezTo>
                    <a:pt x="439" y="21"/>
                    <a:pt x="435" y="22"/>
                    <a:pt x="431" y="24"/>
                  </a:cubicBezTo>
                  <a:cubicBezTo>
                    <a:pt x="423" y="27"/>
                    <a:pt x="414" y="31"/>
                    <a:pt x="406" y="34"/>
                  </a:cubicBezTo>
                  <a:cubicBezTo>
                    <a:pt x="398" y="38"/>
                    <a:pt x="390" y="41"/>
                    <a:pt x="381" y="45"/>
                  </a:cubicBezTo>
                  <a:cubicBezTo>
                    <a:pt x="348" y="60"/>
                    <a:pt x="317" y="77"/>
                    <a:pt x="285" y="94"/>
                  </a:cubicBezTo>
                  <a:cubicBezTo>
                    <a:pt x="253" y="111"/>
                    <a:pt x="221" y="130"/>
                    <a:pt x="190" y="149"/>
                  </a:cubicBezTo>
                  <a:cubicBezTo>
                    <a:pt x="159" y="168"/>
                    <a:pt x="129" y="188"/>
                    <a:pt x="100" y="210"/>
                  </a:cubicBezTo>
                  <a:cubicBezTo>
                    <a:pt x="93" y="215"/>
                    <a:pt x="86" y="221"/>
                    <a:pt x="78" y="226"/>
                  </a:cubicBezTo>
                  <a:cubicBezTo>
                    <a:pt x="71" y="231"/>
                    <a:pt x="64" y="237"/>
                    <a:pt x="57" y="243"/>
                  </a:cubicBezTo>
                  <a:cubicBezTo>
                    <a:pt x="53" y="245"/>
                    <a:pt x="50" y="248"/>
                    <a:pt x="46" y="251"/>
                  </a:cubicBezTo>
                  <a:cubicBezTo>
                    <a:pt x="36" y="260"/>
                    <a:pt x="36" y="260"/>
                    <a:pt x="36" y="260"/>
                  </a:cubicBezTo>
                  <a:cubicBezTo>
                    <a:pt x="29" y="265"/>
                    <a:pt x="22" y="271"/>
                    <a:pt x="16" y="278"/>
                  </a:cubicBezTo>
                  <a:cubicBezTo>
                    <a:pt x="10" y="284"/>
                    <a:pt x="5" y="290"/>
                    <a:pt x="2" y="298"/>
                  </a:cubicBezTo>
                  <a:cubicBezTo>
                    <a:pt x="2" y="299"/>
                    <a:pt x="2" y="300"/>
                    <a:pt x="1" y="301"/>
                  </a:cubicBezTo>
                  <a:cubicBezTo>
                    <a:pt x="1" y="302"/>
                    <a:pt x="1" y="302"/>
                    <a:pt x="1" y="302"/>
                  </a:cubicBezTo>
                  <a:cubicBezTo>
                    <a:pt x="1" y="303"/>
                    <a:pt x="1" y="303"/>
                    <a:pt x="1" y="304"/>
                  </a:cubicBezTo>
                  <a:cubicBezTo>
                    <a:pt x="1" y="304"/>
                    <a:pt x="1" y="305"/>
                    <a:pt x="1" y="306"/>
                  </a:cubicBezTo>
                  <a:cubicBezTo>
                    <a:pt x="1" y="307"/>
                    <a:pt x="0" y="307"/>
                    <a:pt x="0" y="308"/>
                  </a:cubicBezTo>
                  <a:cubicBezTo>
                    <a:pt x="1" y="308"/>
                    <a:pt x="1" y="309"/>
                    <a:pt x="1" y="309"/>
                  </a:cubicBezTo>
                  <a:cubicBezTo>
                    <a:pt x="1" y="310"/>
                    <a:pt x="2" y="310"/>
                    <a:pt x="3" y="311"/>
                  </a:cubicBezTo>
                  <a:cubicBezTo>
                    <a:pt x="3" y="311"/>
                    <a:pt x="4" y="311"/>
                    <a:pt x="4" y="311"/>
                  </a:cubicBezTo>
                  <a:cubicBezTo>
                    <a:pt x="5" y="311"/>
                    <a:pt x="6" y="310"/>
                    <a:pt x="6" y="310"/>
                  </a:cubicBezTo>
                  <a:cubicBezTo>
                    <a:pt x="7" y="309"/>
                    <a:pt x="7" y="309"/>
                    <a:pt x="7" y="308"/>
                  </a:cubicBezTo>
                  <a:cubicBezTo>
                    <a:pt x="7" y="308"/>
                    <a:pt x="8" y="307"/>
                    <a:pt x="8" y="307"/>
                  </a:cubicBezTo>
                  <a:cubicBezTo>
                    <a:pt x="8" y="302"/>
                    <a:pt x="10" y="296"/>
                    <a:pt x="15" y="291"/>
                  </a:cubicBezTo>
                  <a:cubicBezTo>
                    <a:pt x="19" y="286"/>
                    <a:pt x="25" y="281"/>
                    <a:pt x="31" y="276"/>
                  </a:cubicBezTo>
                  <a:cubicBezTo>
                    <a:pt x="37" y="271"/>
                    <a:pt x="43" y="266"/>
                    <a:pt x="50" y="261"/>
                  </a:cubicBezTo>
                  <a:cubicBezTo>
                    <a:pt x="56" y="256"/>
                    <a:pt x="63" y="251"/>
                    <a:pt x="69" y="246"/>
                  </a:cubicBezTo>
                  <a:cubicBezTo>
                    <a:pt x="82" y="236"/>
                    <a:pt x="95" y="227"/>
                    <a:pt x="109" y="217"/>
                  </a:cubicBezTo>
                  <a:cubicBezTo>
                    <a:pt x="122" y="208"/>
                    <a:pt x="136" y="199"/>
                    <a:pt x="150" y="191"/>
                  </a:cubicBezTo>
                  <a:cubicBezTo>
                    <a:pt x="164" y="182"/>
                    <a:pt x="178" y="174"/>
                    <a:pt x="192" y="165"/>
                  </a:cubicBezTo>
                  <a:cubicBezTo>
                    <a:pt x="214" y="152"/>
                    <a:pt x="214" y="152"/>
                    <a:pt x="214" y="152"/>
                  </a:cubicBezTo>
                  <a:cubicBezTo>
                    <a:pt x="221" y="148"/>
                    <a:pt x="228" y="144"/>
                    <a:pt x="236" y="140"/>
                  </a:cubicBezTo>
                  <a:cubicBezTo>
                    <a:pt x="265" y="123"/>
                    <a:pt x="294" y="107"/>
                    <a:pt x="324" y="92"/>
                  </a:cubicBezTo>
                  <a:cubicBezTo>
                    <a:pt x="354" y="78"/>
                    <a:pt x="385" y="63"/>
                    <a:pt x="416" y="50"/>
                  </a:cubicBezTo>
                  <a:cubicBezTo>
                    <a:pt x="424" y="47"/>
                    <a:pt x="432" y="44"/>
                    <a:pt x="439" y="41"/>
                  </a:cubicBezTo>
                  <a:cubicBezTo>
                    <a:pt x="447" y="38"/>
                    <a:pt x="455" y="35"/>
                    <a:pt x="463" y="32"/>
                  </a:cubicBezTo>
                  <a:cubicBezTo>
                    <a:pt x="467" y="30"/>
                    <a:pt x="471" y="29"/>
                    <a:pt x="476" y="27"/>
                  </a:cubicBezTo>
                  <a:cubicBezTo>
                    <a:pt x="481" y="25"/>
                    <a:pt x="485" y="23"/>
                    <a:pt x="490" y="22"/>
                  </a:cubicBezTo>
                  <a:cubicBezTo>
                    <a:pt x="493" y="22"/>
                    <a:pt x="495" y="21"/>
                    <a:pt x="498" y="21"/>
                  </a:cubicBezTo>
                  <a:cubicBezTo>
                    <a:pt x="499" y="21"/>
                    <a:pt x="499" y="21"/>
                    <a:pt x="500" y="21"/>
                  </a:cubicBezTo>
                  <a:cubicBezTo>
                    <a:pt x="501" y="21"/>
                    <a:pt x="501" y="22"/>
                    <a:pt x="502" y="22"/>
                  </a:cubicBezTo>
                  <a:cubicBezTo>
                    <a:pt x="502" y="22"/>
                    <a:pt x="502" y="22"/>
                    <a:pt x="502" y="22"/>
                  </a:cubicBezTo>
                  <a:cubicBezTo>
                    <a:pt x="503" y="22"/>
                    <a:pt x="503" y="22"/>
                    <a:pt x="503" y="22"/>
                  </a:cubicBezTo>
                  <a:cubicBezTo>
                    <a:pt x="503" y="22"/>
                    <a:pt x="503" y="22"/>
                    <a:pt x="503" y="22"/>
                  </a:cubicBezTo>
                  <a:cubicBezTo>
                    <a:pt x="503" y="23"/>
                    <a:pt x="503" y="23"/>
                    <a:pt x="503" y="23"/>
                  </a:cubicBezTo>
                  <a:cubicBezTo>
                    <a:pt x="504" y="23"/>
                    <a:pt x="504" y="23"/>
                    <a:pt x="504" y="23"/>
                  </a:cubicBezTo>
                  <a:cubicBezTo>
                    <a:pt x="504" y="23"/>
                    <a:pt x="504" y="23"/>
                    <a:pt x="504" y="23"/>
                  </a:cubicBezTo>
                  <a:cubicBezTo>
                    <a:pt x="504" y="24"/>
                    <a:pt x="504" y="25"/>
                    <a:pt x="504" y="25"/>
                  </a:cubicBezTo>
                  <a:cubicBezTo>
                    <a:pt x="500" y="31"/>
                    <a:pt x="497" y="36"/>
                    <a:pt x="494" y="42"/>
                  </a:cubicBezTo>
                  <a:cubicBezTo>
                    <a:pt x="490" y="48"/>
                    <a:pt x="486" y="54"/>
                    <a:pt x="483" y="59"/>
                  </a:cubicBezTo>
                  <a:cubicBezTo>
                    <a:pt x="476" y="71"/>
                    <a:pt x="469" y="83"/>
                    <a:pt x="462" y="94"/>
                  </a:cubicBezTo>
                  <a:cubicBezTo>
                    <a:pt x="449" y="117"/>
                    <a:pt x="435" y="140"/>
                    <a:pt x="419" y="166"/>
                  </a:cubicBezTo>
                  <a:cubicBezTo>
                    <a:pt x="393" y="209"/>
                    <a:pt x="393" y="209"/>
                    <a:pt x="393" y="209"/>
                  </a:cubicBezTo>
                  <a:cubicBezTo>
                    <a:pt x="389" y="216"/>
                    <a:pt x="384" y="223"/>
                    <a:pt x="380" y="232"/>
                  </a:cubicBezTo>
                  <a:cubicBezTo>
                    <a:pt x="378" y="237"/>
                    <a:pt x="375" y="241"/>
                    <a:pt x="374" y="247"/>
                  </a:cubicBezTo>
                  <a:cubicBezTo>
                    <a:pt x="372" y="253"/>
                    <a:pt x="371" y="260"/>
                    <a:pt x="372" y="267"/>
                  </a:cubicBezTo>
                  <a:cubicBezTo>
                    <a:pt x="372" y="271"/>
                    <a:pt x="373" y="275"/>
                    <a:pt x="375" y="278"/>
                  </a:cubicBezTo>
                  <a:cubicBezTo>
                    <a:pt x="376" y="280"/>
                    <a:pt x="377" y="282"/>
                    <a:pt x="377" y="284"/>
                  </a:cubicBezTo>
                  <a:cubicBezTo>
                    <a:pt x="378" y="285"/>
                    <a:pt x="379" y="287"/>
                    <a:pt x="381" y="288"/>
                  </a:cubicBezTo>
                  <a:cubicBezTo>
                    <a:pt x="383" y="292"/>
                    <a:pt x="386" y="295"/>
                    <a:pt x="389" y="297"/>
                  </a:cubicBezTo>
                  <a:cubicBezTo>
                    <a:pt x="393" y="300"/>
                    <a:pt x="397" y="302"/>
                    <a:pt x="400" y="303"/>
                  </a:cubicBezTo>
                  <a:cubicBezTo>
                    <a:pt x="404" y="304"/>
                    <a:pt x="408" y="305"/>
                    <a:pt x="411" y="305"/>
                  </a:cubicBezTo>
                  <a:cubicBezTo>
                    <a:pt x="412" y="305"/>
                    <a:pt x="412" y="305"/>
                    <a:pt x="413" y="305"/>
                  </a:cubicBezTo>
                  <a:cubicBezTo>
                    <a:pt x="417" y="304"/>
                    <a:pt x="421" y="303"/>
                    <a:pt x="425" y="302"/>
                  </a:cubicBezTo>
                  <a:cubicBezTo>
                    <a:pt x="438" y="296"/>
                    <a:pt x="438" y="296"/>
                    <a:pt x="438" y="296"/>
                  </a:cubicBezTo>
                  <a:cubicBezTo>
                    <a:pt x="484" y="276"/>
                    <a:pt x="484" y="276"/>
                    <a:pt x="484" y="276"/>
                  </a:cubicBezTo>
                  <a:cubicBezTo>
                    <a:pt x="532" y="255"/>
                    <a:pt x="580" y="233"/>
                    <a:pt x="628" y="211"/>
                  </a:cubicBezTo>
                  <a:cubicBezTo>
                    <a:pt x="757" y="152"/>
                    <a:pt x="757" y="152"/>
                    <a:pt x="757" y="152"/>
                  </a:cubicBezTo>
                  <a:cubicBezTo>
                    <a:pt x="800" y="132"/>
                    <a:pt x="843" y="112"/>
                    <a:pt x="886" y="92"/>
                  </a:cubicBezTo>
                  <a:cubicBezTo>
                    <a:pt x="950" y="63"/>
                    <a:pt x="950" y="63"/>
                    <a:pt x="950" y="63"/>
                  </a:cubicBezTo>
                  <a:cubicBezTo>
                    <a:pt x="974" y="52"/>
                    <a:pt x="998" y="43"/>
                    <a:pt x="1021" y="34"/>
                  </a:cubicBezTo>
                  <a:cubicBezTo>
                    <a:pt x="1028" y="32"/>
                    <a:pt x="1037" y="30"/>
                    <a:pt x="1041" y="25"/>
                  </a:cubicBezTo>
                  <a:cubicBezTo>
                    <a:pt x="1044" y="23"/>
                    <a:pt x="1047" y="20"/>
                    <a:pt x="1050" y="17"/>
                  </a:cubicBezTo>
                  <a:cubicBezTo>
                    <a:pt x="1051" y="15"/>
                    <a:pt x="1053" y="12"/>
                    <a:pt x="1052" y="10"/>
                  </a:cubicBezTo>
                  <a:cubicBezTo>
                    <a:pt x="1051" y="8"/>
                    <a:pt x="1049" y="7"/>
                    <a:pt x="1047" y="6"/>
                  </a:cubicBezTo>
                  <a:cubicBezTo>
                    <a:pt x="1044" y="6"/>
                    <a:pt x="1041" y="6"/>
                    <a:pt x="1039" y="6"/>
                  </a:cubicBezTo>
                  <a:cubicBezTo>
                    <a:pt x="1038" y="6"/>
                    <a:pt x="1038" y="6"/>
                    <a:pt x="1037" y="6"/>
                  </a:cubicBezTo>
                  <a:cubicBezTo>
                    <a:pt x="1026" y="6"/>
                    <a:pt x="1015" y="8"/>
                    <a:pt x="1004" y="11"/>
                  </a:cubicBezTo>
                  <a:cubicBezTo>
                    <a:pt x="973" y="20"/>
                    <a:pt x="944" y="32"/>
                    <a:pt x="916" y="44"/>
                  </a:cubicBezTo>
                  <a:cubicBezTo>
                    <a:pt x="902" y="50"/>
                    <a:pt x="889" y="57"/>
                    <a:pt x="875" y="63"/>
                  </a:cubicBezTo>
                  <a:cubicBezTo>
                    <a:pt x="813" y="92"/>
                    <a:pt x="813" y="92"/>
                    <a:pt x="813" y="92"/>
                  </a:cubicBezTo>
                  <a:cubicBezTo>
                    <a:pt x="751" y="121"/>
                    <a:pt x="751" y="121"/>
                    <a:pt x="751" y="121"/>
                  </a:cubicBezTo>
                  <a:cubicBezTo>
                    <a:pt x="690" y="149"/>
                    <a:pt x="690" y="149"/>
                    <a:pt x="690" y="149"/>
                  </a:cubicBezTo>
                  <a:cubicBezTo>
                    <a:pt x="643" y="171"/>
                    <a:pt x="595" y="192"/>
                    <a:pt x="547" y="213"/>
                  </a:cubicBezTo>
                  <a:cubicBezTo>
                    <a:pt x="455" y="255"/>
                    <a:pt x="455" y="255"/>
                    <a:pt x="455" y="255"/>
                  </a:cubicBezTo>
                  <a:cubicBezTo>
                    <a:pt x="432" y="265"/>
                    <a:pt x="432" y="265"/>
                    <a:pt x="432" y="265"/>
                  </a:cubicBezTo>
                  <a:cubicBezTo>
                    <a:pt x="420" y="270"/>
                    <a:pt x="420" y="270"/>
                    <a:pt x="420" y="270"/>
                  </a:cubicBezTo>
                  <a:cubicBezTo>
                    <a:pt x="415" y="273"/>
                    <a:pt x="415" y="273"/>
                    <a:pt x="415" y="273"/>
                  </a:cubicBezTo>
                  <a:cubicBezTo>
                    <a:pt x="414" y="273"/>
                    <a:pt x="413" y="273"/>
                    <a:pt x="412" y="273"/>
                  </a:cubicBezTo>
                  <a:cubicBezTo>
                    <a:pt x="412" y="273"/>
                    <a:pt x="412" y="273"/>
                    <a:pt x="412" y="273"/>
                  </a:cubicBezTo>
                  <a:cubicBezTo>
                    <a:pt x="410" y="273"/>
                    <a:pt x="409" y="273"/>
                    <a:pt x="407" y="272"/>
                  </a:cubicBezTo>
                  <a:cubicBezTo>
                    <a:pt x="407" y="272"/>
                    <a:pt x="406" y="271"/>
                    <a:pt x="405" y="270"/>
                  </a:cubicBezTo>
                  <a:cubicBezTo>
                    <a:pt x="405" y="269"/>
                    <a:pt x="404" y="268"/>
                    <a:pt x="403" y="267"/>
                  </a:cubicBezTo>
                  <a:cubicBezTo>
                    <a:pt x="403" y="266"/>
                    <a:pt x="402" y="265"/>
                    <a:pt x="402" y="264"/>
                  </a:cubicBezTo>
                  <a:cubicBezTo>
                    <a:pt x="402" y="264"/>
                    <a:pt x="402" y="264"/>
                    <a:pt x="402" y="264"/>
                  </a:cubicBezTo>
                  <a:cubicBezTo>
                    <a:pt x="402" y="263"/>
                    <a:pt x="402" y="263"/>
                    <a:pt x="402" y="263"/>
                  </a:cubicBezTo>
                  <a:cubicBezTo>
                    <a:pt x="402" y="262"/>
                    <a:pt x="402" y="262"/>
                    <a:pt x="402" y="262"/>
                  </a:cubicBezTo>
                  <a:cubicBezTo>
                    <a:pt x="402" y="262"/>
                    <a:pt x="402" y="261"/>
                    <a:pt x="402" y="260"/>
                  </a:cubicBezTo>
                  <a:cubicBezTo>
                    <a:pt x="402" y="257"/>
                    <a:pt x="403" y="254"/>
                    <a:pt x="404" y="251"/>
                  </a:cubicBezTo>
                  <a:cubicBezTo>
                    <a:pt x="407" y="245"/>
                    <a:pt x="410" y="239"/>
                    <a:pt x="414" y="232"/>
                  </a:cubicBezTo>
                  <a:cubicBezTo>
                    <a:pt x="426" y="212"/>
                    <a:pt x="426" y="212"/>
                    <a:pt x="426" y="212"/>
                  </a:cubicBezTo>
                  <a:cubicBezTo>
                    <a:pt x="433" y="199"/>
                    <a:pt x="441" y="185"/>
                    <a:pt x="448" y="171"/>
                  </a:cubicBezTo>
                  <a:cubicBezTo>
                    <a:pt x="466" y="140"/>
                    <a:pt x="484" y="109"/>
                    <a:pt x="501" y="78"/>
                  </a:cubicBezTo>
                  <a:cubicBezTo>
                    <a:pt x="509" y="64"/>
                    <a:pt x="517" y="49"/>
                    <a:pt x="524" y="35"/>
                  </a:cubicBezTo>
                  <a:cubicBezTo>
                    <a:pt x="525" y="34"/>
                    <a:pt x="526" y="32"/>
                    <a:pt x="526" y="31"/>
                  </a:cubicBezTo>
                  <a:cubicBezTo>
                    <a:pt x="527" y="30"/>
                    <a:pt x="527" y="29"/>
                    <a:pt x="527" y="29"/>
                  </a:cubicBezTo>
                  <a:cubicBezTo>
                    <a:pt x="527" y="28"/>
                    <a:pt x="527" y="27"/>
                    <a:pt x="527" y="26"/>
                  </a:cubicBezTo>
                  <a:cubicBezTo>
                    <a:pt x="528" y="23"/>
                    <a:pt x="527" y="20"/>
                    <a:pt x="526" y="17"/>
                  </a:cubicBezTo>
                  <a:cubicBezTo>
                    <a:pt x="525" y="14"/>
                    <a:pt x="523" y="12"/>
                    <a:pt x="521" y="9"/>
                  </a:cubicBezTo>
                  <a:cubicBezTo>
                    <a:pt x="520" y="8"/>
                    <a:pt x="519" y="7"/>
                    <a:pt x="518" y="6"/>
                  </a:cubicBezTo>
                  <a:cubicBezTo>
                    <a:pt x="517" y="6"/>
                    <a:pt x="517" y="5"/>
                    <a:pt x="516" y="5"/>
                  </a:cubicBezTo>
                  <a:cubicBezTo>
                    <a:pt x="515" y="5"/>
                    <a:pt x="515" y="4"/>
                    <a:pt x="514" y="4"/>
                  </a:cubicBezTo>
                  <a:cubicBezTo>
                    <a:pt x="513" y="3"/>
                    <a:pt x="511" y="2"/>
                    <a:pt x="510" y="2"/>
                  </a:cubicBezTo>
                  <a:cubicBezTo>
                    <a:pt x="508" y="1"/>
                    <a:pt x="508" y="1"/>
                    <a:pt x="508" y="1"/>
                  </a:cubicBezTo>
                  <a:cubicBezTo>
                    <a:pt x="507" y="1"/>
                    <a:pt x="506" y="1"/>
                    <a:pt x="506" y="1"/>
                  </a:cubicBezTo>
                  <a:cubicBezTo>
                    <a:pt x="504" y="0"/>
                    <a:pt x="502" y="0"/>
                    <a:pt x="500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</p:grpSp>
    </p:spTree>
    <p:extLst>
      <p:ext uri="{BB962C8B-B14F-4D97-AF65-F5344CB8AC3E}">
        <p14:creationId xmlns:p14="http://schemas.microsoft.com/office/powerpoint/2010/main" val="241324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Option 4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4"/>
          <p:cNvGrpSpPr>
            <a:grpSpLocks noChangeAspect="1"/>
          </p:cNvGrpSpPr>
          <p:nvPr/>
        </p:nvGrpSpPr>
        <p:grpSpPr bwMode="auto">
          <a:xfrm>
            <a:off x="5622925" y="3567"/>
            <a:ext cx="6281739" cy="6584559"/>
            <a:chOff x="3542" y="3566"/>
            <a:chExt cx="3957" cy="6584559"/>
          </a:xfrm>
        </p:grpSpPr>
        <p:sp>
          <p:nvSpPr>
            <p:cNvPr id="27" name="AutoShape 3"/>
            <p:cNvSpPr>
              <a:spLocks noChangeAspect="1" noChangeArrowheads="1" noTextEdit="1"/>
            </p:cNvSpPr>
            <p:nvPr/>
          </p:nvSpPr>
          <p:spPr bwMode="auto">
            <a:xfrm>
              <a:off x="3542" y="314325"/>
              <a:ext cx="3957" cy="6273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grpSp>
          <p:nvGrpSpPr>
            <p:cNvPr id="28" name="Group 205"/>
            <p:cNvGrpSpPr>
              <a:grpSpLocks/>
            </p:cNvGrpSpPr>
            <p:nvPr/>
          </p:nvGrpSpPr>
          <p:grpSpPr bwMode="auto">
            <a:xfrm>
              <a:off x="3600" y="385763"/>
              <a:ext cx="3830" cy="5303838"/>
              <a:chOff x="3600" y="243"/>
              <a:chExt cx="3830" cy="3341"/>
            </a:xfrm>
          </p:grpSpPr>
          <p:sp>
            <p:nvSpPr>
              <p:cNvPr id="599" name="Line 5"/>
              <p:cNvSpPr>
                <a:spLocks noChangeShapeType="1"/>
              </p:cNvSpPr>
              <p:nvPr/>
            </p:nvSpPr>
            <p:spPr bwMode="auto">
              <a:xfrm>
                <a:off x="361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00" name="Line 6"/>
              <p:cNvSpPr>
                <a:spLocks noChangeShapeType="1"/>
              </p:cNvSpPr>
              <p:nvPr/>
            </p:nvSpPr>
            <p:spPr bwMode="auto">
              <a:xfrm>
                <a:off x="387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01" name="Line 7"/>
              <p:cNvSpPr>
                <a:spLocks noChangeShapeType="1"/>
              </p:cNvSpPr>
              <p:nvPr/>
            </p:nvSpPr>
            <p:spPr bwMode="auto">
              <a:xfrm>
                <a:off x="412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02" name="Line 8"/>
              <p:cNvSpPr>
                <a:spLocks noChangeShapeType="1"/>
              </p:cNvSpPr>
              <p:nvPr/>
            </p:nvSpPr>
            <p:spPr bwMode="auto">
              <a:xfrm>
                <a:off x="438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03" name="Line 9"/>
              <p:cNvSpPr>
                <a:spLocks noChangeShapeType="1"/>
              </p:cNvSpPr>
              <p:nvPr/>
            </p:nvSpPr>
            <p:spPr bwMode="auto">
              <a:xfrm>
                <a:off x="4634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04" name="Line 10"/>
              <p:cNvSpPr>
                <a:spLocks noChangeShapeType="1"/>
              </p:cNvSpPr>
              <p:nvPr/>
            </p:nvSpPr>
            <p:spPr bwMode="auto">
              <a:xfrm>
                <a:off x="488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05" name="Line 11"/>
              <p:cNvSpPr>
                <a:spLocks noChangeShapeType="1"/>
              </p:cNvSpPr>
              <p:nvPr/>
            </p:nvSpPr>
            <p:spPr bwMode="auto">
              <a:xfrm>
                <a:off x="514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06" name="Line 12"/>
              <p:cNvSpPr>
                <a:spLocks noChangeShapeType="1"/>
              </p:cNvSpPr>
              <p:nvPr/>
            </p:nvSpPr>
            <p:spPr bwMode="auto">
              <a:xfrm>
                <a:off x="539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07" name="Line 13"/>
              <p:cNvSpPr>
                <a:spLocks noChangeShapeType="1"/>
              </p:cNvSpPr>
              <p:nvPr/>
            </p:nvSpPr>
            <p:spPr bwMode="auto">
              <a:xfrm>
                <a:off x="565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08" name="Line 14"/>
              <p:cNvSpPr>
                <a:spLocks noChangeShapeType="1"/>
              </p:cNvSpPr>
              <p:nvPr/>
            </p:nvSpPr>
            <p:spPr bwMode="auto">
              <a:xfrm>
                <a:off x="5904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09" name="Line 15"/>
              <p:cNvSpPr>
                <a:spLocks noChangeShapeType="1"/>
              </p:cNvSpPr>
              <p:nvPr/>
            </p:nvSpPr>
            <p:spPr bwMode="auto">
              <a:xfrm>
                <a:off x="615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10" name="Line 16"/>
              <p:cNvSpPr>
                <a:spLocks noChangeShapeType="1"/>
              </p:cNvSpPr>
              <p:nvPr/>
            </p:nvSpPr>
            <p:spPr bwMode="auto">
              <a:xfrm>
                <a:off x="641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11" name="Line 17"/>
              <p:cNvSpPr>
                <a:spLocks noChangeShapeType="1"/>
              </p:cNvSpPr>
              <p:nvPr/>
            </p:nvSpPr>
            <p:spPr bwMode="auto">
              <a:xfrm>
                <a:off x="666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12" name="Line 18"/>
              <p:cNvSpPr>
                <a:spLocks noChangeShapeType="1"/>
              </p:cNvSpPr>
              <p:nvPr/>
            </p:nvSpPr>
            <p:spPr bwMode="auto">
              <a:xfrm>
                <a:off x="692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13" name="Line 19"/>
              <p:cNvSpPr>
                <a:spLocks noChangeShapeType="1"/>
              </p:cNvSpPr>
              <p:nvPr/>
            </p:nvSpPr>
            <p:spPr bwMode="auto">
              <a:xfrm>
                <a:off x="717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14" name="Line 20"/>
              <p:cNvSpPr>
                <a:spLocks noChangeShapeType="1"/>
              </p:cNvSpPr>
              <p:nvPr/>
            </p:nvSpPr>
            <p:spPr bwMode="auto">
              <a:xfrm>
                <a:off x="743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15" name="Line 21"/>
              <p:cNvSpPr>
                <a:spLocks noChangeShapeType="1"/>
              </p:cNvSpPr>
              <p:nvPr/>
            </p:nvSpPr>
            <p:spPr bwMode="auto">
              <a:xfrm>
                <a:off x="361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16" name="Line 22"/>
              <p:cNvSpPr>
                <a:spLocks noChangeShapeType="1"/>
              </p:cNvSpPr>
              <p:nvPr/>
            </p:nvSpPr>
            <p:spPr bwMode="auto">
              <a:xfrm>
                <a:off x="387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17" name="Line 23"/>
              <p:cNvSpPr>
                <a:spLocks noChangeShapeType="1"/>
              </p:cNvSpPr>
              <p:nvPr/>
            </p:nvSpPr>
            <p:spPr bwMode="auto">
              <a:xfrm>
                <a:off x="412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18" name="Line 24"/>
              <p:cNvSpPr>
                <a:spLocks noChangeShapeType="1"/>
              </p:cNvSpPr>
              <p:nvPr/>
            </p:nvSpPr>
            <p:spPr bwMode="auto">
              <a:xfrm>
                <a:off x="438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19" name="Line 25"/>
              <p:cNvSpPr>
                <a:spLocks noChangeShapeType="1"/>
              </p:cNvSpPr>
              <p:nvPr/>
            </p:nvSpPr>
            <p:spPr bwMode="auto">
              <a:xfrm>
                <a:off x="4634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20" name="Line 26"/>
              <p:cNvSpPr>
                <a:spLocks noChangeShapeType="1"/>
              </p:cNvSpPr>
              <p:nvPr/>
            </p:nvSpPr>
            <p:spPr bwMode="auto">
              <a:xfrm>
                <a:off x="488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21" name="Line 27"/>
              <p:cNvSpPr>
                <a:spLocks noChangeShapeType="1"/>
              </p:cNvSpPr>
              <p:nvPr/>
            </p:nvSpPr>
            <p:spPr bwMode="auto">
              <a:xfrm>
                <a:off x="514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22" name="Line 28"/>
              <p:cNvSpPr>
                <a:spLocks noChangeShapeType="1"/>
              </p:cNvSpPr>
              <p:nvPr/>
            </p:nvSpPr>
            <p:spPr bwMode="auto">
              <a:xfrm>
                <a:off x="539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23" name="Line 29"/>
              <p:cNvSpPr>
                <a:spLocks noChangeShapeType="1"/>
              </p:cNvSpPr>
              <p:nvPr/>
            </p:nvSpPr>
            <p:spPr bwMode="auto">
              <a:xfrm>
                <a:off x="565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24" name="Line 30"/>
              <p:cNvSpPr>
                <a:spLocks noChangeShapeType="1"/>
              </p:cNvSpPr>
              <p:nvPr/>
            </p:nvSpPr>
            <p:spPr bwMode="auto">
              <a:xfrm>
                <a:off x="5904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25" name="Line 31"/>
              <p:cNvSpPr>
                <a:spLocks noChangeShapeType="1"/>
              </p:cNvSpPr>
              <p:nvPr/>
            </p:nvSpPr>
            <p:spPr bwMode="auto">
              <a:xfrm>
                <a:off x="615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26" name="Line 32"/>
              <p:cNvSpPr>
                <a:spLocks noChangeShapeType="1"/>
              </p:cNvSpPr>
              <p:nvPr/>
            </p:nvSpPr>
            <p:spPr bwMode="auto">
              <a:xfrm>
                <a:off x="641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27" name="Line 33"/>
              <p:cNvSpPr>
                <a:spLocks noChangeShapeType="1"/>
              </p:cNvSpPr>
              <p:nvPr/>
            </p:nvSpPr>
            <p:spPr bwMode="auto">
              <a:xfrm>
                <a:off x="666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28" name="Line 34"/>
              <p:cNvSpPr>
                <a:spLocks noChangeShapeType="1"/>
              </p:cNvSpPr>
              <p:nvPr/>
            </p:nvSpPr>
            <p:spPr bwMode="auto">
              <a:xfrm>
                <a:off x="692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29" name="Line 35"/>
              <p:cNvSpPr>
                <a:spLocks noChangeShapeType="1"/>
              </p:cNvSpPr>
              <p:nvPr/>
            </p:nvSpPr>
            <p:spPr bwMode="auto">
              <a:xfrm>
                <a:off x="717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30" name="Line 36"/>
              <p:cNvSpPr>
                <a:spLocks noChangeShapeType="1"/>
              </p:cNvSpPr>
              <p:nvPr/>
            </p:nvSpPr>
            <p:spPr bwMode="auto">
              <a:xfrm>
                <a:off x="743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31" name="Line 37"/>
              <p:cNvSpPr>
                <a:spLocks noChangeShapeType="1"/>
              </p:cNvSpPr>
              <p:nvPr/>
            </p:nvSpPr>
            <p:spPr bwMode="auto">
              <a:xfrm flipH="1">
                <a:off x="3600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32" name="Line 38"/>
              <p:cNvSpPr>
                <a:spLocks noChangeShapeType="1"/>
              </p:cNvSpPr>
              <p:nvPr/>
            </p:nvSpPr>
            <p:spPr bwMode="auto">
              <a:xfrm flipH="1">
                <a:off x="3854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33" name="Line 39"/>
              <p:cNvSpPr>
                <a:spLocks noChangeShapeType="1"/>
              </p:cNvSpPr>
              <p:nvPr/>
            </p:nvSpPr>
            <p:spPr bwMode="auto">
              <a:xfrm flipH="1">
                <a:off x="4108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34" name="Line 40"/>
              <p:cNvSpPr>
                <a:spLocks noChangeShapeType="1"/>
              </p:cNvSpPr>
              <p:nvPr/>
            </p:nvSpPr>
            <p:spPr bwMode="auto">
              <a:xfrm flipH="1">
                <a:off x="4362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35" name="Line 41"/>
              <p:cNvSpPr>
                <a:spLocks noChangeShapeType="1"/>
              </p:cNvSpPr>
              <p:nvPr/>
            </p:nvSpPr>
            <p:spPr bwMode="auto">
              <a:xfrm flipH="1">
                <a:off x="4616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36" name="Line 42"/>
              <p:cNvSpPr>
                <a:spLocks noChangeShapeType="1"/>
              </p:cNvSpPr>
              <p:nvPr/>
            </p:nvSpPr>
            <p:spPr bwMode="auto">
              <a:xfrm flipH="1">
                <a:off x="4870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37" name="Line 43"/>
              <p:cNvSpPr>
                <a:spLocks noChangeShapeType="1"/>
              </p:cNvSpPr>
              <p:nvPr/>
            </p:nvSpPr>
            <p:spPr bwMode="auto">
              <a:xfrm flipH="1">
                <a:off x="5124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38" name="Line 44"/>
              <p:cNvSpPr>
                <a:spLocks noChangeShapeType="1"/>
              </p:cNvSpPr>
              <p:nvPr/>
            </p:nvSpPr>
            <p:spPr bwMode="auto">
              <a:xfrm flipH="1">
                <a:off x="5378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39" name="Line 45"/>
              <p:cNvSpPr>
                <a:spLocks noChangeShapeType="1"/>
              </p:cNvSpPr>
              <p:nvPr/>
            </p:nvSpPr>
            <p:spPr bwMode="auto">
              <a:xfrm flipH="1">
                <a:off x="5632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40" name="Line 46"/>
              <p:cNvSpPr>
                <a:spLocks noChangeShapeType="1"/>
              </p:cNvSpPr>
              <p:nvPr/>
            </p:nvSpPr>
            <p:spPr bwMode="auto">
              <a:xfrm flipH="1">
                <a:off x="5886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41" name="Line 47"/>
              <p:cNvSpPr>
                <a:spLocks noChangeShapeType="1"/>
              </p:cNvSpPr>
              <p:nvPr/>
            </p:nvSpPr>
            <p:spPr bwMode="auto">
              <a:xfrm flipH="1">
                <a:off x="6140" y="356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42" name="Line 48"/>
              <p:cNvSpPr>
                <a:spLocks noChangeShapeType="1"/>
              </p:cNvSpPr>
              <p:nvPr/>
            </p:nvSpPr>
            <p:spPr bwMode="auto">
              <a:xfrm flipH="1">
                <a:off x="6394" y="356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43" name="Line 49"/>
              <p:cNvSpPr>
                <a:spLocks noChangeShapeType="1"/>
              </p:cNvSpPr>
              <p:nvPr/>
            </p:nvSpPr>
            <p:spPr bwMode="auto">
              <a:xfrm flipH="1">
                <a:off x="6648" y="356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44" name="Line 50"/>
              <p:cNvSpPr>
                <a:spLocks noChangeShapeType="1"/>
              </p:cNvSpPr>
              <p:nvPr/>
            </p:nvSpPr>
            <p:spPr bwMode="auto">
              <a:xfrm flipH="1">
                <a:off x="6902" y="356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45" name="Line 51"/>
              <p:cNvSpPr>
                <a:spLocks noChangeShapeType="1"/>
              </p:cNvSpPr>
              <p:nvPr/>
            </p:nvSpPr>
            <p:spPr bwMode="auto">
              <a:xfrm flipH="1">
                <a:off x="7156" y="356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46" name="Line 52"/>
              <p:cNvSpPr>
                <a:spLocks noChangeShapeType="1"/>
              </p:cNvSpPr>
              <p:nvPr/>
            </p:nvSpPr>
            <p:spPr bwMode="auto">
              <a:xfrm>
                <a:off x="361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47" name="Line 53"/>
              <p:cNvSpPr>
                <a:spLocks noChangeShapeType="1"/>
              </p:cNvSpPr>
              <p:nvPr/>
            </p:nvSpPr>
            <p:spPr bwMode="auto">
              <a:xfrm>
                <a:off x="361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48" name="Line 54"/>
              <p:cNvSpPr>
                <a:spLocks noChangeShapeType="1"/>
              </p:cNvSpPr>
              <p:nvPr/>
            </p:nvSpPr>
            <p:spPr bwMode="auto">
              <a:xfrm>
                <a:off x="361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49" name="Line 55"/>
              <p:cNvSpPr>
                <a:spLocks noChangeShapeType="1"/>
              </p:cNvSpPr>
              <p:nvPr/>
            </p:nvSpPr>
            <p:spPr bwMode="auto">
              <a:xfrm>
                <a:off x="361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50" name="Line 56"/>
              <p:cNvSpPr>
                <a:spLocks noChangeShapeType="1"/>
              </p:cNvSpPr>
              <p:nvPr/>
            </p:nvSpPr>
            <p:spPr bwMode="auto">
              <a:xfrm>
                <a:off x="361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51" name="Line 57"/>
              <p:cNvSpPr>
                <a:spLocks noChangeShapeType="1"/>
              </p:cNvSpPr>
              <p:nvPr/>
            </p:nvSpPr>
            <p:spPr bwMode="auto">
              <a:xfrm>
                <a:off x="361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52" name="Line 58"/>
              <p:cNvSpPr>
                <a:spLocks noChangeShapeType="1"/>
              </p:cNvSpPr>
              <p:nvPr/>
            </p:nvSpPr>
            <p:spPr bwMode="auto">
              <a:xfrm>
                <a:off x="361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53" name="Line 59"/>
              <p:cNvSpPr>
                <a:spLocks noChangeShapeType="1"/>
              </p:cNvSpPr>
              <p:nvPr/>
            </p:nvSpPr>
            <p:spPr bwMode="auto">
              <a:xfrm>
                <a:off x="361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54" name="Line 60"/>
              <p:cNvSpPr>
                <a:spLocks noChangeShapeType="1"/>
              </p:cNvSpPr>
              <p:nvPr/>
            </p:nvSpPr>
            <p:spPr bwMode="auto">
              <a:xfrm>
                <a:off x="361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55" name="Line 61"/>
              <p:cNvSpPr>
                <a:spLocks noChangeShapeType="1"/>
              </p:cNvSpPr>
              <p:nvPr/>
            </p:nvSpPr>
            <p:spPr bwMode="auto">
              <a:xfrm>
                <a:off x="361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56" name="Line 62"/>
              <p:cNvSpPr>
                <a:spLocks noChangeShapeType="1"/>
              </p:cNvSpPr>
              <p:nvPr/>
            </p:nvSpPr>
            <p:spPr bwMode="auto">
              <a:xfrm>
                <a:off x="361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57" name="Line 63"/>
              <p:cNvSpPr>
                <a:spLocks noChangeShapeType="1"/>
              </p:cNvSpPr>
              <p:nvPr/>
            </p:nvSpPr>
            <p:spPr bwMode="auto">
              <a:xfrm>
                <a:off x="361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58" name="Line 64"/>
              <p:cNvSpPr>
                <a:spLocks noChangeShapeType="1"/>
              </p:cNvSpPr>
              <p:nvPr/>
            </p:nvSpPr>
            <p:spPr bwMode="auto">
              <a:xfrm>
                <a:off x="361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59" name="Line 65"/>
              <p:cNvSpPr>
                <a:spLocks noChangeShapeType="1"/>
              </p:cNvSpPr>
              <p:nvPr/>
            </p:nvSpPr>
            <p:spPr bwMode="auto">
              <a:xfrm>
                <a:off x="387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60" name="Line 66"/>
              <p:cNvSpPr>
                <a:spLocks noChangeShapeType="1"/>
              </p:cNvSpPr>
              <p:nvPr/>
            </p:nvSpPr>
            <p:spPr bwMode="auto">
              <a:xfrm>
                <a:off x="387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61" name="Line 67"/>
              <p:cNvSpPr>
                <a:spLocks noChangeShapeType="1"/>
              </p:cNvSpPr>
              <p:nvPr/>
            </p:nvSpPr>
            <p:spPr bwMode="auto">
              <a:xfrm>
                <a:off x="387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62" name="Line 68"/>
              <p:cNvSpPr>
                <a:spLocks noChangeShapeType="1"/>
              </p:cNvSpPr>
              <p:nvPr/>
            </p:nvSpPr>
            <p:spPr bwMode="auto">
              <a:xfrm>
                <a:off x="387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63" name="Line 69"/>
              <p:cNvSpPr>
                <a:spLocks noChangeShapeType="1"/>
              </p:cNvSpPr>
              <p:nvPr/>
            </p:nvSpPr>
            <p:spPr bwMode="auto">
              <a:xfrm>
                <a:off x="387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64" name="Line 70"/>
              <p:cNvSpPr>
                <a:spLocks noChangeShapeType="1"/>
              </p:cNvSpPr>
              <p:nvPr/>
            </p:nvSpPr>
            <p:spPr bwMode="auto">
              <a:xfrm>
                <a:off x="387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65" name="Line 71"/>
              <p:cNvSpPr>
                <a:spLocks noChangeShapeType="1"/>
              </p:cNvSpPr>
              <p:nvPr/>
            </p:nvSpPr>
            <p:spPr bwMode="auto">
              <a:xfrm>
                <a:off x="387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66" name="Line 72"/>
              <p:cNvSpPr>
                <a:spLocks noChangeShapeType="1"/>
              </p:cNvSpPr>
              <p:nvPr/>
            </p:nvSpPr>
            <p:spPr bwMode="auto">
              <a:xfrm>
                <a:off x="387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67" name="Line 73"/>
              <p:cNvSpPr>
                <a:spLocks noChangeShapeType="1"/>
              </p:cNvSpPr>
              <p:nvPr/>
            </p:nvSpPr>
            <p:spPr bwMode="auto">
              <a:xfrm>
                <a:off x="387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68" name="Line 74"/>
              <p:cNvSpPr>
                <a:spLocks noChangeShapeType="1"/>
              </p:cNvSpPr>
              <p:nvPr/>
            </p:nvSpPr>
            <p:spPr bwMode="auto">
              <a:xfrm>
                <a:off x="387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69" name="Line 75"/>
              <p:cNvSpPr>
                <a:spLocks noChangeShapeType="1"/>
              </p:cNvSpPr>
              <p:nvPr/>
            </p:nvSpPr>
            <p:spPr bwMode="auto">
              <a:xfrm>
                <a:off x="387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70" name="Line 76"/>
              <p:cNvSpPr>
                <a:spLocks noChangeShapeType="1"/>
              </p:cNvSpPr>
              <p:nvPr/>
            </p:nvSpPr>
            <p:spPr bwMode="auto">
              <a:xfrm>
                <a:off x="387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71" name="Line 77"/>
              <p:cNvSpPr>
                <a:spLocks noChangeShapeType="1"/>
              </p:cNvSpPr>
              <p:nvPr/>
            </p:nvSpPr>
            <p:spPr bwMode="auto">
              <a:xfrm>
                <a:off x="387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72" name="Line 78"/>
              <p:cNvSpPr>
                <a:spLocks noChangeShapeType="1"/>
              </p:cNvSpPr>
              <p:nvPr/>
            </p:nvSpPr>
            <p:spPr bwMode="auto">
              <a:xfrm>
                <a:off x="412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73" name="Line 79"/>
              <p:cNvSpPr>
                <a:spLocks noChangeShapeType="1"/>
              </p:cNvSpPr>
              <p:nvPr/>
            </p:nvSpPr>
            <p:spPr bwMode="auto">
              <a:xfrm>
                <a:off x="412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74" name="Line 80"/>
              <p:cNvSpPr>
                <a:spLocks noChangeShapeType="1"/>
              </p:cNvSpPr>
              <p:nvPr/>
            </p:nvSpPr>
            <p:spPr bwMode="auto">
              <a:xfrm>
                <a:off x="412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75" name="Line 81"/>
              <p:cNvSpPr>
                <a:spLocks noChangeShapeType="1"/>
              </p:cNvSpPr>
              <p:nvPr/>
            </p:nvSpPr>
            <p:spPr bwMode="auto">
              <a:xfrm>
                <a:off x="412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76" name="Line 82"/>
              <p:cNvSpPr>
                <a:spLocks noChangeShapeType="1"/>
              </p:cNvSpPr>
              <p:nvPr/>
            </p:nvSpPr>
            <p:spPr bwMode="auto">
              <a:xfrm>
                <a:off x="412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77" name="Line 83"/>
              <p:cNvSpPr>
                <a:spLocks noChangeShapeType="1"/>
              </p:cNvSpPr>
              <p:nvPr/>
            </p:nvSpPr>
            <p:spPr bwMode="auto">
              <a:xfrm>
                <a:off x="412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78" name="Line 84"/>
              <p:cNvSpPr>
                <a:spLocks noChangeShapeType="1"/>
              </p:cNvSpPr>
              <p:nvPr/>
            </p:nvSpPr>
            <p:spPr bwMode="auto">
              <a:xfrm>
                <a:off x="412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79" name="Line 85"/>
              <p:cNvSpPr>
                <a:spLocks noChangeShapeType="1"/>
              </p:cNvSpPr>
              <p:nvPr/>
            </p:nvSpPr>
            <p:spPr bwMode="auto">
              <a:xfrm>
                <a:off x="412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80" name="Line 86"/>
              <p:cNvSpPr>
                <a:spLocks noChangeShapeType="1"/>
              </p:cNvSpPr>
              <p:nvPr/>
            </p:nvSpPr>
            <p:spPr bwMode="auto">
              <a:xfrm>
                <a:off x="412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81" name="Line 87"/>
              <p:cNvSpPr>
                <a:spLocks noChangeShapeType="1"/>
              </p:cNvSpPr>
              <p:nvPr/>
            </p:nvSpPr>
            <p:spPr bwMode="auto">
              <a:xfrm>
                <a:off x="412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82" name="Line 88"/>
              <p:cNvSpPr>
                <a:spLocks noChangeShapeType="1"/>
              </p:cNvSpPr>
              <p:nvPr/>
            </p:nvSpPr>
            <p:spPr bwMode="auto">
              <a:xfrm>
                <a:off x="412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83" name="Line 89"/>
              <p:cNvSpPr>
                <a:spLocks noChangeShapeType="1"/>
              </p:cNvSpPr>
              <p:nvPr/>
            </p:nvSpPr>
            <p:spPr bwMode="auto">
              <a:xfrm>
                <a:off x="412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84" name="Line 90"/>
              <p:cNvSpPr>
                <a:spLocks noChangeShapeType="1"/>
              </p:cNvSpPr>
              <p:nvPr/>
            </p:nvSpPr>
            <p:spPr bwMode="auto">
              <a:xfrm>
                <a:off x="412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85" name="Line 91"/>
              <p:cNvSpPr>
                <a:spLocks noChangeShapeType="1"/>
              </p:cNvSpPr>
              <p:nvPr/>
            </p:nvSpPr>
            <p:spPr bwMode="auto">
              <a:xfrm>
                <a:off x="438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86" name="Line 92"/>
              <p:cNvSpPr>
                <a:spLocks noChangeShapeType="1"/>
              </p:cNvSpPr>
              <p:nvPr/>
            </p:nvSpPr>
            <p:spPr bwMode="auto">
              <a:xfrm>
                <a:off x="438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87" name="Line 93"/>
              <p:cNvSpPr>
                <a:spLocks noChangeShapeType="1"/>
              </p:cNvSpPr>
              <p:nvPr/>
            </p:nvSpPr>
            <p:spPr bwMode="auto">
              <a:xfrm>
                <a:off x="438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88" name="Line 94"/>
              <p:cNvSpPr>
                <a:spLocks noChangeShapeType="1"/>
              </p:cNvSpPr>
              <p:nvPr/>
            </p:nvSpPr>
            <p:spPr bwMode="auto">
              <a:xfrm>
                <a:off x="438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89" name="Line 95"/>
              <p:cNvSpPr>
                <a:spLocks noChangeShapeType="1"/>
              </p:cNvSpPr>
              <p:nvPr/>
            </p:nvSpPr>
            <p:spPr bwMode="auto">
              <a:xfrm>
                <a:off x="438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90" name="Line 96"/>
              <p:cNvSpPr>
                <a:spLocks noChangeShapeType="1"/>
              </p:cNvSpPr>
              <p:nvPr/>
            </p:nvSpPr>
            <p:spPr bwMode="auto">
              <a:xfrm>
                <a:off x="438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91" name="Line 97"/>
              <p:cNvSpPr>
                <a:spLocks noChangeShapeType="1"/>
              </p:cNvSpPr>
              <p:nvPr/>
            </p:nvSpPr>
            <p:spPr bwMode="auto">
              <a:xfrm>
                <a:off x="438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92" name="Line 98"/>
              <p:cNvSpPr>
                <a:spLocks noChangeShapeType="1"/>
              </p:cNvSpPr>
              <p:nvPr/>
            </p:nvSpPr>
            <p:spPr bwMode="auto">
              <a:xfrm>
                <a:off x="438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93" name="Line 99"/>
              <p:cNvSpPr>
                <a:spLocks noChangeShapeType="1"/>
              </p:cNvSpPr>
              <p:nvPr/>
            </p:nvSpPr>
            <p:spPr bwMode="auto">
              <a:xfrm>
                <a:off x="438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94" name="Line 100"/>
              <p:cNvSpPr>
                <a:spLocks noChangeShapeType="1"/>
              </p:cNvSpPr>
              <p:nvPr/>
            </p:nvSpPr>
            <p:spPr bwMode="auto">
              <a:xfrm>
                <a:off x="438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95" name="Line 101"/>
              <p:cNvSpPr>
                <a:spLocks noChangeShapeType="1"/>
              </p:cNvSpPr>
              <p:nvPr/>
            </p:nvSpPr>
            <p:spPr bwMode="auto">
              <a:xfrm>
                <a:off x="438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96" name="Line 102"/>
              <p:cNvSpPr>
                <a:spLocks noChangeShapeType="1"/>
              </p:cNvSpPr>
              <p:nvPr/>
            </p:nvSpPr>
            <p:spPr bwMode="auto">
              <a:xfrm>
                <a:off x="438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97" name="Line 103"/>
              <p:cNvSpPr>
                <a:spLocks noChangeShapeType="1"/>
              </p:cNvSpPr>
              <p:nvPr/>
            </p:nvSpPr>
            <p:spPr bwMode="auto">
              <a:xfrm>
                <a:off x="438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98" name="Line 104"/>
              <p:cNvSpPr>
                <a:spLocks noChangeShapeType="1"/>
              </p:cNvSpPr>
              <p:nvPr/>
            </p:nvSpPr>
            <p:spPr bwMode="auto">
              <a:xfrm>
                <a:off x="4634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99" name="Line 105"/>
              <p:cNvSpPr>
                <a:spLocks noChangeShapeType="1"/>
              </p:cNvSpPr>
              <p:nvPr/>
            </p:nvSpPr>
            <p:spPr bwMode="auto">
              <a:xfrm>
                <a:off x="4634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00" name="Line 106"/>
              <p:cNvSpPr>
                <a:spLocks noChangeShapeType="1"/>
              </p:cNvSpPr>
              <p:nvPr/>
            </p:nvSpPr>
            <p:spPr bwMode="auto">
              <a:xfrm>
                <a:off x="4634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01" name="Line 107"/>
              <p:cNvSpPr>
                <a:spLocks noChangeShapeType="1"/>
              </p:cNvSpPr>
              <p:nvPr/>
            </p:nvSpPr>
            <p:spPr bwMode="auto">
              <a:xfrm>
                <a:off x="4634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02" name="Line 108"/>
              <p:cNvSpPr>
                <a:spLocks noChangeShapeType="1"/>
              </p:cNvSpPr>
              <p:nvPr/>
            </p:nvSpPr>
            <p:spPr bwMode="auto">
              <a:xfrm>
                <a:off x="4634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03" name="Line 109"/>
              <p:cNvSpPr>
                <a:spLocks noChangeShapeType="1"/>
              </p:cNvSpPr>
              <p:nvPr/>
            </p:nvSpPr>
            <p:spPr bwMode="auto">
              <a:xfrm>
                <a:off x="4634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04" name="Line 110"/>
              <p:cNvSpPr>
                <a:spLocks noChangeShapeType="1"/>
              </p:cNvSpPr>
              <p:nvPr/>
            </p:nvSpPr>
            <p:spPr bwMode="auto">
              <a:xfrm>
                <a:off x="4634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05" name="Line 111"/>
              <p:cNvSpPr>
                <a:spLocks noChangeShapeType="1"/>
              </p:cNvSpPr>
              <p:nvPr/>
            </p:nvSpPr>
            <p:spPr bwMode="auto">
              <a:xfrm>
                <a:off x="4634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06" name="Line 112"/>
              <p:cNvSpPr>
                <a:spLocks noChangeShapeType="1"/>
              </p:cNvSpPr>
              <p:nvPr/>
            </p:nvSpPr>
            <p:spPr bwMode="auto">
              <a:xfrm>
                <a:off x="4634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07" name="Line 113"/>
              <p:cNvSpPr>
                <a:spLocks noChangeShapeType="1"/>
              </p:cNvSpPr>
              <p:nvPr/>
            </p:nvSpPr>
            <p:spPr bwMode="auto">
              <a:xfrm>
                <a:off x="4634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08" name="Line 114"/>
              <p:cNvSpPr>
                <a:spLocks noChangeShapeType="1"/>
              </p:cNvSpPr>
              <p:nvPr/>
            </p:nvSpPr>
            <p:spPr bwMode="auto">
              <a:xfrm>
                <a:off x="4634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09" name="Line 115"/>
              <p:cNvSpPr>
                <a:spLocks noChangeShapeType="1"/>
              </p:cNvSpPr>
              <p:nvPr/>
            </p:nvSpPr>
            <p:spPr bwMode="auto">
              <a:xfrm>
                <a:off x="4634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10" name="Line 116"/>
              <p:cNvSpPr>
                <a:spLocks noChangeShapeType="1"/>
              </p:cNvSpPr>
              <p:nvPr/>
            </p:nvSpPr>
            <p:spPr bwMode="auto">
              <a:xfrm>
                <a:off x="4634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11" name="Line 117"/>
              <p:cNvSpPr>
                <a:spLocks noChangeShapeType="1"/>
              </p:cNvSpPr>
              <p:nvPr/>
            </p:nvSpPr>
            <p:spPr bwMode="auto">
              <a:xfrm>
                <a:off x="488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12" name="Line 118"/>
              <p:cNvSpPr>
                <a:spLocks noChangeShapeType="1"/>
              </p:cNvSpPr>
              <p:nvPr/>
            </p:nvSpPr>
            <p:spPr bwMode="auto">
              <a:xfrm>
                <a:off x="488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13" name="Line 119"/>
              <p:cNvSpPr>
                <a:spLocks noChangeShapeType="1"/>
              </p:cNvSpPr>
              <p:nvPr/>
            </p:nvSpPr>
            <p:spPr bwMode="auto">
              <a:xfrm>
                <a:off x="488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14" name="Line 120"/>
              <p:cNvSpPr>
                <a:spLocks noChangeShapeType="1"/>
              </p:cNvSpPr>
              <p:nvPr/>
            </p:nvSpPr>
            <p:spPr bwMode="auto">
              <a:xfrm>
                <a:off x="488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15" name="Line 121"/>
              <p:cNvSpPr>
                <a:spLocks noChangeShapeType="1"/>
              </p:cNvSpPr>
              <p:nvPr/>
            </p:nvSpPr>
            <p:spPr bwMode="auto">
              <a:xfrm>
                <a:off x="488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16" name="Line 122"/>
              <p:cNvSpPr>
                <a:spLocks noChangeShapeType="1"/>
              </p:cNvSpPr>
              <p:nvPr/>
            </p:nvSpPr>
            <p:spPr bwMode="auto">
              <a:xfrm>
                <a:off x="488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17" name="Line 123"/>
              <p:cNvSpPr>
                <a:spLocks noChangeShapeType="1"/>
              </p:cNvSpPr>
              <p:nvPr/>
            </p:nvSpPr>
            <p:spPr bwMode="auto">
              <a:xfrm>
                <a:off x="488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18" name="Line 124"/>
              <p:cNvSpPr>
                <a:spLocks noChangeShapeType="1"/>
              </p:cNvSpPr>
              <p:nvPr/>
            </p:nvSpPr>
            <p:spPr bwMode="auto">
              <a:xfrm>
                <a:off x="488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19" name="Line 125"/>
              <p:cNvSpPr>
                <a:spLocks noChangeShapeType="1"/>
              </p:cNvSpPr>
              <p:nvPr/>
            </p:nvSpPr>
            <p:spPr bwMode="auto">
              <a:xfrm>
                <a:off x="488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20" name="Line 126"/>
              <p:cNvSpPr>
                <a:spLocks noChangeShapeType="1"/>
              </p:cNvSpPr>
              <p:nvPr/>
            </p:nvSpPr>
            <p:spPr bwMode="auto">
              <a:xfrm>
                <a:off x="488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21" name="Line 127"/>
              <p:cNvSpPr>
                <a:spLocks noChangeShapeType="1"/>
              </p:cNvSpPr>
              <p:nvPr/>
            </p:nvSpPr>
            <p:spPr bwMode="auto">
              <a:xfrm>
                <a:off x="488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22" name="Line 128"/>
              <p:cNvSpPr>
                <a:spLocks noChangeShapeType="1"/>
              </p:cNvSpPr>
              <p:nvPr/>
            </p:nvSpPr>
            <p:spPr bwMode="auto">
              <a:xfrm>
                <a:off x="488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23" name="Line 129"/>
              <p:cNvSpPr>
                <a:spLocks noChangeShapeType="1"/>
              </p:cNvSpPr>
              <p:nvPr/>
            </p:nvSpPr>
            <p:spPr bwMode="auto">
              <a:xfrm>
                <a:off x="488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24" name="Line 130"/>
              <p:cNvSpPr>
                <a:spLocks noChangeShapeType="1"/>
              </p:cNvSpPr>
              <p:nvPr/>
            </p:nvSpPr>
            <p:spPr bwMode="auto">
              <a:xfrm>
                <a:off x="514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25" name="Line 131"/>
              <p:cNvSpPr>
                <a:spLocks noChangeShapeType="1"/>
              </p:cNvSpPr>
              <p:nvPr/>
            </p:nvSpPr>
            <p:spPr bwMode="auto">
              <a:xfrm>
                <a:off x="514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26" name="Line 132"/>
              <p:cNvSpPr>
                <a:spLocks noChangeShapeType="1"/>
              </p:cNvSpPr>
              <p:nvPr/>
            </p:nvSpPr>
            <p:spPr bwMode="auto">
              <a:xfrm>
                <a:off x="514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27" name="Line 133"/>
              <p:cNvSpPr>
                <a:spLocks noChangeShapeType="1"/>
              </p:cNvSpPr>
              <p:nvPr/>
            </p:nvSpPr>
            <p:spPr bwMode="auto">
              <a:xfrm>
                <a:off x="514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28" name="Line 134"/>
              <p:cNvSpPr>
                <a:spLocks noChangeShapeType="1"/>
              </p:cNvSpPr>
              <p:nvPr/>
            </p:nvSpPr>
            <p:spPr bwMode="auto">
              <a:xfrm>
                <a:off x="514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29" name="Line 135"/>
              <p:cNvSpPr>
                <a:spLocks noChangeShapeType="1"/>
              </p:cNvSpPr>
              <p:nvPr/>
            </p:nvSpPr>
            <p:spPr bwMode="auto">
              <a:xfrm>
                <a:off x="514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30" name="Line 136"/>
              <p:cNvSpPr>
                <a:spLocks noChangeShapeType="1"/>
              </p:cNvSpPr>
              <p:nvPr/>
            </p:nvSpPr>
            <p:spPr bwMode="auto">
              <a:xfrm>
                <a:off x="514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31" name="Line 137"/>
              <p:cNvSpPr>
                <a:spLocks noChangeShapeType="1"/>
              </p:cNvSpPr>
              <p:nvPr/>
            </p:nvSpPr>
            <p:spPr bwMode="auto">
              <a:xfrm>
                <a:off x="514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32" name="Line 138"/>
              <p:cNvSpPr>
                <a:spLocks noChangeShapeType="1"/>
              </p:cNvSpPr>
              <p:nvPr/>
            </p:nvSpPr>
            <p:spPr bwMode="auto">
              <a:xfrm>
                <a:off x="514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33" name="Line 139"/>
              <p:cNvSpPr>
                <a:spLocks noChangeShapeType="1"/>
              </p:cNvSpPr>
              <p:nvPr/>
            </p:nvSpPr>
            <p:spPr bwMode="auto">
              <a:xfrm>
                <a:off x="514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34" name="Line 140"/>
              <p:cNvSpPr>
                <a:spLocks noChangeShapeType="1"/>
              </p:cNvSpPr>
              <p:nvPr/>
            </p:nvSpPr>
            <p:spPr bwMode="auto">
              <a:xfrm>
                <a:off x="514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35" name="Line 141"/>
              <p:cNvSpPr>
                <a:spLocks noChangeShapeType="1"/>
              </p:cNvSpPr>
              <p:nvPr/>
            </p:nvSpPr>
            <p:spPr bwMode="auto">
              <a:xfrm>
                <a:off x="514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36" name="Line 142"/>
              <p:cNvSpPr>
                <a:spLocks noChangeShapeType="1"/>
              </p:cNvSpPr>
              <p:nvPr/>
            </p:nvSpPr>
            <p:spPr bwMode="auto">
              <a:xfrm>
                <a:off x="514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37" name="Line 143"/>
              <p:cNvSpPr>
                <a:spLocks noChangeShapeType="1"/>
              </p:cNvSpPr>
              <p:nvPr/>
            </p:nvSpPr>
            <p:spPr bwMode="auto">
              <a:xfrm>
                <a:off x="539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38" name="Line 144"/>
              <p:cNvSpPr>
                <a:spLocks noChangeShapeType="1"/>
              </p:cNvSpPr>
              <p:nvPr/>
            </p:nvSpPr>
            <p:spPr bwMode="auto">
              <a:xfrm>
                <a:off x="539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39" name="Line 145"/>
              <p:cNvSpPr>
                <a:spLocks noChangeShapeType="1"/>
              </p:cNvSpPr>
              <p:nvPr/>
            </p:nvSpPr>
            <p:spPr bwMode="auto">
              <a:xfrm>
                <a:off x="539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40" name="Line 146"/>
              <p:cNvSpPr>
                <a:spLocks noChangeShapeType="1"/>
              </p:cNvSpPr>
              <p:nvPr/>
            </p:nvSpPr>
            <p:spPr bwMode="auto">
              <a:xfrm>
                <a:off x="539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41" name="Line 147"/>
              <p:cNvSpPr>
                <a:spLocks noChangeShapeType="1"/>
              </p:cNvSpPr>
              <p:nvPr/>
            </p:nvSpPr>
            <p:spPr bwMode="auto">
              <a:xfrm>
                <a:off x="539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42" name="Line 148"/>
              <p:cNvSpPr>
                <a:spLocks noChangeShapeType="1"/>
              </p:cNvSpPr>
              <p:nvPr/>
            </p:nvSpPr>
            <p:spPr bwMode="auto">
              <a:xfrm>
                <a:off x="539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43" name="Line 149"/>
              <p:cNvSpPr>
                <a:spLocks noChangeShapeType="1"/>
              </p:cNvSpPr>
              <p:nvPr/>
            </p:nvSpPr>
            <p:spPr bwMode="auto">
              <a:xfrm>
                <a:off x="539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44" name="Line 150"/>
              <p:cNvSpPr>
                <a:spLocks noChangeShapeType="1"/>
              </p:cNvSpPr>
              <p:nvPr/>
            </p:nvSpPr>
            <p:spPr bwMode="auto">
              <a:xfrm>
                <a:off x="539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45" name="Line 151"/>
              <p:cNvSpPr>
                <a:spLocks noChangeShapeType="1"/>
              </p:cNvSpPr>
              <p:nvPr/>
            </p:nvSpPr>
            <p:spPr bwMode="auto">
              <a:xfrm>
                <a:off x="539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46" name="Line 152"/>
              <p:cNvSpPr>
                <a:spLocks noChangeShapeType="1"/>
              </p:cNvSpPr>
              <p:nvPr/>
            </p:nvSpPr>
            <p:spPr bwMode="auto">
              <a:xfrm>
                <a:off x="539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47" name="Line 153"/>
              <p:cNvSpPr>
                <a:spLocks noChangeShapeType="1"/>
              </p:cNvSpPr>
              <p:nvPr/>
            </p:nvSpPr>
            <p:spPr bwMode="auto">
              <a:xfrm>
                <a:off x="539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48" name="Line 154"/>
              <p:cNvSpPr>
                <a:spLocks noChangeShapeType="1"/>
              </p:cNvSpPr>
              <p:nvPr/>
            </p:nvSpPr>
            <p:spPr bwMode="auto">
              <a:xfrm>
                <a:off x="539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49" name="Line 155"/>
              <p:cNvSpPr>
                <a:spLocks noChangeShapeType="1"/>
              </p:cNvSpPr>
              <p:nvPr/>
            </p:nvSpPr>
            <p:spPr bwMode="auto">
              <a:xfrm>
                <a:off x="539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50" name="Line 156"/>
              <p:cNvSpPr>
                <a:spLocks noChangeShapeType="1"/>
              </p:cNvSpPr>
              <p:nvPr/>
            </p:nvSpPr>
            <p:spPr bwMode="auto">
              <a:xfrm>
                <a:off x="565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51" name="Line 157"/>
              <p:cNvSpPr>
                <a:spLocks noChangeShapeType="1"/>
              </p:cNvSpPr>
              <p:nvPr/>
            </p:nvSpPr>
            <p:spPr bwMode="auto">
              <a:xfrm>
                <a:off x="565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52" name="Line 158"/>
              <p:cNvSpPr>
                <a:spLocks noChangeShapeType="1"/>
              </p:cNvSpPr>
              <p:nvPr/>
            </p:nvSpPr>
            <p:spPr bwMode="auto">
              <a:xfrm>
                <a:off x="565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53" name="Line 159"/>
              <p:cNvSpPr>
                <a:spLocks noChangeShapeType="1"/>
              </p:cNvSpPr>
              <p:nvPr/>
            </p:nvSpPr>
            <p:spPr bwMode="auto">
              <a:xfrm>
                <a:off x="565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54" name="Line 160"/>
              <p:cNvSpPr>
                <a:spLocks noChangeShapeType="1"/>
              </p:cNvSpPr>
              <p:nvPr/>
            </p:nvSpPr>
            <p:spPr bwMode="auto">
              <a:xfrm>
                <a:off x="565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55" name="Line 161"/>
              <p:cNvSpPr>
                <a:spLocks noChangeShapeType="1"/>
              </p:cNvSpPr>
              <p:nvPr/>
            </p:nvSpPr>
            <p:spPr bwMode="auto">
              <a:xfrm>
                <a:off x="565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56" name="Line 162"/>
              <p:cNvSpPr>
                <a:spLocks noChangeShapeType="1"/>
              </p:cNvSpPr>
              <p:nvPr/>
            </p:nvSpPr>
            <p:spPr bwMode="auto">
              <a:xfrm>
                <a:off x="565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57" name="Line 163"/>
              <p:cNvSpPr>
                <a:spLocks noChangeShapeType="1"/>
              </p:cNvSpPr>
              <p:nvPr/>
            </p:nvSpPr>
            <p:spPr bwMode="auto">
              <a:xfrm>
                <a:off x="565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58" name="Line 164"/>
              <p:cNvSpPr>
                <a:spLocks noChangeShapeType="1"/>
              </p:cNvSpPr>
              <p:nvPr/>
            </p:nvSpPr>
            <p:spPr bwMode="auto">
              <a:xfrm>
                <a:off x="565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59" name="Line 165"/>
              <p:cNvSpPr>
                <a:spLocks noChangeShapeType="1"/>
              </p:cNvSpPr>
              <p:nvPr/>
            </p:nvSpPr>
            <p:spPr bwMode="auto">
              <a:xfrm>
                <a:off x="565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60" name="Line 166"/>
              <p:cNvSpPr>
                <a:spLocks noChangeShapeType="1"/>
              </p:cNvSpPr>
              <p:nvPr/>
            </p:nvSpPr>
            <p:spPr bwMode="auto">
              <a:xfrm>
                <a:off x="565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61" name="Line 167"/>
              <p:cNvSpPr>
                <a:spLocks noChangeShapeType="1"/>
              </p:cNvSpPr>
              <p:nvPr/>
            </p:nvSpPr>
            <p:spPr bwMode="auto">
              <a:xfrm>
                <a:off x="565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62" name="Line 168"/>
              <p:cNvSpPr>
                <a:spLocks noChangeShapeType="1"/>
              </p:cNvSpPr>
              <p:nvPr/>
            </p:nvSpPr>
            <p:spPr bwMode="auto">
              <a:xfrm>
                <a:off x="565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63" name="Line 169"/>
              <p:cNvSpPr>
                <a:spLocks noChangeShapeType="1"/>
              </p:cNvSpPr>
              <p:nvPr/>
            </p:nvSpPr>
            <p:spPr bwMode="auto">
              <a:xfrm>
                <a:off x="5904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64" name="Line 170"/>
              <p:cNvSpPr>
                <a:spLocks noChangeShapeType="1"/>
              </p:cNvSpPr>
              <p:nvPr/>
            </p:nvSpPr>
            <p:spPr bwMode="auto">
              <a:xfrm>
                <a:off x="5904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65" name="Line 171"/>
              <p:cNvSpPr>
                <a:spLocks noChangeShapeType="1"/>
              </p:cNvSpPr>
              <p:nvPr/>
            </p:nvSpPr>
            <p:spPr bwMode="auto">
              <a:xfrm>
                <a:off x="5904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66" name="Line 172"/>
              <p:cNvSpPr>
                <a:spLocks noChangeShapeType="1"/>
              </p:cNvSpPr>
              <p:nvPr/>
            </p:nvSpPr>
            <p:spPr bwMode="auto">
              <a:xfrm>
                <a:off x="5904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67" name="Line 173"/>
              <p:cNvSpPr>
                <a:spLocks noChangeShapeType="1"/>
              </p:cNvSpPr>
              <p:nvPr/>
            </p:nvSpPr>
            <p:spPr bwMode="auto">
              <a:xfrm>
                <a:off x="5904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68" name="Line 174"/>
              <p:cNvSpPr>
                <a:spLocks noChangeShapeType="1"/>
              </p:cNvSpPr>
              <p:nvPr/>
            </p:nvSpPr>
            <p:spPr bwMode="auto">
              <a:xfrm>
                <a:off x="5904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69" name="Line 175"/>
              <p:cNvSpPr>
                <a:spLocks noChangeShapeType="1"/>
              </p:cNvSpPr>
              <p:nvPr/>
            </p:nvSpPr>
            <p:spPr bwMode="auto">
              <a:xfrm>
                <a:off x="5904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70" name="Line 176"/>
              <p:cNvSpPr>
                <a:spLocks noChangeShapeType="1"/>
              </p:cNvSpPr>
              <p:nvPr/>
            </p:nvSpPr>
            <p:spPr bwMode="auto">
              <a:xfrm>
                <a:off x="5904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71" name="Line 177"/>
              <p:cNvSpPr>
                <a:spLocks noChangeShapeType="1"/>
              </p:cNvSpPr>
              <p:nvPr/>
            </p:nvSpPr>
            <p:spPr bwMode="auto">
              <a:xfrm>
                <a:off x="5904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72" name="Line 178"/>
              <p:cNvSpPr>
                <a:spLocks noChangeShapeType="1"/>
              </p:cNvSpPr>
              <p:nvPr/>
            </p:nvSpPr>
            <p:spPr bwMode="auto">
              <a:xfrm>
                <a:off x="5904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73" name="Line 179"/>
              <p:cNvSpPr>
                <a:spLocks noChangeShapeType="1"/>
              </p:cNvSpPr>
              <p:nvPr/>
            </p:nvSpPr>
            <p:spPr bwMode="auto">
              <a:xfrm>
                <a:off x="5904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74" name="Line 180"/>
              <p:cNvSpPr>
                <a:spLocks noChangeShapeType="1"/>
              </p:cNvSpPr>
              <p:nvPr/>
            </p:nvSpPr>
            <p:spPr bwMode="auto">
              <a:xfrm>
                <a:off x="5904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75" name="Line 181"/>
              <p:cNvSpPr>
                <a:spLocks noChangeShapeType="1"/>
              </p:cNvSpPr>
              <p:nvPr/>
            </p:nvSpPr>
            <p:spPr bwMode="auto">
              <a:xfrm>
                <a:off x="5904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76" name="Line 182"/>
              <p:cNvSpPr>
                <a:spLocks noChangeShapeType="1"/>
              </p:cNvSpPr>
              <p:nvPr/>
            </p:nvSpPr>
            <p:spPr bwMode="auto">
              <a:xfrm>
                <a:off x="615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77" name="Line 183"/>
              <p:cNvSpPr>
                <a:spLocks noChangeShapeType="1"/>
              </p:cNvSpPr>
              <p:nvPr/>
            </p:nvSpPr>
            <p:spPr bwMode="auto">
              <a:xfrm>
                <a:off x="615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78" name="Line 184"/>
              <p:cNvSpPr>
                <a:spLocks noChangeShapeType="1"/>
              </p:cNvSpPr>
              <p:nvPr/>
            </p:nvSpPr>
            <p:spPr bwMode="auto">
              <a:xfrm>
                <a:off x="615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79" name="Line 185"/>
              <p:cNvSpPr>
                <a:spLocks noChangeShapeType="1"/>
              </p:cNvSpPr>
              <p:nvPr/>
            </p:nvSpPr>
            <p:spPr bwMode="auto">
              <a:xfrm>
                <a:off x="615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80" name="Line 186"/>
              <p:cNvSpPr>
                <a:spLocks noChangeShapeType="1"/>
              </p:cNvSpPr>
              <p:nvPr/>
            </p:nvSpPr>
            <p:spPr bwMode="auto">
              <a:xfrm>
                <a:off x="615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81" name="Line 187"/>
              <p:cNvSpPr>
                <a:spLocks noChangeShapeType="1"/>
              </p:cNvSpPr>
              <p:nvPr/>
            </p:nvSpPr>
            <p:spPr bwMode="auto">
              <a:xfrm>
                <a:off x="615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82" name="Line 188"/>
              <p:cNvSpPr>
                <a:spLocks noChangeShapeType="1"/>
              </p:cNvSpPr>
              <p:nvPr/>
            </p:nvSpPr>
            <p:spPr bwMode="auto">
              <a:xfrm>
                <a:off x="615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83" name="Line 189"/>
              <p:cNvSpPr>
                <a:spLocks noChangeShapeType="1"/>
              </p:cNvSpPr>
              <p:nvPr/>
            </p:nvSpPr>
            <p:spPr bwMode="auto">
              <a:xfrm>
                <a:off x="615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84" name="Line 190"/>
              <p:cNvSpPr>
                <a:spLocks noChangeShapeType="1"/>
              </p:cNvSpPr>
              <p:nvPr/>
            </p:nvSpPr>
            <p:spPr bwMode="auto">
              <a:xfrm>
                <a:off x="615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85" name="Line 191"/>
              <p:cNvSpPr>
                <a:spLocks noChangeShapeType="1"/>
              </p:cNvSpPr>
              <p:nvPr/>
            </p:nvSpPr>
            <p:spPr bwMode="auto">
              <a:xfrm>
                <a:off x="615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86" name="Line 192"/>
              <p:cNvSpPr>
                <a:spLocks noChangeShapeType="1"/>
              </p:cNvSpPr>
              <p:nvPr/>
            </p:nvSpPr>
            <p:spPr bwMode="auto">
              <a:xfrm>
                <a:off x="615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87" name="Line 193"/>
              <p:cNvSpPr>
                <a:spLocks noChangeShapeType="1"/>
              </p:cNvSpPr>
              <p:nvPr/>
            </p:nvSpPr>
            <p:spPr bwMode="auto">
              <a:xfrm>
                <a:off x="615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88" name="Line 194"/>
              <p:cNvSpPr>
                <a:spLocks noChangeShapeType="1"/>
              </p:cNvSpPr>
              <p:nvPr/>
            </p:nvSpPr>
            <p:spPr bwMode="auto">
              <a:xfrm>
                <a:off x="615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89" name="Line 195"/>
              <p:cNvSpPr>
                <a:spLocks noChangeShapeType="1"/>
              </p:cNvSpPr>
              <p:nvPr/>
            </p:nvSpPr>
            <p:spPr bwMode="auto">
              <a:xfrm>
                <a:off x="641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90" name="Line 196"/>
              <p:cNvSpPr>
                <a:spLocks noChangeShapeType="1"/>
              </p:cNvSpPr>
              <p:nvPr/>
            </p:nvSpPr>
            <p:spPr bwMode="auto">
              <a:xfrm>
                <a:off x="641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91" name="Line 197"/>
              <p:cNvSpPr>
                <a:spLocks noChangeShapeType="1"/>
              </p:cNvSpPr>
              <p:nvPr/>
            </p:nvSpPr>
            <p:spPr bwMode="auto">
              <a:xfrm>
                <a:off x="641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92" name="Line 198"/>
              <p:cNvSpPr>
                <a:spLocks noChangeShapeType="1"/>
              </p:cNvSpPr>
              <p:nvPr/>
            </p:nvSpPr>
            <p:spPr bwMode="auto">
              <a:xfrm>
                <a:off x="641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93" name="Line 199"/>
              <p:cNvSpPr>
                <a:spLocks noChangeShapeType="1"/>
              </p:cNvSpPr>
              <p:nvPr/>
            </p:nvSpPr>
            <p:spPr bwMode="auto">
              <a:xfrm>
                <a:off x="641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94" name="Line 200"/>
              <p:cNvSpPr>
                <a:spLocks noChangeShapeType="1"/>
              </p:cNvSpPr>
              <p:nvPr/>
            </p:nvSpPr>
            <p:spPr bwMode="auto">
              <a:xfrm>
                <a:off x="641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95" name="Line 201"/>
              <p:cNvSpPr>
                <a:spLocks noChangeShapeType="1"/>
              </p:cNvSpPr>
              <p:nvPr/>
            </p:nvSpPr>
            <p:spPr bwMode="auto">
              <a:xfrm>
                <a:off x="641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96" name="Line 202"/>
              <p:cNvSpPr>
                <a:spLocks noChangeShapeType="1"/>
              </p:cNvSpPr>
              <p:nvPr/>
            </p:nvSpPr>
            <p:spPr bwMode="auto">
              <a:xfrm>
                <a:off x="641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97" name="Line 203"/>
              <p:cNvSpPr>
                <a:spLocks noChangeShapeType="1"/>
              </p:cNvSpPr>
              <p:nvPr/>
            </p:nvSpPr>
            <p:spPr bwMode="auto">
              <a:xfrm>
                <a:off x="641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98" name="Line 204"/>
              <p:cNvSpPr>
                <a:spLocks noChangeShapeType="1"/>
              </p:cNvSpPr>
              <p:nvPr/>
            </p:nvSpPr>
            <p:spPr bwMode="auto">
              <a:xfrm>
                <a:off x="641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</p:grpSp>
        <p:grpSp>
          <p:nvGrpSpPr>
            <p:cNvPr id="29" name="Group 406"/>
            <p:cNvGrpSpPr>
              <a:grpSpLocks/>
            </p:cNvGrpSpPr>
            <p:nvPr/>
          </p:nvGrpSpPr>
          <p:grpSpPr bwMode="auto">
            <a:xfrm>
              <a:off x="3618" y="385763"/>
              <a:ext cx="3812" cy="4900613"/>
              <a:chOff x="3618" y="243"/>
              <a:chExt cx="3812" cy="3087"/>
            </a:xfrm>
          </p:grpSpPr>
          <p:sp>
            <p:nvSpPr>
              <p:cNvPr id="399" name="Line 206"/>
              <p:cNvSpPr>
                <a:spLocks noChangeShapeType="1"/>
              </p:cNvSpPr>
              <p:nvPr/>
            </p:nvSpPr>
            <p:spPr bwMode="auto">
              <a:xfrm>
                <a:off x="641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00" name="Line 207"/>
              <p:cNvSpPr>
                <a:spLocks noChangeShapeType="1"/>
              </p:cNvSpPr>
              <p:nvPr/>
            </p:nvSpPr>
            <p:spPr bwMode="auto">
              <a:xfrm>
                <a:off x="641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01" name="Line 208"/>
              <p:cNvSpPr>
                <a:spLocks noChangeShapeType="1"/>
              </p:cNvSpPr>
              <p:nvPr/>
            </p:nvSpPr>
            <p:spPr bwMode="auto">
              <a:xfrm>
                <a:off x="641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02" name="Line 209"/>
              <p:cNvSpPr>
                <a:spLocks noChangeShapeType="1"/>
              </p:cNvSpPr>
              <p:nvPr/>
            </p:nvSpPr>
            <p:spPr bwMode="auto">
              <a:xfrm>
                <a:off x="666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03" name="Line 210"/>
              <p:cNvSpPr>
                <a:spLocks noChangeShapeType="1"/>
              </p:cNvSpPr>
              <p:nvPr/>
            </p:nvSpPr>
            <p:spPr bwMode="auto">
              <a:xfrm>
                <a:off x="666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04" name="Line 211"/>
              <p:cNvSpPr>
                <a:spLocks noChangeShapeType="1"/>
              </p:cNvSpPr>
              <p:nvPr/>
            </p:nvSpPr>
            <p:spPr bwMode="auto">
              <a:xfrm>
                <a:off x="666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05" name="Line 212"/>
              <p:cNvSpPr>
                <a:spLocks noChangeShapeType="1"/>
              </p:cNvSpPr>
              <p:nvPr/>
            </p:nvSpPr>
            <p:spPr bwMode="auto">
              <a:xfrm>
                <a:off x="666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06" name="Line 213"/>
              <p:cNvSpPr>
                <a:spLocks noChangeShapeType="1"/>
              </p:cNvSpPr>
              <p:nvPr/>
            </p:nvSpPr>
            <p:spPr bwMode="auto">
              <a:xfrm>
                <a:off x="666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07" name="Line 214"/>
              <p:cNvSpPr>
                <a:spLocks noChangeShapeType="1"/>
              </p:cNvSpPr>
              <p:nvPr/>
            </p:nvSpPr>
            <p:spPr bwMode="auto">
              <a:xfrm>
                <a:off x="666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08" name="Line 215"/>
              <p:cNvSpPr>
                <a:spLocks noChangeShapeType="1"/>
              </p:cNvSpPr>
              <p:nvPr/>
            </p:nvSpPr>
            <p:spPr bwMode="auto">
              <a:xfrm>
                <a:off x="666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09" name="Line 216"/>
              <p:cNvSpPr>
                <a:spLocks noChangeShapeType="1"/>
              </p:cNvSpPr>
              <p:nvPr/>
            </p:nvSpPr>
            <p:spPr bwMode="auto">
              <a:xfrm>
                <a:off x="666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10" name="Line 217"/>
              <p:cNvSpPr>
                <a:spLocks noChangeShapeType="1"/>
              </p:cNvSpPr>
              <p:nvPr/>
            </p:nvSpPr>
            <p:spPr bwMode="auto">
              <a:xfrm>
                <a:off x="666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11" name="Line 218"/>
              <p:cNvSpPr>
                <a:spLocks noChangeShapeType="1"/>
              </p:cNvSpPr>
              <p:nvPr/>
            </p:nvSpPr>
            <p:spPr bwMode="auto">
              <a:xfrm>
                <a:off x="666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12" name="Line 219"/>
              <p:cNvSpPr>
                <a:spLocks noChangeShapeType="1"/>
              </p:cNvSpPr>
              <p:nvPr/>
            </p:nvSpPr>
            <p:spPr bwMode="auto">
              <a:xfrm>
                <a:off x="666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13" name="Line 220"/>
              <p:cNvSpPr>
                <a:spLocks noChangeShapeType="1"/>
              </p:cNvSpPr>
              <p:nvPr/>
            </p:nvSpPr>
            <p:spPr bwMode="auto">
              <a:xfrm>
                <a:off x="666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14" name="Line 221"/>
              <p:cNvSpPr>
                <a:spLocks noChangeShapeType="1"/>
              </p:cNvSpPr>
              <p:nvPr/>
            </p:nvSpPr>
            <p:spPr bwMode="auto">
              <a:xfrm>
                <a:off x="666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15" name="Line 222"/>
              <p:cNvSpPr>
                <a:spLocks noChangeShapeType="1"/>
              </p:cNvSpPr>
              <p:nvPr/>
            </p:nvSpPr>
            <p:spPr bwMode="auto">
              <a:xfrm>
                <a:off x="692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16" name="Line 223"/>
              <p:cNvSpPr>
                <a:spLocks noChangeShapeType="1"/>
              </p:cNvSpPr>
              <p:nvPr/>
            </p:nvSpPr>
            <p:spPr bwMode="auto">
              <a:xfrm>
                <a:off x="692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17" name="Line 224"/>
              <p:cNvSpPr>
                <a:spLocks noChangeShapeType="1"/>
              </p:cNvSpPr>
              <p:nvPr/>
            </p:nvSpPr>
            <p:spPr bwMode="auto">
              <a:xfrm>
                <a:off x="692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18" name="Line 225"/>
              <p:cNvSpPr>
                <a:spLocks noChangeShapeType="1"/>
              </p:cNvSpPr>
              <p:nvPr/>
            </p:nvSpPr>
            <p:spPr bwMode="auto">
              <a:xfrm>
                <a:off x="692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19" name="Line 226"/>
              <p:cNvSpPr>
                <a:spLocks noChangeShapeType="1"/>
              </p:cNvSpPr>
              <p:nvPr/>
            </p:nvSpPr>
            <p:spPr bwMode="auto">
              <a:xfrm>
                <a:off x="692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20" name="Line 227"/>
              <p:cNvSpPr>
                <a:spLocks noChangeShapeType="1"/>
              </p:cNvSpPr>
              <p:nvPr/>
            </p:nvSpPr>
            <p:spPr bwMode="auto">
              <a:xfrm>
                <a:off x="692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21" name="Line 228"/>
              <p:cNvSpPr>
                <a:spLocks noChangeShapeType="1"/>
              </p:cNvSpPr>
              <p:nvPr/>
            </p:nvSpPr>
            <p:spPr bwMode="auto">
              <a:xfrm>
                <a:off x="692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22" name="Line 229"/>
              <p:cNvSpPr>
                <a:spLocks noChangeShapeType="1"/>
              </p:cNvSpPr>
              <p:nvPr/>
            </p:nvSpPr>
            <p:spPr bwMode="auto">
              <a:xfrm>
                <a:off x="692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23" name="Line 230"/>
              <p:cNvSpPr>
                <a:spLocks noChangeShapeType="1"/>
              </p:cNvSpPr>
              <p:nvPr/>
            </p:nvSpPr>
            <p:spPr bwMode="auto">
              <a:xfrm>
                <a:off x="692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24" name="Line 231"/>
              <p:cNvSpPr>
                <a:spLocks noChangeShapeType="1"/>
              </p:cNvSpPr>
              <p:nvPr/>
            </p:nvSpPr>
            <p:spPr bwMode="auto">
              <a:xfrm>
                <a:off x="692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25" name="Line 232"/>
              <p:cNvSpPr>
                <a:spLocks noChangeShapeType="1"/>
              </p:cNvSpPr>
              <p:nvPr/>
            </p:nvSpPr>
            <p:spPr bwMode="auto">
              <a:xfrm>
                <a:off x="692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26" name="Line 233"/>
              <p:cNvSpPr>
                <a:spLocks noChangeShapeType="1"/>
              </p:cNvSpPr>
              <p:nvPr/>
            </p:nvSpPr>
            <p:spPr bwMode="auto">
              <a:xfrm>
                <a:off x="692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27" name="Line 234"/>
              <p:cNvSpPr>
                <a:spLocks noChangeShapeType="1"/>
              </p:cNvSpPr>
              <p:nvPr/>
            </p:nvSpPr>
            <p:spPr bwMode="auto">
              <a:xfrm>
                <a:off x="692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28" name="Line 235"/>
              <p:cNvSpPr>
                <a:spLocks noChangeShapeType="1"/>
              </p:cNvSpPr>
              <p:nvPr/>
            </p:nvSpPr>
            <p:spPr bwMode="auto">
              <a:xfrm>
                <a:off x="717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29" name="Line 236"/>
              <p:cNvSpPr>
                <a:spLocks noChangeShapeType="1"/>
              </p:cNvSpPr>
              <p:nvPr/>
            </p:nvSpPr>
            <p:spPr bwMode="auto">
              <a:xfrm>
                <a:off x="717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30" name="Line 237"/>
              <p:cNvSpPr>
                <a:spLocks noChangeShapeType="1"/>
              </p:cNvSpPr>
              <p:nvPr/>
            </p:nvSpPr>
            <p:spPr bwMode="auto">
              <a:xfrm>
                <a:off x="717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31" name="Line 238"/>
              <p:cNvSpPr>
                <a:spLocks noChangeShapeType="1"/>
              </p:cNvSpPr>
              <p:nvPr/>
            </p:nvSpPr>
            <p:spPr bwMode="auto">
              <a:xfrm>
                <a:off x="717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32" name="Line 239"/>
              <p:cNvSpPr>
                <a:spLocks noChangeShapeType="1"/>
              </p:cNvSpPr>
              <p:nvPr/>
            </p:nvSpPr>
            <p:spPr bwMode="auto">
              <a:xfrm>
                <a:off x="717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33" name="Line 240"/>
              <p:cNvSpPr>
                <a:spLocks noChangeShapeType="1"/>
              </p:cNvSpPr>
              <p:nvPr/>
            </p:nvSpPr>
            <p:spPr bwMode="auto">
              <a:xfrm>
                <a:off x="717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34" name="Line 241"/>
              <p:cNvSpPr>
                <a:spLocks noChangeShapeType="1"/>
              </p:cNvSpPr>
              <p:nvPr/>
            </p:nvSpPr>
            <p:spPr bwMode="auto">
              <a:xfrm>
                <a:off x="717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35" name="Line 242"/>
              <p:cNvSpPr>
                <a:spLocks noChangeShapeType="1"/>
              </p:cNvSpPr>
              <p:nvPr/>
            </p:nvSpPr>
            <p:spPr bwMode="auto">
              <a:xfrm>
                <a:off x="717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36" name="Line 243"/>
              <p:cNvSpPr>
                <a:spLocks noChangeShapeType="1"/>
              </p:cNvSpPr>
              <p:nvPr/>
            </p:nvSpPr>
            <p:spPr bwMode="auto">
              <a:xfrm>
                <a:off x="717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37" name="Line 244"/>
              <p:cNvSpPr>
                <a:spLocks noChangeShapeType="1"/>
              </p:cNvSpPr>
              <p:nvPr/>
            </p:nvSpPr>
            <p:spPr bwMode="auto">
              <a:xfrm>
                <a:off x="717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38" name="Line 245"/>
              <p:cNvSpPr>
                <a:spLocks noChangeShapeType="1"/>
              </p:cNvSpPr>
              <p:nvPr/>
            </p:nvSpPr>
            <p:spPr bwMode="auto">
              <a:xfrm>
                <a:off x="717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39" name="Line 246"/>
              <p:cNvSpPr>
                <a:spLocks noChangeShapeType="1"/>
              </p:cNvSpPr>
              <p:nvPr/>
            </p:nvSpPr>
            <p:spPr bwMode="auto">
              <a:xfrm>
                <a:off x="717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40" name="Line 247"/>
              <p:cNvSpPr>
                <a:spLocks noChangeShapeType="1"/>
              </p:cNvSpPr>
              <p:nvPr/>
            </p:nvSpPr>
            <p:spPr bwMode="auto">
              <a:xfrm>
                <a:off x="717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41" name="Line 248"/>
              <p:cNvSpPr>
                <a:spLocks noChangeShapeType="1"/>
              </p:cNvSpPr>
              <p:nvPr/>
            </p:nvSpPr>
            <p:spPr bwMode="auto">
              <a:xfrm>
                <a:off x="743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42" name="Line 249"/>
              <p:cNvSpPr>
                <a:spLocks noChangeShapeType="1"/>
              </p:cNvSpPr>
              <p:nvPr/>
            </p:nvSpPr>
            <p:spPr bwMode="auto">
              <a:xfrm>
                <a:off x="743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43" name="Line 250"/>
              <p:cNvSpPr>
                <a:spLocks noChangeShapeType="1"/>
              </p:cNvSpPr>
              <p:nvPr/>
            </p:nvSpPr>
            <p:spPr bwMode="auto">
              <a:xfrm>
                <a:off x="743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44" name="Line 251"/>
              <p:cNvSpPr>
                <a:spLocks noChangeShapeType="1"/>
              </p:cNvSpPr>
              <p:nvPr/>
            </p:nvSpPr>
            <p:spPr bwMode="auto">
              <a:xfrm>
                <a:off x="743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45" name="Line 252"/>
              <p:cNvSpPr>
                <a:spLocks noChangeShapeType="1"/>
              </p:cNvSpPr>
              <p:nvPr/>
            </p:nvSpPr>
            <p:spPr bwMode="auto">
              <a:xfrm>
                <a:off x="743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46" name="Line 253"/>
              <p:cNvSpPr>
                <a:spLocks noChangeShapeType="1"/>
              </p:cNvSpPr>
              <p:nvPr/>
            </p:nvSpPr>
            <p:spPr bwMode="auto">
              <a:xfrm>
                <a:off x="743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47" name="Line 254"/>
              <p:cNvSpPr>
                <a:spLocks noChangeShapeType="1"/>
              </p:cNvSpPr>
              <p:nvPr/>
            </p:nvSpPr>
            <p:spPr bwMode="auto">
              <a:xfrm>
                <a:off x="743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48" name="Line 255"/>
              <p:cNvSpPr>
                <a:spLocks noChangeShapeType="1"/>
              </p:cNvSpPr>
              <p:nvPr/>
            </p:nvSpPr>
            <p:spPr bwMode="auto">
              <a:xfrm>
                <a:off x="743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49" name="Line 256"/>
              <p:cNvSpPr>
                <a:spLocks noChangeShapeType="1"/>
              </p:cNvSpPr>
              <p:nvPr/>
            </p:nvSpPr>
            <p:spPr bwMode="auto">
              <a:xfrm>
                <a:off x="743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50" name="Line 257"/>
              <p:cNvSpPr>
                <a:spLocks noChangeShapeType="1"/>
              </p:cNvSpPr>
              <p:nvPr/>
            </p:nvSpPr>
            <p:spPr bwMode="auto">
              <a:xfrm>
                <a:off x="743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51" name="Line 258"/>
              <p:cNvSpPr>
                <a:spLocks noChangeShapeType="1"/>
              </p:cNvSpPr>
              <p:nvPr/>
            </p:nvSpPr>
            <p:spPr bwMode="auto">
              <a:xfrm>
                <a:off x="743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52" name="Line 259"/>
              <p:cNvSpPr>
                <a:spLocks noChangeShapeType="1"/>
              </p:cNvSpPr>
              <p:nvPr/>
            </p:nvSpPr>
            <p:spPr bwMode="auto">
              <a:xfrm>
                <a:off x="743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53" name="Line 260"/>
              <p:cNvSpPr>
                <a:spLocks noChangeShapeType="1"/>
              </p:cNvSpPr>
              <p:nvPr/>
            </p:nvSpPr>
            <p:spPr bwMode="auto">
              <a:xfrm>
                <a:off x="743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54" name="Line 261"/>
              <p:cNvSpPr>
                <a:spLocks noChangeShapeType="1"/>
              </p:cNvSpPr>
              <p:nvPr/>
            </p:nvSpPr>
            <p:spPr bwMode="auto">
              <a:xfrm>
                <a:off x="361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55" name="Line 262"/>
              <p:cNvSpPr>
                <a:spLocks noChangeShapeType="1"/>
              </p:cNvSpPr>
              <p:nvPr/>
            </p:nvSpPr>
            <p:spPr bwMode="auto">
              <a:xfrm>
                <a:off x="361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56" name="Line 263"/>
              <p:cNvSpPr>
                <a:spLocks noChangeShapeType="1"/>
              </p:cNvSpPr>
              <p:nvPr/>
            </p:nvSpPr>
            <p:spPr bwMode="auto">
              <a:xfrm>
                <a:off x="361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57" name="Line 264"/>
              <p:cNvSpPr>
                <a:spLocks noChangeShapeType="1"/>
              </p:cNvSpPr>
              <p:nvPr/>
            </p:nvSpPr>
            <p:spPr bwMode="auto">
              <a:xfrm>
                <a:off x="361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58" name="Line 265"/>
              <p:cNvSpPr>
                <a:spLocks noChangeShapeType="1"/>
              </p:cNvSpPr>
              <p:nvPr/>
            </p:nvSpPr>
            <p:spPr bwMode="auto">
              <a:xfrm>
                <a:off x="361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59" name="Line 266"/>
              <p:cNvSpPr>
                <a:spLocks noChangeShapeType="1"/>
              </p:cNvSpPr>
              <p:nvPr/>
            </p:nvSpPr>
            <p:spPr bwMode="auto">
              <a:xfrm>
                <a:off x="361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60" name="Line 267"/>
              <p:cNvSpPr>
                <a:spLocks noChangeShapeType="1"/>
              </p:cNvSpPr>
              <p:nvPr/>
            </p:nvSpPr>
            <p:spPr bwMode="auto">
              <a:xfrm>
                <a:off x="361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61" name="Line 268"/>
              <p:cNvSpPr>
                <a:spLocks noChangeShapeType="1"/>
              </p:cNvSpPr>
              <p:nvPr/>
            </p:nvSpPr>
            <p:spPr bwMode="auto">
              <a:xfrm>
                <a:off x="361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62" name="Line 269"/>
              <p:cNvSpPr>
                <a:spLocks noChangeShapeType="1"/>
              </p:cNvSpPr>
              <p:nvPr/>
            </p:nvSpPr>
            <p:spPr bwMode="auto">
              <a:xfrm>
                <a:off x="361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63" name="Line 270"/>
              <p:cNvSpPr>
                <a:spLocks noChangeShapeType="1"/>
              </p:cNvSpPr>
              <p:nvPr/>
            </p:nvSpPr>
            <p:spPr bwMode="auto">
              <a:xfrm>
                <a:off x="361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64" name="Line 271"/>
              <p:cNvSpPr>
                <a:spLocks noChangeShapeType="1"/>
              </p:cNvSpPr>
              <p:nvPr/>
            </p:nvSpPr>
            <p:spPr bwMode="auto">
              <a:xfrm>
                <a:off x="361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65" name="Line 272"/>
              <p:cNvSpPr>
                <a:spLocks noChangeShapeType="1"/>
              </p:cNvSpPr>
              <p:nvPr/>
            </p:nvSpPr>
            <p:spPr bwMode="auto">
              <a:xfrm>
                <a:off x="361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66" name="Line 273"/>
              <p:cNvSpPr>
                <a:spLocks noChangeShapeType="1"/>
              </p:cNvSpPr>
              <p:nvPr/>
            </p:nvSpPr>
            <p:spPr bwMode="auto">
              <a:xfrm>
                <a:off x="361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67" name="Line 274"/>
              <p:cNvSpPr>
                <a:spLocks noChangeShapeType="1"/>
              </p:cNvSpPr>
              <p:nvPr/>
            </p:nvSpPr>
            <p:spPr bwMode="auto">
              <a:xfrm>
                <a:off x="387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68" name="Line 275"/>
              <p:cNvSpPr>
                <a:spLocks noChangeShapeType="1"/>
              </p:cNvSpPr>
              <p:nvPr/>
            </p:nvSpPr>
            <p:spPr bwMode="auto">
              <a:xfrm>
                <a:off x="387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69" name="Line 276"/>
              <p:cNvSpPr>
                <a:spLocks noChangeShapeType="1"/>
              </p:cNvSpPr>
              <p:nvPr/>
            </p:nvSpPr>
            <p:spPr bwMode="auto">
              <a:xfrm>
                <a:off x="387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70" name="Line 277"/>
              <p:cNvSpPr>
                <a:spLocks noChangeShapeType="1"/>
              </p:cNvSpPr>
              <p:nvPr/>
            </p:nvSpPr>
            <p:spPr bwMode="auto">
              <a:xfrm>
                <a:off x="387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71" name="Line 278"/>
              <p:cNvSpPr>
                <a:spLocks noChangeShapeType="1"/>
              </p:cNvSpPr>
              <p:nvPr/>
            </p:nvSpPr>
            <p:spPr bwMode="auto">
              <a:xfrm>
                <a:off x="387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72" name="Line 279"/>
              <p:cNvSpPr>
                <a:spLocks noChangeShapeType="1"/>
              </p:cNvSpPr>
              <p:nvPr/>
            </p:nvSpPr>
            <p:spPr bwMode="auto">
              <a:xfrm>
                <a:off x="387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73" name="Line 280"/>
              <p:cNvSpPr>
                <a:spLocks noChangeShapeType="1"/>
              </p:cNvSpPr>
              <p:nvPr/>
            </p:nvSpPr>
            <p:spPr bwMode="auto">
              <a:xfrm>
                <a:off x="387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74" name="Line 281"/>
              <p:cNvSpPr>
                <a:spLocks noChangeShapeType="1"/>
              </p:cNvSpPr>
              <p:nvPr/>
            </p:nvSpPr>
            <p:spPr bwMode="auto">
              <a:xfrm>
                <a:off x="387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75" name="Line 282"/>
              <p:cNvSpPr>
                <a:spLocks noChangeShapeType="1"/>
              </p:cNvSpPr>
              <p:nvPr/>
            </p:nvSpPr>
            <p:spPr bwMode="auto">
              <a:xfrm>
                <a:off x="387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76" name="Line 283"/>
              <p:cNvSpPr>
                <a:spLocks noChangeShapeType="1"/>
              </p:cNvSpPr>
              <p:nvPr/>
            </p:nvSpPr>
            <p:spPr bwMode="auto">
              <a:xfrm>
                <a:off x="387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77" name="Line 284"/>
              <p:cNvSpPr>
                <a:spLocks noChangeShapeType="1"/>
              </p:cNvSpPr>
              <p:nvPr/>
            </p:nvSpPr>
            <p:spPr bwMode="auto">
              <a:xfrm>
                <a:off x="387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78" name="Line 285"/>
              <p:cNvSpPr>
                <a:spLocks noChangeShapeType="1"/>
              </p:cNvSpPr>
              <p:nvPr/>
            </p:nvSpPr>
            <p:spPr bwMode="auto">
              <a:xfrm>
                <a:off x="387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79" name="Line 286"/>
              <p:cNvSpPr>
                <a:spLocks noChangeShapeType="1"/>
              </p:cNvSpPr>
              <p:nvPr/>
            </p:nvSpPr>
            <p:spPr bwMode="auto">
              <a:xfrm>
                <a:off x="387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80" name="Line 287"/>
              <p:cNvSpPr>
                <a:spLocks noChangeShapeType="1"/>
              </p:cNvSpPr>
              <p:nvPr/>
            </p:nvSpPr>
            <p:spPr bwMode="auto">
              <a:xfrm>
                <a:off x="412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81" name="Line 288"/>
              <p:cNvSpPr>
                <a:spLocks noChangeShapeType="1"/>
              </p:cNvSpPr>
              <p:nvPr/>
            </p:nvSpPr>
            <p:spPr bwMode="auto">
              <a:xfrm>
                <a:off x="412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82" name="Line 289"/>
              <p:cNvSpPr>
                <a:spLocks noChangeShapeType="1"/>
              </p:cNvSpPr>
              <p:nvPr/>
            </p:nvSpPr>
            <p:spPr bwMode="auto">
              <a:xfrm>
                <a:off x="412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83" name="Line 290"/>
              <p:cNvSpPr>
                <a:spLocks noChangeShapeType="1"/>
              </p:cNvSpPr>
              <p:nvPr/>
            </p:nvSpPr>
            <p:spPr bwMode="auto">
              <a:xfrm>
                <a:off x="412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84" name="Line 291"/>
              <p:cNvSpPr>
                <a:spLocks noChangeShapeType="1"/>
              </p:cNvSpPr>
              <p:nvPr/>
            </p:nvSpPr>
            <p:spPr bwMode="auto">
              <a:xfrm>
                <a:off x="412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85" name="Line 292"/>
              <p:cNvSpPr>
                <a:spLocks noChangeShapeType="1"/>
              </p:cNvSpPr>
              <p:nvPr/>
            </p:nvSpPr>
            <p:spPr bwMode="auto">
              <a:xfrm>
                <a:off x="412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86" name="Line 293"/>
              <p:cNvSpPr>
                <a:spLocks noChangeShapeType="1"/>
              </p:cNvSpPr>
              <p:nvPr/>
            </p:nvSpPr>
            <p:spPr bwMode="auto">
              <a:xfrm>
                <a:off x="412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87" name="Line 294"/>
              <p:cNvSpPr>
                <a:spLocks noChangeShapeType="1"/>
              </p:cNvSpPr>
              <p:nvPr/>
            </p:nvSpPr>
            <p:spPr bwMode="auto">
              <a:xfrm>
                <a:off x="412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88" name="Line 295"/>
              <p:cNvSpPr>
                <a:spLocks noChangeShapeType="1"/>
              </p:cNvSpPr>
              <p:nvPr/>
            </p:nvSpPr>
            <p:spPr bwMode="auto">
              <a:xfrm>
                <a:off x="412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89" name="Line 296"/>
              <p:cNvSpPr>
                <a:spLocks noChangeShapeType="1"/>
              </p:cNvSpPr>
              <p:nvPr/>
            </p:nvSpPr>
            <p:spPr bwMode="auto">
              <a:xfrm>
                <a:off x="412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90" name="Line 297"/>
              <p:cNvSpPr>
                <a:spLocks noChangeShapeType="1"/>
              </p:cNvSpPr>
              <p:nvPr/>
            </p:nvSpPr>
            <p:spPr bwMode="auto">
              <a:xfrm>
                <a:off x="412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91" name="Line 298"/>
              <p:cNvSpPr>
                <a:spLocks noChangeShapeType="1"/>
              </p:cNvSpPr>
              <p:nvPr/>
            </p:nvSpPr>
            <p:spPr bwMode="auto">
              <a:xfrm>
                <a:off x="412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92" name="Line 299"/>
              <p:cNvSpPr>
                <a:spLocks noChangeShapeType="1"/>
              </p:cNvSpPr>
              <p:nvPr/>
            </p:nvSpPr>
            <p:spPr bwMode="auto">
              <a:xfrm>
                <a:off x="412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93" name="Line 300"/>
              <p:cNvSpPr>
                <a:spLocks noChangeShapeType="1"/>
              </p:cNvSpPr>
              <p:nvPr/>
            </p:nvSpPr>
            <p:spPr bwMode="auto">
              <a:xfrm>
                <a:off x="438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94" name="Line 301"/>
              <p:cNvSpPr>
                <a:spLocks noChangeShapeType="1"/>
              </p:cNvSpPr>
              <p:nvPr/>
            </p:nvSpPr>
            <p:spPr bwMode="auto">
              <a:xfrm>
                <a:off x="438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95" name="Line 302"/>
              <p:cNvSpPr>
                <a:spLocks noChangeShapeType="1"/>
              </p:cNvSpPr>
              <p:nvPr/>
            </p:nvSpPr>
            <p:spPr bwMode="auto">
              <a:xfrm>
                <a:off x="438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96" name="Line 303"/>
              <p:cNvSpPr>
                <a:spLocks noChangeShapeType="1"/>
              </p:cNvSpPr>
              <p:nvPr/>
            </p:nvSpPr>
            <p:spPr bwMode="auto">
              <a:xfrm>
                <a:off x="438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97" name="Line 304"/>
              <p:cNvSpPr>
                <a:spLocks noChangeShapeType="1"/>
              </p:cNvSpPr>
              <p:nvPr/>
            </p:nvSpPr>
            <p:spPr bwMode="auto">
              <a:xfrm>
                <a:off x="438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98" name="Line 305"/>
              <p:cNvSpPr>
                <a:spLocks noChangeShapeType="1"/>
              </p:cNvSpPr>
              <p:nvPr/>
            </p:nvSpPr>
            <p:spPr bwMode="auto">
              <a:xfrm>
                <a:off x="438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99" name="Line 306"/>
              <p:cNvSpPr>
                <a:spLocks noChangeShapeType="1"/>
              </p:cNvSpPr>
              <p:nvPr/>
            </p:nvSpPr>
            <p:spPr bwMode="auto">
              <a:xfrm>
                <a:off x="438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00" name="Line 307"/>
              <p:cNvSpPr>
                <a:spLocks noChangeShapeType="1"/>
              </p:cNvSpPr>
              <p:nvPr/>
            </p:nvSpPr>
            <p:spPr bwMode="auto">
              <a:xfrm>
                <a:off x="438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01" name="Line 308"/>
              <p:cNvSpPr>
                <a:spLocks noChangeShapeType="1"/>
              </p:cNvSpPr>
              <p:nvPr/>
            </p:nvSpPr>
            <p:spPr bwMode="auto">
              <a:xfrm>
                <a:off x="438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02" name="Line 309"/>
              <p:cNvSpPr>
                <a:spLocks noChangeShapeType="1"/>
              </p:cNvSpPr>
              <p:nvPr/>
            </p:nvSpPr>
            <p:spPr bwMode="auto">
              <a:xfrm>
                <a:off x="438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03" name="Line 310"/>
              <p:cNvSpPr>
                <a:spLocks noChangeShapeType="1"/>
              </p:cNvSpPr>
              <p:nvPr/>
            </p:nvSpPr>
            <p:spPr bwMode="auto">
              <a:xfrm>
                <a:off x="438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04" name="Line 311"/>
              <p:cNvSpPr>
                <a:spLocks noChangeShapeType="1"/>
              </p:cNvSpPr>
              <p:nvPr/>
            </p:nvSpPr>
            <p:spPr bwMode="auto">
              <a:xfrm>
                <a:off x="438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05" name="Line 312"/>
              <p:cNvSpPr>
                <a:spLocks noChangeShapeType="1"/>
              </p:cNvSpPr>
              <p:nvPr/>
            </p:nvSpPr>
            <p:spPr bwMode="auto">
              <a:xfrm>
                <a:off x="438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06" name="Line 313"/>
              <p:cNvSpPr>
                <a:spLocks noChangeShapeType="1"/>
              </p:cNvSpPr>
              <p:nvPr/>
            </p:nvSpPr>
            <p:spPr bwMode="auto">
              <a:xfrm>
                <a:off x="4634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07" name="Line 314"/>
              <p:cNvSpPr>
                <a:spLocks noChangeShapeType="1"/>
              </p:cNvSpPr>
              <p:nvPr/>
            </p:nvSpPr>
            <p:spPr bwMode="auto">
              <a:xfrm>
                <a:off x="4634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08" name="Line 315"/>
              <p:cNvSpPr>
                <a:spLocks noChangeShapeType="1"/>
              </p:cNvSpPr>
              <p:nvPr/>
            </p:nvSpPr>
            <p:spPr bwMode="auto">
              <a:xfrm>
                <a:off x="4634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09" name="Line 316"/>
              <p:cNvSpPr>
                <a:spLocks noChangeShapeType="1"/>
              </p:cNvSpPr>
              <p:nvPr/>
            </p:nvSpPr>
            <p:spPr bwMode="auto">
              <a:xfrm>
                <a:off x="4634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10" name="Line 317"/>
              <p:cNvSpPr>
                <a:spLocks noChangeShapeType="1"/>
              </p:cNvSpPr>
              <p:nvPr/>
            </p:nvSpPr>
            <p:spPr bwMode="auto">
              <a:xfrm>
                <a:off x="4634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11" name="Line 318"/>
              <p:cNvSpPr>
                <a:spLocks noChangeShapeType="1"/>
              </p:cNvSpPr>
              <p:nvPr/>
            </p:nvSpPr>
            <p:spPr bwMode="auto">
              <a:xfrm>
                <a:off x="4634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12" name="Line 319"/>
              <p:cNvSpPr>
                <a:spLocks noChangeShapeType="1"/>
              </p:cNvSpPr>
              <p:nvPr/>
            </p:nvSpPr>
            <p:spPr bwMode="auto">
              <a:xfrm>
                <a:off x="4634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13" name="Line 320"/>
              <p:cNvSpPr>
                <a:spLocks noChangeShapeType="1"/>
              </p:cNvSpPr>
              <p:nvPr/>
            </p:nvSpPr>
            <p:spPr bwMode="auto">
              <a:xfrm>
                <a:off x="4634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14" name="Line 321"/>
              <p:cNvSpPr>
                <a:spLocks noChangeShapeType="1"/>
              </p:cNvSpPr>
              <p:nvPr/>
            </p:nvSpPr>
            <p:spPr bwMode="auto">
              <a:xfrm>
                <a:off x="4634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15" name="Line 322"/>
              <p:cNvSpPr>
                <a:spLocks noChangeShapeType="1"/>
              </p:cNvSpPr>
              <p:nvPr/>
            </p:nvSpPr>
            <p:spPr bwMode="auto">
              <a:xfrm>
                <a:off x="4634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16" name="Line 323"/>
              <p:cNvSpPr>
                <a:spLocks noChangeShapeType="1"/>
              </p:cNvSpPr>
              <p:nvPr/>
            </p:nvSpPr>
            <p:spPr bwMode="auto">
              <a:xfrm>
                <a:off x="4634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17" name="Line 324"/>
              <p:cNvSpPr>
                <a:spLocks noChangeShapeType="1"/>
              </p:cNvSpPr>
              <p:nvPr/>
            </p:nvSpPr>
            <p:spPr bwMode="auto">
              <a:xfrm>
                <a:off x="4634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18" name="Line 325"/>
              <p:cNvSpPr>
                <a:spLocks noChangeShapeType="1"/>
              </p:cNvSpPr>
              <p:nvPr/>
            </p:nvSpPr>
            <p:spPr bwMode="auto">
              <a:xfrm>
                <a:off x="4634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19" name="Line 326"/>
              <p:cNvSpPr>
                <a:spLocks noChangeShapeType="1"/>
              </p:cNvSpPr>
              <p:nvPr/>
            </p:nvSpPr>
            <p:spPr bwMode="auto">
              <a:xfrm>
                <a:off x="488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20" name="Line 327"/>
              <p:cNvSpPr>
                <a:spLocks noChangeShapeType="1"/>
              </p:cNvSpPr>
              <p:nvPr/>
            </p:nvSpPr>
            <p:spPr bwMode="auto">
              <a:xfrm>
                <a:off x="488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21" name="Line 328"/>
              <p:cNvSpPr>
                <a:spLocks noChangeShapeType="1"/>
              </p:cNvSpPr>
              <p:nvPr/>
            </p:nvSpPr>
            <p:spPr bwMode="auto">
              <a:xfrm>
                <a:off x="488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22" name="Line 329"/>
              <p:cNvSpPr>
                <a:spLocks noChangeShapeType="1"/>
              </p:cNvSpPr>
              <p:nvPr/>
            </p:nvSpPr>
            <p:spPr bwMode="auto">
              <a:xfrm>
                <a:off x="488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23" name="Line 330"/>
              <p:cNvSpPr>
                <a:spLocks noChangeShapeType="1"/>
              </p:cNvSpPr>
              <p:nvPr/>
            </p:nvSpPr>
            <p:spPr bwMode="auto">
              <a:xfrm>
                <a:off x="488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24" name="Line 331"/>
              <p:cNvSpPr>
                <a:spLocks noChangeShapeType="1"/>
              </p:cNvSpPr>
              <p:nvPr/>
            </p:nvSpPr>
            <p:spPr bwMode="auto">
              <a:xfrm>
                <a:off x="488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25" name="Line 332"/>
              <p:cNvSpPr>
                <a:spLocks noChangeShapeType="1"/>
              </p:cNvSpPr>
              <p:nvPr/>
            </p:nvSpPr>
            <p:spPr bwMode="auto">
              <a:xfrm>
                <a:off x="488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26" name="Line 333"/>
              <p:cNvSpPr>
                <a:spLocks noChangeShapeType="1"/>
              </p:cNvSpPr>
              <p:nvPr/>
            </p:nvSpPr>
            <p:spPr bwMode="auto">
              <a:xfrm>
                <a:off x="488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27" name="Line 334"/>
              <p:cNvSpPr>
                <a:spLocks noChangeShapeType="1"/>
              </p:cNvSpPr>
              <p:nvPr/>
            </p:nvSpPr>
            <p:spPr bwMode="auto">
              <a:xfrm>
                <a:off x="488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28" name="Line 335"/>
              <p:cNvSpPr>
                <a:spLocks noChangeShapeType="1"/>
              </p:cNvSpPr>
              <p:nvPr/>
            </p:nvSpPr>
            <p:spPr bwMode="auto">
              <a:xfrm>
                <a:off x="488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29" name="Line 336"/>
              <p:cNvSpPr>
                <a:spLocks noChangeShapeType="1"/>
              </p:cNvSpPr>
              <p:nvPr/>
            </p:nvSpPr>
            <p:spPr bwMode="auto">
              <a:xfrm>
                <a:off x="488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30" name="Line 337"/>
              <p:cNvSpPr>
                <a:spLocks noChangeShapeType="1"/>
              </p:cNvSpPr>
              <p:nvPr/>
            </p:nvSpPr>
            <p:spPr bwMode="auto">
              <a:xfrm>
                <a:off x="488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31" name="Line 338"/>
              <p:cNvSpPr>
                <a:spLocks noChangeShapeType="1"/>
              </p:cNvSpPr>
              <p:nvPr/>
            </p:nvSpPr>
            <p:spPr bwMode="auto">
              <a:xfrm>
                <a:off x="488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32" name="Line 339"/>
              <p:cNvSpPr>
                <a:spLocks noChangeShapeType="1"/>
              </p:cNvSpPr>
              <p:nvPr/>
            </p:nvSpPr>
            <p:spPr bwMode="auto">
              <a:xfrm>
                <a:off x="514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33" name="Line 340"/>
              <p:cNvSpPr>
                <a:spLocks noChangeShapeType="1"/>
              </p:cNvSpPr>
              <p:nvPr/>
            </p:nvSpPr>
            <p:spPr bwMode="auto">
              <a:xfrm>
                <a:off x="514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34" name="Line 341"/>
              <p:cNvSpPr>
                <a:spLocks noChangeShapeType="1"/>
              </p:cNvSpPr>
              <p:nvPr/>
            </p:nvSpPr>
            <p:spPr bwMode="auto">
              <a:xfrm>
                <a:off x="514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35" name="Line 342"/>
              <p:cNvSpPr>
                <a:spLocks noChangeShapeType="1"/>
              </p:cNvSpPr>
              <p:nvPr/>
            </p:nvSpPr>
            <p:spPr bwMode="auto">
              <a:xfrm>
                <a:off x="514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36" name="Line 343"/>
              <p:cNvSpPr>
                <a:spLocks noChangeShapeType="1"/>
              </p:cNvSpPr>
              <p:nvPr/>
            </p:nvSpPr>
            <p:spPr bwMode="auto">
              <a:xfrm>
                <a:off x="514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37" name="Line 344"/>
              <p:cNvSpPr>
                <a:spLocks noChangeShapeType="1"/>
              </p:cNvSpPr>
              <p:nvPr/>
            </p:nvSpPr>
            <p:spPr bwMode="auto">
              <a:xfrm>
                <a:off x="514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38" name="Line 345"/>
              <p:cNvSpPr>
                <a:spLocks noChangeShapeType="1"/>
              </p:cNvSpPr>
              <p:nvPr/>
            </p:nvSpPr>
            <p:spPr bwMode="auto">
              <a:xfrm>
                <a:off x="514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39" name="Line 346"/>
              <p:cNvSpPr>
                <a:spLocks noChangeShapeType="1"/>
              </p:cNvSpPr>
              <p:nvPr/>
            </p:nvSpPr>
            <p:spPr bwMode="auto">
              <a:xfrm>
                <a:off x="514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40" name="Line 347"/>
              <p:cNvSpPr>
                <a:spLocks noChangeShapeType="1"/>
              </p:cNvSpPr>
              <p:nvPr/>
            </p:nvSpPr>
            <p:spPr bwMode="auto">
              <a:xfrm>
                <a:off x="514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41" name="Line 348"/>
              <p:cNvSpPr>
                <a:spLocks noChangeShapeType="1"/>
              </p:cNvSpPr>
              <p:nvPr/>
            </p:nvSpPr>
            <p:spPr bwMode="auto">
              <a:xfrm>
                <a:off x="514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42" name="Line 349"/>
              <p:cNvSpPr>
                <a:spLocks noChangeShapeType="1"/>
              </p:cNvSpPr>
              <p:nvPr/>
            </p:nvSpPr>
            <p:spPr bwMode="auto">
              <a:xfrm>
                <a:off x="514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43" name="Line 350"/>
              <p:cNvSpPr>
                <a:spLocks noChangeShapeType="1"/>
              </p:cNvSpPr>
              <p:nvPr/>
            </p:nvSpPr>
            <p:spPr bwMode="auto">
              <a:xfrm>
                <a:off x="514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44" name="Line 351"/>
              <p:cNvSpPr>
                <a:spLocks noChangeShapeType="1"/>
              </p:cNvSpPr>
              <p:nvPr/>
            </p:nvSpPr>
            <p:spPr bwMode="auto">
              <a:xfrm>
                <a:off x="514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45" name="Line 352"/>
              <p:cNvSpPr>
                <a:spLocks noChangeShapeType="1"/>
              </p:cNvSpPr>
              <p:nvPr/>
            </p:nvSpPr>
            <p:spPr bwMode="auto">
              <a:xfrm>
                <a:off x="539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46" name="Line 353"/>
              <p:cNvSpPr>
                <a:spLocks noChangeShapeType="1"/>
              </p:cNvSpPr>
              <p:nvPr/>
            </p:nvSpPr>
            <p:spPr bwMode="auto">
              <a:xfrm>
                <a:off x="539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47" name="Line 354"/>
              <p:cNvSpPr>
                <a:spLocks noChangeShapeType="1"/>
              </p:cNvSpPr>
              <p:nvPr/>
            </p:nvSpPr>
            <p:spPr bwMode="auto">
              <a:xfrm>
                <a:off x="539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48" name="Line 355"/>
              <p:cNvSpPr>
                <a:spLocks noChangeShapeType="1"/>
              </p:cNvSpPr>
              <p:nvPr/>
            </p:nvSpPr>
            <p:spPr bwMode="auto">
              <a:xfrm>
                <a:off x="539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49" name="Line 356"/>
              <p:cNvSpPr>
                <a:spLocks noChangeShapeType="1"/>
              </p:cNvSpPr>
              <p:nvPr/>
            </p:nvSpPr>
            <p:spPr bwMode="auto">
              <a:xfrm>
                <a:off x="539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50" name="Line 357"/>
              <p:cNvSpPr>
                <a:spLocks noChangeShapeType="1"/>
              </p:cNvSpPr>
              <p:nvPr/>
            </p:nvSpPr>
            <p:spPr bwMode="auto">
              <a:xfrm>
                <a:off x="539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51" name="Line 358"/>
              <p:cNvSpPr>
                <a:spLocks noChangeShapeType="1"/>
              </p:cNvSpPr>
              <p:nvPr/>
            </p:nvSpPr>
            <p:spPr bwMode="auto">
              <a:xfrm>
                <a:off x="539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52" name="Line 359"/>
              <p:cNvSpPr>
                <a:spLocks noChangeShapeType="1"/>
              </p:cNvSpPr>
              <p:nvPr/>
            </p:nvSpPr>
            <p:spPr bwMode="auto">
              <a:xfrm>
                <a:off x="539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53" name="Line 360"/>
              <p:cNvSpPr>
                <a:spLocks noChangeShapeType="1"/>
              </p:cNvSpPr>
              <p:nvPr/>
            </p:nvSpPr>
            <p:spPr bwMode="auto">
              <a:xfrm>
                <a:off x="539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54" name="Line 361"/>
              <p:cNvSpPr>
                <a:spLocks noChangeShapeType="1"/>
              </p:cNvSpPr>
              <p:nvPr/>
            </p:nvSpPr>
            <p:spPr bwMode="auto">
              <a:xfrm>
                <a:off x="539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55" name="Line 362"/>
              <p:cNvSpPr>
                <a:spLocks noChangeShapeType="1"/>
              </p:cNvSpPr>
              <p:nvPr/>
            </p:nvSpPr>
            <p:spPr bwMode="auto">
              <a:xfrm>
                <a:off x="539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56" name="Line 363"/>
              <p:cNvSpPr>
                <a:spLocks noChangeShapeType="1"/>
              </p:cNvSpPr>
              <p:nvPr/>
            </p:nvSpPr>
            <p:spPr bwMode="auto">
              <a:xfrm>
                <a:off x="539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57" name="Line 364"/>
              <p:cNvSpPr>
                <a:spLocks noChangeShapeType="1"/>
              </p:cNvSpPr>
              <p:nvPr/>
            </p:nvSpPr>
            <p:spPr bwMode="auto">
              <a:xfrm>
                <a:off x="539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58" name="Line 365"/>
              <p:cNvSpPr>
                <a:spLocks noChangeShapeType="1"/>
              </p:cNvSpPr>
              <p:nvPr/>
            </p:nvSpPr>
            <p:spPr bwMode="auto">
              <a:xfrm>
                <a:off x="565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59" name="Line 366"/>
              <p:cNvSpPr>
                <a:spLocks noChangeShapeType="1"/>
              </p:cNvSpPr>
              <p:nvPr/>
            </p:nvSpPr>
            <p:spPr bwMode="auto">
              <a:xfrm>
                <a:off x="565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60" name="Line 367"/>
              <p:cNvSpPr>
                <a:spLocks noChangeShapeType="1"/>
              </p:cNvSpPr>
              <p:nvPr/>
            </p:nvSpPr>
            <p:spPr bwMode="auto">
              <a:xfrm>
                <a:off x="565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61" name="Line 368"/>
              <p:cNvSpPr>
                <a:spLocks noChangeShapeType="1"/>
              </p:cNvSpPr>
              <p:nvPr/>
            </p:nvSpPr>
            <p:spPr bwMode="auto">
              <a:xfrm>
                <a:off x="565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62" name="Line 369"/>
              <p:cNvSpPr>
                <a:spLocks noChangeShapeType="1"/>
              </p:cNvSpPr>
              <p:nvPr/>
            </p:nvSpPr>
            <p:spPr bwMode="auto">
              <a:xfrm>
                <a:off x="565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63" name="Line 370"/>
              <p:cNvSpPr>
                <a:spLocks noChangeShapeType="1"/>
              </p:cNvSpPr>
              <p:nvPr/>
            </p:nvSpPr>
            <p:spPr bwMode="auto">
              <a:xfrm>
                <a:off x="565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64" name="Line 371"/>
              <p:cNvSpPr>
                <a:spLocks noChangeShapeType="1"/>
              </p:cNvSpPr>
              <p:nvPr/>
            </p:nvSpPr>
            <p:spPr bwMode="auto">
              <a:xfrm>
                <a:off x="565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65" name="Line 372"/>
              <p:cNvSpPr>
                <a:spLocks noChangeShapeType="1"/>
              </p:cNvSpPr>
              <p:nvPr/>
            </p:nvSpPr>
            <p:spPr bwMode="auto">
              <a:xfrm>
                <a:off x="565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66" name="Line 373"/>
              <p:cNvSpPr>
                <a:spLocks noChangeShapeType="1"/>
              </p:cNvSpPr>
              <p:nvPr/>
            </p:nvSpPr>
            <p:spPr bwMode="auto">
              <a:xfrm>
                <a:off x="565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67" name="Line 374"/>
              <p:cNvSpPr>
                <a:spLocks noChangeShapeType="1"/>
              </p:cNvSpPr>
              <p:nvPr/>
            </p:nvSpPr>
            <p:spPr bwMode="auto">
              <a:xfrm>
                <a:off x="565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68" name="Line 375"/>
              <p:cNvSpPr>
                <a:spLocks noChangeShapeType="1"/>
              </p:cNvSpPr>
              <p:nvPr/>
            </p:nvSpPr>
            <p:spPr bwMode="auto">
              <a:xfrm>
                <a:off x="565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69" name="Line 376"/>
              <p:cNvSpPr>
                <a:spLocks noChangeShapeType="1"/>
              </p:cNvSpPr>
              <p:nvPr/>
            </p:nvSpPr>
            <p:spPr bwMode="auto">
              <a:xfrm>
                <a:off x="565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70" name="Line 377"/>
              <p:cNvSpPr>
                <a:spLocks noChangeShapeType="1"/>
              </p:cNvSpPr>
              <p:nvPr/>
            </p:nvSpPr>
            <p:spPr bwMode="auto">
              <a:xfrm>
                <a:off x="565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71" name="Line 378"/>
              <p:cNvSpPr>
                <a:spLocks noChangeShapeType="1"/>
              </p:cNvSpPr>
              <p:nvPr/>
            </p:nvSpPr>
            <p:spPr bwMode="auto">
              <a:xfrm>
                <a:off x="5904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72" name="Line 379"/>
              <p:cNvSpPr>
                <a:spLocks noChangeShapeType="1"/>
              </p:cNvSpPr>
              <p:nvPr/>
            </p:nvSpPr>
            <p:spPr bwMode="auto">
              <a:xfrm>
                <a:off x="5904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73" name="Line 380"/>
              <p:cNvSpPr>
                <a:spLocks noChangeShapeType="1"/>
              </p:cNvSpPr>
              <p:nvPr/>
            </p:nvSpPr>
            <p:spPr bwMode="auto">
              <a:xfrm>
                <a:off x="5904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74" name="Line 381"/>
              <p:cNvSpPr>
                <a:spLocks noChangeShapeType="1"/>
              </p:cNvSpPr>
              <p:nvPr/>
            </p:nvSpPr>
            <p:spPr bwMode="auto">
              <a:xfrm>
                <a:off x="5904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75" name="Line 382"/>
              <p:cNvSpPr>
                <a:spLocks noChangeShapeType="1"/>
              </p:cNvSpPr>
              <p:nvPr/>
            </p:nvSpPr>
            <p:spPr bwMode="auto">
              <a:xfrm>
                <a:off x="5904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76" name="Line 383"/>
              <p:cNvSpPr>
                <a:spLocks noChangeShapeType="1"/>
              </p:cNvSpPr>
              <p:nvPr/>
            </p:nvSpPr>
            <p:spPr bwMode="auto">
              <a:xfrm>
                <a:off x="5904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77" name="Line 384"/>
              <p:cNvSpPr>
                <a:spLocks noChangeShapeType="1"/>
              </p:cNvSpPr>
              <p:nvPr/>
            </p:nvSpPr>
            <p:spPr bwMode="auto">
              <a:xfrm>
                <a:off x="5904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78" name="Line 385"/>
              <p:cNvSpPr>
                <a:spLocks noChangeShapeType="1"/>
              </p:cNvSpPr>
              <p:nvPr/>
            </p:nvSpPr>
            <p:spPr bwMode="auto">
              <a:xfrm>
                <a:off x="5904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79" name="Line 386"/>
              <p:cNvSpPr>
                <a:spLocks noChangeShapeType="1"/>
              </p:cNvSpPr>
              <p:nvPr/>
            </p:nvSpPr>
            <p:spPr bwMode="auto">
              <a:xfrm>
                <a:off x="5904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80" name="Line 387"/>
              <p:cNvSpPr>
                <a:spLocks noChangeShapeType="1"/>
              </p:cNvSpPr>
              <p:nvPr/>
            </p:nvSpPr>
            <p:spPr bwMode="auto">
              <a:xfrm>
                <a:off x="5904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81" name="Line 388"/>
              <p:cNvSpPr>
                <a:spLocks noChangeShapeType="1"/>
              </p:cNvSpPr>
              <p:nvPr/>
            </p:nvSpPr>
            <p:spPr bwMode="auto">
              <a:xfrm>
                <a:off x="5904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82" name="Line 389"/>
              <p:cNvSpPr>
                <a:spLocks noChangeShapeType="1"/>
              </p:cNvSpPr>
              <p:nvPr/>
            </p:nvSpPr>
            <p:spPr bwMode="auto">
              <a:xfrm>
                <a:off x="5904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83" name="Line 390"/>
              <p:cNvSpPr>
                <a:spLocks noChangeShapeType="1"/>
              </p:cNvSpPr>
              <p:nvPr/>
            </p:nvSpPr>
            <p:spPr bwMode="auto">
              <a:xfrm>
                <a:off x="5904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84" name="Line 391"/>
              <p:cNvSpPr>
                <a:spLocks noChangeShapeType="1"/>
              </p:cNvSpPr>
              <p:nvPr/>
            </p:nvSpPr>
            <p:spPr bwMode="auto">
              <a:xfrm>
                <a:off x="615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85" name="Line 392"/>
              <p:cNvSpPr>
                <a:spLocks noChangeShapeType="1"/>
              </p:cNvSpPr>
              <p:nvPr/>
            </p:nvSpPr>
            <p:spPr bwMode="auto">
              <a:xfrm>
                <a:off x="615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86" name="Line 393"/>
              <p:cNvSpPr>
                <a:spLocks noChangeShapeType="1"/>
              </p:cNvSpPr>
              <p:nvPr/>
            </p:nvSpPr>
            <p:spPr bwMode="auto">
              <a:xfrm>
                <a:off x="615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87" name="Line 394"/>
              <p:cNvSpPr>
                <a:spLocks noChangeShapeType="1"/>
              </p:cNvSpPr>
              <p:nvPr/>
            </p:nvSpPr>
            <p:spPr bwMode="auto">
              <a:xfrm>
                <a:off x="615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88" name="Line 395"/>
              <p:cNvSpPr>
                <a:spLocks noChangeShapeType="1"/>
              </p:cNvSpPr>
              <p:nvPr/>
            </p:nvSpPr>
            <p:spPr bwMode="auto">
              <a:xfrm>
                <a:off x="615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89" name="Line 396"/>
              <p:cNvSpPr>
                <a:spLocks noChangeShapeType="1"/>
              </p:cNvSpPr>
              <p:nvPr/>
            </p:nvSpPr>
            <p:spPr bwMode="auto">
              <a:xfrm>
                <a:off x="615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90" name="Line 397"/>
              <p:cNvSpPr>
                <a:spLocks noChangeShapeType="1"/>
              </p:cNvSpPr>
              <p:nvPr/>
            </p:nvSpPr>
            <p:spPr bwMode="auto">
              <a:xfrm>
                <a:off x="615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91" name="Line 398"/>
              <p:cNvSpPr>
                <a:spLocks noChangeShapeType="1"/>
              </p:cNvSpPr>
              <p:nvPr/>
            </p:nvSpPr>
            <p:spPr bwMode="auto">
              <a:xfrm>
                <a:off x="615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92" name="Line 399"/>
              <p:cNvSpPr>
                <a:spLocks noChangeShapeType="1"/>
              </p:cNvSpPr>
              <p:nvPr/>
            </p:nvSpPr>
            <p:spPr bwMode="auto">
              <a:xfrm>
                <a:off x="615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93" name="Line 400"/>
              <p:cNvSpPr>
                <a:spLocks noChangeShapeType="1"/>
              </p:cNvSpPr>
              <p:nvPr/>
            </p:nvSpPr>
            <p:spPr bwMode="auto">
              <a:xfrm>
                <a:off x="615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94" name="Line 401"/>
              <p:cNvSpPr>
                <a:spLocks noChangeShapeType="1"/>
              </p:cNvSpPr>
              <p:nvPr/>
            </p:nvSpPr>
            <p:spPr bwMode="auto">
              <a:xfrm>
                <a:off x="615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95" name="Line 402"/>
              <p:cNvSpPr>
                <a:spLocks noChangeShapeType="1"/>
              </p:cNvSpPr>
              <p:nvPr/>
            </p:nvSpPr>
            <p:spPr bwMode="auto">
              <a:xfrm>
                <a:off x="615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96" name="Line 403"/>
              <p:cNvSpPr>
                <a:spLocks noChangeShapeType="1"/>
              </p:cNvSpPr>
              <p:nvPr/>
            </p:nvSpPr>
            <p:spPr bwMode="auto">
              <a:xfrm>
                <a:off x="615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97" name="Line 404"/>
              <p:cNvSpPr>
                <a:spLocks noChangeShapeType="1"/>
              </p:cNvSpPr>
              <p:nvPr/>
            </p:nvSpPr>
            <p:spPr bwMode="auto">
              <a:xfrm>
                <a:off x="641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98" name="Line 405"/>
              <p:cNvSpPr>
                <a:spLocks noChangeShapeType="1"/>
              </p:cNvSpPr>
              <p:nvPr/>
            </p:nvSpPr>
            <p:spPr bwMode="auto">
              <a:xfrm>
                <a:off x="641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</p:grpSp>
        <p:grpSp>
          <p:nvGrpSpPr>
            <p:cNvPr id="30" name="Group 607"/>
            <p:cNvGrpSpPr>
              <a:grpSpLocks/>
            </p:cNvGrpSpPr>
            <p:nvPr/>
          </p:nvGrpSpPr>
          <p:grpSpPr bwMode="auto">
            <a:xfrm>
              <a:off x="3600" y="385763"/>
              <a:ext cx="3830" cy="4900613"/>
              <a:chOff x="3600" y="243"/>
              <a:chExt cx="3830" cy="3087"/>
            </a:xfrm>
          </p:grpSpPr>
          <p:sp>
            <p:nvSpPr>
              <p:cNvPr id="199" name="Line 407"/>
              <p:cNvSpPr>
                <a:spLocks noChangeShapeType="1"/>
              </p:cNvSpPr>
              <p:nvPr/>
            </p:nvSpPr>
            <p:spPr bwMode="auto">
              <a:xfrm>
                <a:off x="641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00" name="Line 408"/>
              <p:cNvSpPr>
                <a:spLocks noChangeShapeType="1"/>
              </p:cNvSpPr>
              <p:nvPr/>
            </p:nvSpPr>
            <p:spPr bwMode="auto">
              <a:xfrm>
                <a:off x="641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01" name="Line 409"/>
              <p:cNvSpPr>
                <a:spLocks noChangeShapeType="1"/>
              </p:cNvSpPr>
              <p:nvPr/>
            </p:nvSpPr>
            <p:spPr bwMode="auto">
              <a:xfrm>
                <a:off x="641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02" name="Line 410"/>
              <p:cNvSpPr>
                <a:spLocks noChangeShapeType="1"/>
              </p:cNvSpPr>
              <p:nvPr/>
            </p:nvSpPr>
            <p:spPr bwMode="auto">
              <a:xfrm>
                <a:off x="641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03" name="Line 411"/>
              <p:cNvSpPr>
                <a:spLocks noChangeShapeType="1"/>
              </p:cNvSpPr>
              <p:nvPr/>
            </p:nvSpPr>
            <p:spPr bwMode="auto">
              <a:xfrm>
                <a:off x="641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04" name="Line 412"/>
              <p:cNvSpPr>
                <a:spLocks noChangeShapeType="1"/>
              </p:cNvSpPr>
              <p:nvPr/>
            </p:nvSpPr>
            <p:spPr bwMode="auto">
              <a:xfrm>
                <a:off x="641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05" name="Line 413"/>
              <p:cNvSpPr>
                <a:spLocks noChangeShapeType="1"/>
              </p:cNvSpPr>
              <p:nvPr/>
            </p:nvSpPr>
            <p:spPr bwMode="auto">
              <a:xfrm>
                <a:off x="641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06" name="Line 414"/>
              <p:cNvSpPr>
                <a:spLocks noChangeShapeType="1"/>
              </p:cNvSpPr>
              <p:nvPr/>
            </p:nvSpPr>
            <p:spPr bwMode="auto">
              <a:xfrm>
                <a:off x="641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07" name="Line 415"/>
              <p:cNvSpPr>
                <a:spLocks noChangeShapeType="1"/>
              </p:cNvSpPr>
              <p:nvPr/>
            </p:nvSpPr>
            <p:spPr bwMode="auto">
              <a:xfrm>
                <a:off x="641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08" name="Line 416"/>
              <p:cNvSpPr>
                <a:spLocks noChangeShapeType="1"/>
              </p:cNvSpPr>
              <p:nvPr/>
            </p:nvSpPr>
            <p:spPr bwMode="auto">
              <a:xfrm>
                <a:off x="641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09" name="Line 417"/>
              <p:cNvSpPr>
                <a:spLocks noChangeShapeType="1"/>
              </p:cNvSpPr>
              <p:nvPr/>
            </p:nvSpPr>
            <p:spPr bwMode="auto">
              <a:xfrm>
                <a:off x="641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10" name="Line 418"/>
              <p:cNvSpPr>
                <a:spLocks noChangeShapeType="1"/>
              </p:cNvSpPr>
              <p:nvPr/>
            </p:nvSpPr>
            <p:spPr bwMode="auto">
              <a:xfrm>
                <a:off x="666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11" name="Line 419"/>
              <p:cNvSpPr>
                <a:spLocks noChangeShapeType="1"/>
              </p:cNvSpPr>
              <p:nvPr/>
            </p:nvSpPr>
            <p:spPr bwMode="auto">
              <a:xfrm>
                <a:off x="666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12" name="Line 420"/>
              <p:cNvSpPr>
                <a:spLocks noChangeShapeType="1"/>
              </p:cNvSpPr>
              <p:nvPr/>
            </p:nvSpPr>
            <p:spPr bwMode="auto">
              <a:xfrm>
                <a:off x="666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13" name="Line 421"/>
              <p:cNvSpPr>
                <a:spLocks noChangeShapeType="1"/>
              </p:cNvSpPr>
              <p:nvPr/>
            </p:nvSpPr>
            <p:spPr bwMode="auto">
              <a:xfrm>
                <a:off x="666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14" name="Line 422"/>
              <p:cNvSpPr>
                <a:spLocks noChangeShapeType="1"/>
              </p:cNvSpPr>
              <p:nvPr/>
            </p:nvSpPr>
            <p:spPr bwMode="auto">
              <a:xfrm>
                <a:off x="666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15" name="Line 423"/>
              <p:cNvSpPr>
                <a:spLocks noChangeShapeType="1"/>
              </p:cNvSpPr>
              <p:nvPr/>
            </p:nvSpPr>
            <p:spPr bwMode="auto">
              <a:xfrm>
                <a:off x="666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16" name="Line 424"/>
              <p:cNvSpPr>
                <a:spLocks noChangeShapeType="1"/>
              </p:cNvSpPr>
              <p:nvPr/>
            </p:nvSpPr>
            <p:spPr bwMode="auto">
              <a:xfrm>
                <a:off x="666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17" name="Line 425"/>
              <p:cNvSpPr>
                <a:spLocks noChangeShapeType="1"/>
              </p:cNvSpPr>
              <p:nvPr/>
            </p:nvSpPr>
            <p:spPr bwMode="auto">
              <a:xfrm>
                <a:off x="666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18" name="Line 426"/>
              <p:cNvSpPr>
                <a:spLocks noChangeShapeType="1"/>
              </p:cNvSpPr>
              <p:nvPr/>
            </p:nvSpPr>
            <p:spPr bwMode="auto">
              <a:xfrm>
                <a:off x="666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19" name="Line 427"/>
              <p:cNvSpPr>
                <a:spLocks noChangeShapeType="1"/>
              </p:cNvSpPr>
              <p:nvPr/>
            </p:nvSpPr>
            <p:spPr bwMode="auto">
              <a:xfrm>
                <a:off x="666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20" name="Line 428"/>
              <p:cNvSpPr>
                <a:spLocks noChangeShapeType="1"/>
              </p:cNvSpPr>
              <p:nvPr/>
            </p:nvSpPr>
            <p:spPr bwMode="auto">
              <a:xfrm>
                <a:off x="666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21" name="Line 429"/>
              <p:cNvSpPr>
                <a:spLocks noChangeShapeType="1"/>
              </p:cNvSpPr>
              <p:nvPr/>
            </p:nvSpPr>
            <p:spPr bwMode="auto">
              <a:xfrm>
                <a:off x="666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22" name="Line 430"/>
              <p:cNvSpPr>
                <a:spLocks noChangeShapeType="1"/>
              </p:cNvSpPr>
              <p:nvPr/>
            </p:nvSpPr>
            <p:spPr bwMode="auto">
              <a:xfrm>
                <a:off x="666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23" name="Line 431"/>
              <p:cNvSpPr>
                <a:spLocks noChangeShapeType="1"/>
              </p:cNvSpPr>
              <p:nvPr/>
            </p:nvSpPr>
            <p:spPr bwMode="auto">
              <a:xfrm>
                <a:off x="692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24" name="Line 432"/>
              <p:cNvSpPr>
                <a:spLocks noChangeShapeType="1"/>
              </p:cNvSpPr>
              <p:nvPr/>
            </p:nvSpPr>
            <p:spPr bwMode="auto">
              <a:xfrm>
                <a:off x="692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25" name="Line 433"/>
              <p:cNvSpPr>
                <a:spLocks noChangeShapeType="1"/>
              </p:cNvSpPr>
              <p:nvPr/>
            </p:nvSpPr>
            <p:spPr bwMode="auto">
              <a:xfrm>
                <a:off x="692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26" name="Line 434"/>
              <p:cNvSpPr>
                <a:spLocks noChangeShapeType="1"/>
              </p:cNvSpPr>
              <p:nvPr/>
            </p:nvSpPr>
            <p:spPr bwMode="auto">
              <a:xfrm>
                <a:off x="692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27" name="Line 435"/>
              <p:cNvSpPr>
                <a:spLocks noChangeShapeType="1"/>
              </p:cNvSpPr>
              <p:nvPr/>
            </p:nvSpPr>
            <p:spPr bwMode="auto">
              <a:xfrm>
                <a:off x="692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28" name="Line 436"/>
              <p:cNvSpPr>
                <a:spLocks noChangeShapeType="1"/>
              </p:cNvSpPr>
              <p:nvPr/>
            </p:nvSpPr>
            <p:spPr bwMode="auto">
              <a:xfrm>
                <a:off x="692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29" name="Line 437"/>
              <p:cNvSpPr>
                <a:spLocks noChangeShapeType="1"/>
              </p:cNvSpPr>
              <p:nvPr/>
            </p:nvSpPr>
            <p:spPr bwMode="auto">
              <a:xfrm>
                <a:off x="692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30" name="Line 438"/>
              <p:cNvSpPr>
                <a:spLocks noChangeShapeType="1"/>
              </p:cNvSpPr>
              <p:nvPr/>
            </p:nvSpPr>
            <p:spPr bwMode="auto">
              <a:xfrm>
                <a:off x="692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31" name="Line 439"/>
              <p:cNvSpPr>
                <a:spLocks noChangeShapeType="1"/>
              </p:cNvSpPr>
              <p:nvPr/>
            </p:nvSpPr>
            <p:spPr bwMode="auto">
              <a:xfrm>
                <a:off x="692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32" name="Line 440"/>
              <p:cNvSpPr>
                <a:spLocks noChangeShapeType="1"/>
              </p:cNvSpPr>
              <p:nvPr/>
            </p:nvSpPr>
            <p:spPr bwMode="auto">
              <a:xfrm>
                <a:off x="692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33" name="Line 441"/>
              <p:cNvSpPr>
                <a:spLocks noChangeShapeType="1"/>
              </p:cNvSpPr>
              <p:nvPr/>
            </p:nvSpPr>
            <p:spPr bwMode="auto">
              <a:xfrm>
                <a:off x="692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34" name="Line 442"/>
              <p:cNvSpPr>
                <a:spLocks noChangeShapeType="1"/>
              </p:cNvSpPr>
              <p:nvPr/>
            </p:nvSpPr>
            <p:spPr bwMode="auto">
              <a:xfrm>
                <a:off x="692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35" name="Line 443"/>
              <p:cNvSpPr>
                <a:spLocks noChangeShapeType="1"/>
              </p:cNvSpPr>
              <p:nvPr/>
            </p:nvSpPr>
            <p:spPr bwMode="auto">
              <a:xfrm>
                <a:off x="692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36" name="Line 444"/>
              <p:cNvSpPr>
                <a:spLocks noChangeShapeType="1"/>
              </p:cNvSpPr>
              <p:nvPr/>
            </p:nvSpPr>
            <p:spPr bwMode="auto">
              <a:xfrm>
                <a:off x="717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37" name="Line 445"/>
              <p:cNvSpPr>
                <a:spLocks noChangeShapeType="1"/>
              </p:cNvSpPr>
              <p:nvPr/>
            </p:nvSpPr>
            <p:spPr bwMode="auto">
              <a:xfrm>
                <a:off x="717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38" name="Line 446"/>
              <p:cNvSpPr>
                <a:spLocks noChangeShapeType="1"/>
              </p:cNvSpPr>
              <p:nvPr/>
            </p:nvSpPr>
            <p:spPr bwMode="auto">
              <a:xfrm>
                <a:off x="717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39" name="Line 447"/>
              <p:cNvSpPr>
                <a:spLocks noChangeShapeType="1"/>
              </p:cNvSpPr>
              <p:nvPr/>
            </p:nvSpPr>
            <p:spPr bwMode="auto">
              <a:xfrm>
                <a:off x="717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40" name="Line 448"/>
              <p:cNvSpPr>
                <a:spLocks noChangeShapeType="1"/>
              </p:cNvSpPr>
              <p:nvPr/>
            </p:nvSpPr>
            <p:spPr bwMode="auto">
              <a:xfrm>
                <a:off x="717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41" name="Line 449"/>
              <p:cNvSpPr>
                <a:spLocks noChangeShapeType="1"/>
              </p:cNvSpPr>
              <p:nvPr/>
            </p:nvSpPr>
            <p:spPr bwMode="auto">
              <a:xfrm>
                <a:off x="717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42" name="Line 450"/>
              <p:cNvSpPr>
                <a:spLocks noChangeShapeType="1"/>
              </p:cNvSpPr>
              <p:nvPr/>
            </p:nvSpPr>
            <p:spPr bwMode="auto">
              <a:xfrm>
                <a:off x="717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43" name="Line 451"/>
              <p:cNvSpPr>
                <a:spLocks noChangeShapeType="1"/>
              </p:cNvSpPr>
              <p:nvPr/>
            </p:nvSpPr>
            <p:spPr bwMode="auto">
              <a:xfrm>
                <a:off x="717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44" name="Line 452"/>
              <p:cNvSpPr>
                <a:spLocks noChangeShapeType="1"/>
              </p:cNvSpPr>
              <p:nvPr/>
            </p:nvSpPr>
            <p:spPr bwMode="auto">
              <a:xfrm>
                <a:off x="717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45" name="Line 453"/>
              <p:cNvSpPr>
                <a:spLocks noChangeShapeType="1"/>
              </p:cNvSpPr>
              <p:nvPr/>
            </p:nvSpPr>
            <p:spPr bwMode="auto">
              <a:xfrm>
                <a:off x="717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46" name="Line 454"/>
              <p:cNvSpPr>
                <a:spLocks noChangeShapeType="1"/>
              </p:cNvSpPr>
              <p:nvPr/>
            </p:nvSpPr>
            <p:spPr bwMode="auto">
              <a:xfrm>
                <a:off x="717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47" name="Line 455"/>
              <p:cNvSpPr>
                <a:spLocks noChangeShapeType="1"/>
              </p:cNvSpPr>
              <p:nvPr/>
            </p:nvSpPr>
            <p:spPr bwMode="auto">
              <a:xfrm>
                <a:off x="717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48" name="Line 456"/>
              <p:cNvSpPr>
                <a:spLocks noChangeShapeType="1"/>
              </p:cNvSpPr>
              <p:nvPr/>
            </p:nvSpPr>
            <p:spPr bwMode="auto">
              <a:xfrm>
                <a:off x="717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49" name="Line 457"/>
              <p:cNvSpPr>
                <a:spLocks noChangeShapeType="1"/>
              </p:cNvSpPr>
              <p:nvPr/>
            </p:nvSpPr>
            <p:spPr bwMode="auto">
              <a:xfrm>
                <a:off x="743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50" name="Line 458"/>
              <p:cNvSpPr>
                <a:spLocks noChangeShapeType="1"/>
              </p:cNvSpPr>
              <p:nvPr/>
            </p:nvSpPr>
            <p:spPr bwMode="auto">
              <a:xfrm>
                <a:off x="743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51" name="Line 459"/>
              <p:cNvSpPr>
                <a:spLocks noChangeShapeType="1"/>
              </p:cNvSpPr>
              <p:nvPr/>
            </p:nvSpPr>
            <p:spPr bwMode="auto">
              <a:xfrm>
                <a:off x="743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52" name="Line 460"/>
              <p:cNvSpPr>
                <a:spLocks noChangeShapeType="1"/>
              </p:cNvSpPr>
              <p:nvPr/>
            </p:nvSpPr>
            <p:spPr bwMode="auto">
              <a:xfrm>
                <a:off x="743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53" name="Line 461"/>
              <p:cNvSpPr>
                <a:spLocks noChangeShapeType="1"/>
              </p:cNvSpPr>
              <p:nvPr/>
            </p:nvSpPr>
            <p:spPr bwMode="auto">
              <a:xfrm>
                <a:off x="743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54" name="Line 462"/>
              <p:cNvSpPr>
                <a:spLocks noChangeShapeType="1"/>
              </p:cNvSpPr>
              <p:nvPr/>
            </p:nvSpPr>
            <p:spPr bwMode="auto">
              <a:xfrm>
                <a:off x="743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55" name="Line 463"/>
              <p:cNvSpPr>
                <a:spLocks noChangeShapeType="1"/>
              </p:cNvSpPr>
              <p:nvPr/>
            </p:nvSpPr>
            <p:spPr bwMode="auto">
              <a:xfrm>
                <a:off x="743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56" name="Line 464"/>
              <p:cNvSpPr>
                <a:spLocks noChangeShapeType="1"/>
              </p:cNvSpPr>
              <p:nvPr/>
            </p:nvSpPr>
            <p:spPr bwMode="auto">
              <a:xfrm>
                <a:off x="743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57" name="Line 465"/>
              <p:cNvSpPr>
                <a:spLocks noChangeShapeType="1"/>
              </p:cNvSpPr>
              <p:nvPr/>
            </p:nvSpPr>
            <p:spPr bwMode="auto">
              <a:xfrm>
                <a:off x="743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58" name="Line 466"/>
              <p:cNvSpPr>
                <a:spLocks noChangeShapeType="1"/>
              </p:cNvSpPr>
              <p:nvPr/>
            </p:nvSpPr>
            <p:spPr bwMode="auto">
              <a:xfrm>
                <a:off x="743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59" name="Line 467"/>
              <p:cNvSpPr>
                <a:spLocks noChangeShapeType="1"/>
              </p:cNvSpPr>
              <p:nvPr/>
            </p:nvSpPr>
            <p:spPr bwMode="auto">
              <a:xfrm>
                <a:off x="743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60" name="Line 468"/>
              <p:cNvSpPr>
                <a:spLocks noChangeShapeType="1"/>
              </p:cNvSpPr>
              <p:nvPr/>
            </p:nvSpPr>
            <p:spPr bwMode="auto">
              <a:xfrm>
                <a:off x="743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61" name="Line 469"/>
              <p:cNvSpPr>
                <a:spLocks noChangeShapeType="1"/>
              </p:cNvSpPr>
              <p:nvPr/>
            </p:nvSpPr>
            <p:spPr bwMode="auto">
              <a:xfrm>
                <a:off x="743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62" name="Line 470"/>
              <p:cNvSpPr>
                <a:spLocks noChangeShapeType="1"/>
              </p:cNvSpPr>
              <p:nvPr/>
            </p:nvSpPr>
            <p:spPr bwMode="auto">
              <a:xfrm flipH="1">
                <a:off x="3600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63" name="Line 471"/>
              <p:cNvSpPr>
                <a:spLocks noChangeShapeType="1"/>
              </p:cNvSpPr>
              <p:nvPr/>
            </p:nvSpPr>
            <p:spPr bwMode="auto">
              <a:xfrm flipH="1">
                <a:off x="3600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64" name="Line 472"/>
              <p:cNvSpPr>
                <a:spLocks noChangeShapeType="1"/>
              </p:cNvSpPr>
              <p:nvPr/>
            </p:nvSpPr>
            <p:spPr bwMode="auto">
              <a:xfrm flipH="1">
                <a:off x="3600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65" name="Line 473"/>
              <p:cNvSpPr>
                <a:spLocks noChangeShapeType="1"/>
              </p:cNvSpPr>
              <p:nvPr/>
            </p:nvSpPr>
            <p:spPr bwMode="auto">
              <a:xfrm flipH="1">
                <a:off x="3600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66" name="Line 474"/>
              <p:cNvSpPr>
                <a:spLocks noChangeShapeType="1"/>
              </p:cNvSpPr>
              <p:nvPr/>
            </p:nvSpPr>
            <p:spPr bwMode="auto">
              <a:xfrm flipH="1">
                <a:off x="3600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67" name="Line 475"/>
              <p:cNvSpPr>
                <a:spLocks noChangeShapeType="1"/>
              </p:cNvSpPr>
              <p:nvPr/>
            </p:nvSpPr>
            <p:spPr bwMode="auto">
              <a:xfrm flipH="1">
                <a:off x="3600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68" name="Line 476"/>
              <p:cNvSpPr>
                <a:spLocks noChangeShapeType="1"/>
              </p:cNvSpPr>
              <p:nvPr/>
            </p:nvSpPr>
            <p:spPr bwMode="auto">
              <a:xfrm flipH="1">
                <a:off x="3600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69" name="Line 477"/>
              <p:cNvSpPr>
                <a:spLocks noChangeShapeType="1"/>
              </p:cNvSpPr>
              <p:nvPr/>
            </p:nvSpPr>
            <p:spPr bwMode="auto">
              <a:xfrm flipH="1">
                <a:off x="3600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70" name="Line 478"/>
              <p:cNvSpPr>
                <a:spLocks noChangeShapeType="1"/>
              </p:cNvSpPr>
              <p:nvPr/>
            </p:nvSpPr>
            <p:spPr bwMode="auto">
              <a:xfrm flipH="1">
                <a:off x="3600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71" name="Line 479"/>
              <p:cNvSpPr>
                <a:spLocks noChangeShapeType="1"/>
              </p:cNvSpPr>
              <p:nvPr/>
            </p:nvSpPr>
            <p:spPr bwMode="auto">
              <a:xfrm flipH="1">
                <a:off x="3600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72" name="Line 480"/>
              <p:cNvSpPr>
                <a:spLocks noChangeShapeType="1"/>
              </p:cNvSpPr>
              <p:nvPr/>
            </p:nvSpPr>
            <p:spPr bwMode="auto">
              <a:xfrm flipH="1">
                <a:off x="3600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73" name="Line 481"/>
              <p:cNvSpPr>
                <a:spLocks noChangeShapeType="1"/>
              </p:cNvSpPr>
              <p:nvPr/>
            </p:nvSpPr>
            <p:spPr bwMode="auto">
              <a:xfrm flipH="1">
                <a:off x="3600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74" name="Line 482"/>
              <p:cNvSpPr>
                <a:spLocks noChangeShapeType="1"/>
              </p:cNvSpPr>
              <p:nvPr/>
            </p:nvSpPr>
            <p:spPr bwMode="auto">
              <a:xfrm flipH="1">
                <a:off x="3600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75" name="Line 483"/>
              <p:cNvSpPr>
                <a:spLocks noChangeShapeType="1"/>
              </p:cNvSpPr>
              <p:nvPr/>
            </p:nvSpPr>
            <p:spPr bwMode="auto">
              <a:xfrm flipH="1">
                <a:off x="3854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76" name="Line 484"/>
              <p:cNvSpPr>
                <a:spLocks noChangeShapeType="1"/>
              </p:cNvSpPr>
              <p:nvPr/>
            </p:nvSpPr>
            <p:spPr bwMode="auto">
              <a:xfrm flipH="1">
                <a:off x="3854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77" name="Line 485"/>
              <p:cNvSpPr>
                <a:spLocks noChangeShapeType="1"/>
              </p:cNvSpPr>
              <p:nvPr/>
            </p:nvSpPr>
            <p:spPr bwMode="auto">
              <a:xfrm flipH="1">
                <a:off x="3854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78" name="Line 486"/>
              <p:cNvSpPr>
                <a:spLocks noChangeShapeType="1"/>
              </p:cNvSpPr>
              <p:nvPr/>
            </p:nvSpPr>
            <p:spPr bwMode="auto">
              <a:xfrm flipH="1">
                <a:off x="3854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79" name="Line 487"/>
              <p:cNvSpPr>
                <a:spLocks noChangeShapeType="1"/>
              </p:cNvSpPr>
              <p:nvPr/>
            </p:nvSpPr>
            <p:spPr bwMode="auto">
              <a:xfrm flipH="1">
                <a:off x="3854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80" name="Line 488"/>
              <p:cNvSpPr>
                <a:spLocks noChangeShapeType="1"/>
              </p:cNvSpPr>
              <p:nvPr/>
            </p:nvSpPr>
            <p:spPr bwMode="auto">
              <a:xfrm flipH="1">
                <a:off x="3854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81" name="Line 489"/>
              <p:cNvSpPr>
                <a:spLocks noChangeShapeType="1"/>
              </p:cNvSpPr>
              <p:nvPr/>
            </p:nvSpPr>
            <p:spPr bwMode="auto">
              <a:xfrm flipH="1">
                <a:off x="3854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82" name="Line 490"/>
              <p:cNvSpPr>
                <a:spLocks noChangeShapeType="1"/>
              </p:cNvSpPr>
              <p:nvPr/>
            </p:nvSpPr>
            <p:spPr bwMode="auto">
              <a:xfrm flipH="1">
                <a:off x="3854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83" name="Line 491"/>
              <p:cNvSpPr>
                <a:spLocks noChangeShapeType="1"/>
              </p:cNvSpPr>
              <p:nvPr/>
            </p:nvSpPr>
            <p:spPr bwMode="auto">
              <a:xfrm flipH="1">
                <a:off x="3854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84" name="Line 492"/>
              <p:cNvSpPr>
                <a:spLocks noChangeShapeType="1"/>
              </p:cNvSpPr>
              <p:nvPr/>
            </p:nvSpPr>
            <p:spPr bwMode="auto">
              <a:xfrm flipH="1">
                <a:off x="3854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85" name="Line 493"/>
              <p:cNvSpPr>
                <a:spLocks noChangeShapeType="1"/>
              </p:cNvSpPr>
              <p:nvPr/>
            </p:nvSpPr>
            <p:spPr bwMode="auto">
              <a:xfrm flipH="1">
                <a:off x="3854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86" name="Line 494"/>
              <p:cNvSpPr>
                <a:spLocks noChangeShapeType="1"/>
              </p:cNvSpPr>
              <p:nvPr/>
            </p:nvSpPr>
            <p:spPr bwMode="auto">
              <a:xfrm flipH="1">
                <a:off x="3854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87" name="Line 495"/>
              <p:cNvSpPr>
                <a:spLocks noChangeShapeType="1"/>
              </p:cNvSpPr>
              <p:nvPr/>
            </p:nvSpPr>
            <p:spPr bwMode="auto">
              <a:xfrm flipH="1">
                <a:off x="3854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88" name="Line 496"/>
              <p:cNvSpPr>
                <a:spLocks noChangeShapeType="1"/>
              </p:cNvSpPr>
              <p:nvPr/>
            </p:nvSpPr>
            <p:spPr bwMode="auto">
              <a:xfrm flipH="1">
                <a:off x="4108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89" name="Line 497"/>
              <p:cNvSpPr>
                <a:spLocks noChangeShapeType="1"/>
              </p:cNvSpPr>
              <p:nvPr/>
            </p:nvSpPr>
            <p:spPr bwMode="auto">
              <a:xfrm flipH="1">
                <a:off x="4108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90" name="Line 498"/>
              <p:cNvSpPr>
                <a:spLocks noChangeShapeType="1"/>
              </p:cNvSpPr>
              <p:nvPr/>
            </p:nvSpPr>
            <p:spPr bwMode="auto">
              <a:xfrm flipH="1">
                <a:off x="4108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91" name="Line 499"/>
              <p:cNvSpPr>
                <a:spLocks noChangeShapeType="1"/>
              </p:cNvSpPr>
              <p:nvPr/>
            </p:nvSpPr>
            <p:spPr bwMode="auto">
              <a:xfrm flipH="1">
                <a:off x="4108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92" name="Line 500"/>
              <p:cNvSpPr>
                <a:spLocks noChangeShapeType="1"/>
              </p:cNvSpPr>
              <p:nvPr/>
            </p:nvSpPr>
            <p:spPr bwMode="auto">
              <a:xfrm flipH="1">
                <a:off x="4108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93" name="Line 501"/>
              <p:cNvSpPr>
                <a:spLocks noChangeShapeType="1"/>
              </p:cNvSpPr>
              <p:nvPr/>
            </p:nvSpPr>
            <p:spPr bwMode="auto">
              <a:xfrm flipH="1">
                <a:off x="4108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94" name="Line 502"/>
              <p:cNvSpPr>
                <a:spLocks noChangeShapeType="1"/>
              </p:cNvSpPr>
              <p:nvPr/>
            </p:nvSpPr>
            <p:spPr bwMode="auto">
              <a:xfrm flipH="1">
                <a:off x="4108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95" name="Line 503"/>
              <p:cNvSpPr>
                <a:spLocks noChangeShapeType="1"/>
              </p:cNvSpPr>
              <p:nvPr/>
            </p:nvSpPr>
            <p:spPr bwMode="auto">
              <a:xfrm flipH="1">
                <a:off x="4108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96" name="Line 504"/>
              <p:cNvSpPr>
                <a:spLocks noChangeShapeType="1"/>
              </p:cNvSpPr>
              <p:nvPr/>
            </p:nvSpPr>
            <p:spPr bwMode="auto">
              <a:xfrm flipH="1">
                <a:off x="4108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97" name="Line 505"/>
              <p:cNvSpPr>
                <a:spLocks noChangeShapeType="1"/>
              </p:cNvSpPr>
              <p:nvPr/>
            </p:nvSpPr>
            <p:spPr bwMode="auto">
              <a:xfrm flipH="1">
                <a:off x="4108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98" name="Line 506"/>
              <p:cNvSpPr>
                <a:spLocks noChangeShapeType="1"/>
              </p:cNvSpPr>
              <p:nvPr/>
            </p:nvSpPr>
            <p:spPr bwMode="auto">
              <a:xfrm flipH="1">
                <a:off x="4108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99" name="Line 507"/>
              <p:cNvSpPr>
                <a:spLocks noChangeShapeType="1"/>
              </p:cNvSpPr>
              <p:nvPr/>
            </p:nvSpPr>
            <p:spPr bwMode="auto">
              <a:xfrm flipH="1">
                <a:off x="4108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00" name="Line 508"/>
              <p:cNvSpPr>
                <a:spLocks noChangeShapeType="1"/>
              </p:cNvSpPr>
              <p:nvPr/>
            </p:nvSpPr>
            <p:spPr bwMode="auto">
              <a:xfrm flipH="1">
                <a:off x="4108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01" name="Line 509"/>
              <p:cNvSpPr>
                <a:spLocks noChangeShapeType="1"/>
              </p:cNvSpPr>
              <p:nvPr/>
            </p:nvSpPr>
            <p:spPr bwMode="auto">
              <a:xfrm flipH="1">
                <a:off x="4362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02" name="Line 510"/>
              <p:cNvSpPr>
                <a:spLocks noChangeShapeType="1"/>
              </p:cNvSpPr>
              <p:nvPr/>
            </p:nvSpPr>
            <p:spPr bwMode="auto">
              <a:xfrm flipH="1">
                <a:off x="4362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03" name="Line 511"/>
              <p:cNvSpPr>
                <a:spLocks noChangeShapeType="1"/>
              </p:cNvSpPr>
              <p:nvPr/>
            </p:nvSpPr>
            <p:spPr bwMode="auto">
              <a:xfrm flipH="1">
                <a:off x="4362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04" name="Line 512"/>
              <p:cNvSpPr>
                <a:spLocks noChangeShapeType="1"/>
              </p:cNvSpPr>
              <p:nvPr/>
            </p:nvSpPr>
            <p:spPr bwMode="auto">
              <a:xfrm flipH="1">
                <a:off x="4362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05" name="Line 513"/>
              <p:cNvSpPr>
                <a:spLocks noChangeShapeType="1"/>
              </p:cNvSpPr>
              <p:nvPr/>
            </p:nvSpPr>
            <p:spPr bwMode="auto">
              <a:xfrm flipH="1">
                <a:off x="4362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06" name="Line 514"/>
              <p:cNvSpPr>
                <a:spLocks noChangeShapeType="1"/>
              </p:cNvSpPr>
              <p:nvPr/>
            </p:nvSpPr>
            <p:spPr bwMode="auto">
              <a:xfrm flipH="1">
                <a:off x="4362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07" name="Line 515"/>
              <p:cNvSpPr>
                <a:spLocks noChangeShapeType="1"/>
              </p:cNvSpPr>
              <p:nvPr/>
            </p:nvSpPr>
            <p:spPr bwMode="auto">
              <a:xfrm flipH="1">
                <a:off x="4362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08" name="Line 516"/>
              <p:cNvSpPr>
                <a:spLocks noChangeShapeType="1"/>
              </p:cNvSpPr>
              <p:nvPr/>
            </p:nvSpPr>
            <p:spPr bwMode="auto">
              <a:xfrm flipH="1">
                <a:off x="4362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09" name="Line 517"/>
              <p:cNvSpPr>
                <a:spLocks noChangeShapeType="1"/>
              </p:cNvSpPr>
              <p:nvPr/>
            </p:nvSpPr>
            <p:spPr bwMode="auto">
              <a:xfrm flipH="1">
                <a:off x="4362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10" name="Line 518"/>
              <p:cNvSpPr>
                <a:spLocks noChangeShapeType="1"/>
              </p:cNvSpPr>
              <p:nvPr/>
            </p:nvSpPr>
            <p:spPr bwMode="auto">
              <a:xfrm flipH="1">
                <a:off x="4362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11" name="Line 519"/>
              <p:cNvSpPr>
                <a:spLocks noChangeShapeType="1"/>
              </p:cNvSpPr>
              <p:nvPr/>
            </p:nvSpPr>
            <p:spPr bwMode="auto">
              <a:xfrm flipH="1">
                <a:off x="4362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12" name="Line 520"/>
              <p:cNvSpPr>
                <a:spLocks noChangeShapeType="1"/>
              </p:cNvSpPr>
              <p:nvPr/>
            </p:nvSpPr>
            <p:spPr bwMode="auto">
              <a:xfrm flipH="1">
                <a:off x="4362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13" name="Line 521"/>
              <p:cNvSpPr>
                <a:spLocks noChangeShapeType="1"/>
              </p:cNvSpPr>
              <p:nvPr/>
            </p:nvSpPr>
            <p:spPr bwMode="auto">
              <a:xfrm flipH="1">
                <a:off x="4362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14" name="Line 522"/>
              <p:cNvSpPr>
                <a:spLocks noChangeShapeType="1"/>
              </p:cNvSpPr>
              <p:nvPr/>
            </p:nvSpPr>
            <p:spPr bwMode="auto">
              <a:xfrm flipH="1">
                <a:off x="4616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15" name="Line 523"/>
              <p:cNvSpPr>
                <a:spLocks noChangeShapeType="1"/>
              </p:cNvSpPr>
              <p:nvPr/>
            </p:nvSpPr>
            <p:spPr bwMode="auto">
              <a:xfrm flipH="1">
                <a:off x="4616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16" name="Line 524"/>
              <p:cNvSpPr>
                <a:spLocks noChangeShapeType="1"/>
              </p:cNvSpPr>
              <p:nvPr/>
            </p:nvSpPr>
            <p:spPr bwMode="auto">
              <a:xfrm flipH="1">
                <a:off x="4616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17" name="Line 525"/>
              <p:cNvSpPr>
                <a:spLocks noChangeShapeType="1"/>
              </p:cNvSpPr>
              <p:nvPr/>
            </p:nvSpPr>
            <p:spPr bwMode="auto">
              <a:xfrm flipH="1">
                <a:off x="4616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18" name="Line 526"/>
              <p:cNvSpPr>
                <a:spLocks noChangeShapeType="1"/>
              </p:cNvSpPr>
              <p:nvPr/>
            </p:nvSpPr>
            <p:spPr bwMode="auto">
              <a:xfrm flipH="1">
                <a:off x="4616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19" name="Line 527"/>
              <p:cNvSpPr>
                <a:spLocks noChangeShapeType="1"/>
              </p:cNvSpPr>
              <p:nvPr/>
            </p:nvSpPr>
            <p:spPr bwMode="auto">
              <a:xfrm flipH="1">
                <a:off x="4616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20" name="Line 528"/>
              <p:cNvSpPr>
                <a:spLocks noChangeShapeType="1"/>
              </p:cNvSpPr>
              <p:nvPr/>
            </p:nvSpPr>
            <p:spPr bwMode="auto">
              <a:xfrm flipH="1">
                <a:off x="4616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21" name="Line 529"/>
              <p:cNvSpPr>
                <a:spLocks noChangeShapeType="1"/>
              </p:cNvSpPr>
              <p:nvPr/>
            </p:nvSpPr>
            <p:spPr bwMode="auto">
              <a:xfrm flipH="1">
                <a:off x="4616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22" name="Line 530"/>
              <p:cNvSpPr>
                <a:spLocks noChangeShapeType="1"/>
              </p:cNvSpPr>
              <p:nvPr/>
            </p:nvSpPr>
            <p:spPr bwMode="auto">
              <a:xfrm flipH="1">
                <a:off x="4616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23" name="Line 531"/>
              <p:cNvSpPr>
                <a:spLocks noChangeShapeType="1"/>
              </p:cNvSpPr>
              <p:nvPr/>
            </p:nvSpPr>
            <p:spPr bwMode="auto">
              <a:xfrm flipH="1">
                <a:off x="4616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24" name="Line 532"/>
              <p:cNvSpPr>
                <a:spLocks noChangeShapeType="1"/>
              </p:cNvSpPr>
              <p:nvPr/>
            </p:nvSpPr>
            <p:spPr bwMode="auto">
              <a:xfrm flipH="1">
                <a:off x="4616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25" name="Line 533"/>
              <p:cNvSpPr>
                <a:spLocks noChangeShapeType="1"/>
              </p:cNvSpPr>
              <p:nvPr/>
            </p:nvSpPr>
            <p:spPr bwMode="auto">
              <a:xfrm flipH="1">
                <a:off x="4616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26" name="Line 534"/>
              <p:cNvSpPr>
                <a:spLocks noChangeShapeType="1"/>
              </p:cNvSpPr>
              <p:nvPr/>
            </p:nvSpPr>
            <p:spPr bwMode="auto">
              <a:xfrm flipH="1">
                <a:off x="4616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27" name="Line 535"/>
              <p:cNvSpPr>
                <a:spLocks noChangeShapeType="1"/>
              </p:cNvSpPr>
              <p:nvPr/>
            </p:nvSpPr>
            <p:spPr bwMode="auto">
              <a:xfrm flipH="1">
                <a:off x="4870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28" name="Line 536"/>
              <p:cNvSpPr>
                <a:spLocks noChangeShapeType="1"/>
              </p:cNvSpPr>
              <p:nvPr/>
            </p:nvSpPr>
            <p:spPr bwMode="auto">
              <a:xfrm flipH="1">
                <a:off x="4870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29" name="Line 537"/>
              <p:cNvSpPr>
                <a:spLocks noChangeShapeType="1"/>
              </p:cNvSpPr>
              <p:nvPr/>
            </p:nvSpPr>
            <p:spPr bwMode="auto">
              <a:xfrm flipH="1">
                <a:off x="4870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30" name="Line 538"/>
              <p:cNvSpPr>
                <a:spLocks noChangeShapeType="1"/>
              </p:cNvSpPr>
              <p:nvPr/>
            </p:nvSpPr>
            <p:spPr bwMode="auto">
              <a:xfrm flipH="1">
                <a:off x="4870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31" name="Line 539"/>
              <p:cNvSpPr>
                <a:spLocks noChangeShapeType="1"/>
              </p:cNvSpPr>
              <p:nvPr/>
            </p:nvSpPr>
            <p:spPr bwMode="auto">
              <a:xfrm flipH="1">
                <a:off x="4870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32" name="Line 540"/>
              <p:cNvSpPr>
                <a:spLocks noChangeShapeType="1"/>
              </p:cNvSpPr>
              <p:nvPr/>
            </p:nvSpPr>
            <p:spPr bwMode="auto">
              <a:xfrm flipH="1">
                <a:off x="4870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33" name="Line 541"/>
              <p:cNvSpPr>
                <a:spLocks noChangeShapeType="1"/>
              </p:cNvSpPr>
              <p:nvPr/>
            </p:nvSpPr>
            <p:spPr bwMode="auto">
              <a:xfrm flipH="1">
                <a:off x="4870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34" name="Line 542"/>
              <p:cNvSpPr>
                <a:spLocks noChangeShapeType="1"/>
              </p:cNvSpPr>
              <p:nvPr/>
            </p:nvSpPr>
            <p:spPr bwMode="auto">
              <a:xfrm flipH="1">
                <a:off x="4870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35" name="Line 543"/>
              <p:cNvSpPr>
                <a:spLocks noChangeShapeType="1"/>
              </p:cNvSpPr>
              <p:nvPr/>
            </p:nvSpPr>
            <p:spPr bwMode="auto">
              <a:xfrm flipH="1">
                <a:off x="4870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36" name="Line 544"/>
              <p:cNvSpPr>
                <a:spLocks noChangeShapeType="1"/>
              </p:cNvSpPr>
              <p:nvPr/>
            </p:nvSpPr>
            <p:spPr bwMode="auto">
              <a:xfrm flipH="1">
                <a:off x="4870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37" name="Line 545"/>
              <p:cNvSpPr>
                <a:spLocks noChangeShapeType="1"/>
              </p:cNvSpPr>
              <p:nvPr/>
            </p:nvSpPr>
            <p:spPr bwMode="auto">
              <a:xfrm flipH="1">
                <a:off x="4870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38" name="Line 546"/>
              <p:cNvSpPr>
                <a:spLocks noChangeShapeType="1"/>
              </p:cNvSpPr>
              <p:nvPr/>
            </p:nvSpPr>
            <p:spPr bwMode="auto">
              <a:xfrm flipH="1">
                <a:off x="4870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39" name="Line 547"/>
              <p:cNvSpPr>
                <a:spLocks noChangeShapeType="1"/>
              </p:cNvSpPr>
              <p:nvPr/>
            </p:nvSpPr>
            <p:spPr bwMode="auto">
              <a:xfrm flipH="1">
                <a:off x="4870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40" name="Line 548"/>
              <p:cNvSpPr>
                <a:spLocks noChangeShapeType="1"/>
              </p:cNvSpPr>
              <p:nvPr/>
            </p:nvSpPr>
            <p:spPr bwMode="auto">
              <a:xfrm flipH="1">
                <a:off x="5124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41" name="Line 549"/>
              <p:cNvSpPr>
                <a:spLocks noChangeShapeType="1"/>
              </p:cNvSpPr>
              <p:nvPr/>
            </p:nvSpPr>
            <p:spPr bwMode="auto">
              <a:xfrm flipH="1">
                <a:off x="5124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42" name="Line 550"/>
              <p:cNvSpPr>
                <a:spLocks noChangeShapeType="1"/>
              </p:cNvSpPr>
              <p:nvPr/>
            </p:nvSpPr>
            <p:spPr bwMode="auto">
              <a:xfrm flipH="1">
                <a:off x="5124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43" name="Line 551"/>
              <p:cNvSpPr>
                <a:spLocks noChangeShapeType="1"/>
              </p:cNvSpPr>
              <p:nvPr/>
            </p:nvSpPr>
            <p:spPr bwMode="auto">
              <a:xfrm flipH="1">
                <a:off x="5124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44" name="Line 552"/>
              <p:cNvSpPr>
                <a:spLocks noChangeShapeType="1"/>
              </p:cNvSpPr>
              <p:nvPr/>
            </p:nvSpPr>
            <p:spPr bwMode="auto">
              <a:xfrm flipH="1">
                <a:off x="5124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45" name="Line 553"/>
              <p:cNvSpPr>
                <a:spLocks noChangeShapeType="1"/>
              </p:cNvSpPr>
              <p:nvPr/>
            </p:nvSpPr>
            <p:spPr bwMode="auto">
              <a:xfrm flipH="1">
                <a:off x="5124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46" name="Line 554"/>
              <p:cNvSpPr>
                <a:spLocks noChangeShapeType="1"/>
              </p:cNvSpPr>
              <p:nvPr/>
            </p:nvSpPr>
            <p:spPr bwMode="auto">
              <a:xfrm flipH="1">
                <a:off x="5124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47" name="Line 555"/>
              <p:cNvSpPr>
                <a:spLocks noChangeShapeType="1"/>
              </p:cNvSpPr>
              <p:nvPr/>
            </p:nvSpPr>
            <p:spPr bwMode="auto">
              <a:xfrm flipH="1">
                <a:off x="5124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48" name="Line 556"/>
              <p:cNvSpPr>
                <a:spLocks noChangeShapeType="1"/>
              </p:cNvSpPr>
              <p:nvPr/>
            </p:nvSpPr>
            <p:spPr bwMode="auto">
              <a:xfrm flipH="1">
                <a:off x="5124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49" name="Line 557"/>
              <p:cNvSpPr>
                <a:spLocks noChangeShapeType="1"/>
              </p:cNvSpPr>
              <p:nvPr/>
            </p:nvSpPr>
            <p:spPr bwMode="auto">
              <a:xfrm flipH="1">
                <a:off x="5124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50" name="Line 558"/>
              <p:cNvSpPr>
                <a:spLocks noChangeShapeType="1"/>
              </p:cNvSpPr>
              <p:nvPr/>
            </p:nvSpPr>
            <p:spPr bwMode="auto">
              <a:xfrm flipH="1">
                <a:off x="5124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51" name="Line 559"/>
              <p:cNvSpPr>
                <a:spLocks noChangeShapeType="1"/>
              </p:cNvSpPr>
              <p:nvPr/>
            </p:nvSpPr>
            <p:spPr bwMode="auto">
              <a:xfrm flipH="1">
                <a:off x="5124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52" name="Line 560"/>
              <p:cNvSpPr>
                <a:spLocks noChangeShapeType="1"/>
              </p:cNvSpPr>
              <p:nvPr/>
            </p:nvSpPr>
            <p:spPr bwMode="auto">
              <a:xfrm flipH="1">
                <a:off x="5124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53" name="Line 561"/>
              <p:cNvSpPr>
                <a:spLocks noChangeShapeType="1"/>
              </p:cNvSpPr>
              <p:nvPr/>
            </p:nvSpPr>
            <p:spPr bwMode="auto">
              <a:xfrm flipH="1">
                <a:off x="5378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54" name="Line 562"/>
              <p:cNvSpPr>
                <a:spLocks noChangeShapeType="1"/>
              </p:cNvSpPr>
              <p:nvPr/>
            </p:nvSpPr>
            <p:spPr bwMode="auto">
              <a:xfrm flipH="1">
                <a:off x="5378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55" name="Line 563"/>
              <p:cNvSpPr>
                <a:spLocks noChangeShapeType="1"/>
              </p:cNvSpPr>
              <p:nvPr/>
            </p:nvSpPr>
            <p:spPr bwMode="auto">
              <a:xfrm flipH="1">
                <a:off x="5378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56" name="Line 564"/>
              <p:cNvSpPr>
                <a:spLocks noChangeShapeType="1"/>
              </p:cNvSpPr>
              <p:nvPr/>
            </p:nvSpPr>
            <p:spPr bwMode="auto">
              <a:xfrm flipH="1">
                <a:off x="5378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57" name="Line 565"/>
              <p:cNvSpPr>
                <a:spLocks noChangeShapeType="1"/>
              </p:cNvSpPr>
              <p:nvPr/>
            </p:nvSpPr>
            <p:spPr bwMode="auto">
              <a:xfrm flipH="1">
                <a:off x="5378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58" name="Line 566"/>
              <p:cNvSpPr>
                <a:spLocks noChangeShapeType="1"/>
              </p:cNvSpPr>
              <p:nvPr/>
            </p:nvSpPr>
            <p:spPr bwMode="auto">
              <a:xfrm flipH="1">
                <a:off x="5378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59" name="Line 567"/>
              <p:cNvSpPr>
                <a:spLocks noChangeShapeType="1"/>
              </p:cNvSpPr>
              <p:nvPr/>
            </p:nvSpPr>
            <p:spPr bwMode="auto">
              <a:xfrm flipH="1">
                <a:off x="5378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60" name="Line 568"/>
              <p:cNvSpPr>
                <a:spLocks noChangeShapeType="1"/>
              </p:cNvSpPr>
              <p:nvPr/>
            </p:nvSpPr>
            <p:spPr bwMode="auto">
              <a:xfrm flipH="1">
                <a:off x="5378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61" name="Line 569"/>
              <p:cNvSpPr>
                <a:spLocks noChangeShapeType="1"/>
              </p:cNvSpPr>
              <p:nvPr/>
            </p:nvSpPr>
            <p:spPr bwMode="auto">
              <a:xfrm flipH="1">
                <a:off x="5378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62" name="Line 570"/>
              <p:cNvSpPr>
                <a:spLocks noChangeShapeType="1"/>
              </p:cNvSpPr>
              <p:nvPr/>
            </p:nvSpPr>
            <p:spPr bwMode="auto">
              <a:xfrm flipH="1">
                <a:off x="5378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63" name="Line 571"/>
              <p:cNvSpPr>
                <a:spLocks noChangeShapeType="1"/>
              </p:cNvSpPr>
              <p:nvPr/>
            </p:nvSpPr>
            <p:spPr bwMode="auto">
              <a:xfrm flipH="1">
                <a:off x="5378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64" name="Line 572"/>
              <p:cNvSpPr>
                <a:spLocks noChangeShapeType="1"/>
              </p:cNvSpPr>
              <p:nvPr/>
            </p:nvSpPr>
            <p:spPr bwMode="auto">
              <a:xfrm flipH="1">
                <a:off x="5378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65" name="Line 573"/>
              <p:cNvSpPr>
                <a:spLocks noChangeShapeType="1"/>
              </p:cNvSpPr>
              <p:nvPr/>
            </p:nvSpPr>
            <p:spPr bwMode="auto">
              <a:xfrm flipH="1">
                <a:off x="5378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66" name="Line 574"/>
              <p:cNvSpPr>
                <a:spLocks noChangeShapeType="1"/>
              </p:cNvSpPr>
              <p:nvPr/>
            </p:nvSpPr>
            <p:spPr bwMode="auto">
              <a:xfrm flipH="1">
                <a:off x="5632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67" name="Line 575"/>
              <p:cNvSpPr>
                <a:spLocks noChangeShapeType="1"/>
              </p:cNvSpPr>
              <p:nvPr/>
            </p:nvSpPr>
            <p:spPr bwMode="auto">
              <a:xfrm flipH="1">
                <a:off x="5632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68" name="Line 576"/>
              <p:cNvSpPr>
                <a:spLocks noChangeShapeType="1"/>
              </p:cNvSpPr>
              <p:nvPr/>
            </p:nvSpPr>
            <p:spPr bwMode="auto">
              <a:xfrm flipH="1">
                <a:off x="5632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69" name="Line 577"/>
              <p:cNvSpPr>
                <a:spLocks noChangeShapeType="1"/>
              </p:cNvSpPr>
              <p:nvPr/>
            </p:nvSpPr>
            <p:spPr bwMode="auto">
              <a:xfrm flipH="1">
                <a:off x="5632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70" name="Line 578"/>
              <p:cNvSpPr>
                <a:spLocks noChangeShapeType="1"/>
              </p:cNvSpPr>
              <p:nvPr/>
            </p:nvSpPr>
            <p:spPr bwMode="auto">
              <a:xfrm flipH="1">
                <a:off x="5632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71" name="Line 579"/>
              <p:cNvSpPr>
                <a:spLocks noChangeShapeType="1"/>
              </p:cNvSpPr>
              <p:nvPr/>
            </p:nvSpPr>
            <p:spPr bwMode="auto">
              <a:xfrm flipH="1">
                <a:off x="5632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72" name="Line 580"/>
              <p:cNvSpPr>
                <a:spLocks noChangeShapeType="1"/>
              </p:cNvSpPr>
              <p:nvPr/>
            </p:nvSpPr>
            <p:spPr bwMode="auto">
              <a:xfrm flipH="1">
                <a:off x="5632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73" name="Line 581"/>
              <p:cNvSpPr>
                <a:spLocks noChangeShapeType="1"/>
              </p:cNvSpPr>
              <p:nvPr/>
            </p:nvSpPr>
            <p:spPr bwMode="auto">
              <a:xfrm flipH="1">
                <a:off x="5632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74" name="Line 582"/>
              <p:cNvSpPr>
                <a:spLocks noChangeShapeType="1"/>
              </p:cNvSpPr>
              <p:nvPr/>
            </p:nvSpPr>
            <p:spPr bwMode="auto">
              <a:xfrm flipH="1">
                <a:off x="5632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75" name="Line 583"/>
              <p:cNvSpPr>
                <a:spLocks noChangeShapeType="1"/>
              </p:cNvSpPr>
              <p:nvPr/>
            </p:nvSpPr>
            <p:spPr bwMode="auto">
              <a:xfrm flipH="1">
                <a:off x="5632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76" name="Line 584"/>
              <p:cNvSpPr>
                <a:spLocks noChangeShapeType="1"/>
              </p:cNvSpPr>
              <p:nvPr/>
            </p:nvSpPr>
            <p:spPr bwMode="auto">
              <a:xfrm flipH="1">
                <a:off x="5632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77" name="Line 585"/>
              <p:cNvSpPr>
                <a:spLocks noChangeShapeType="1"/>
              </p:cNvSpPr>
              <p:nvPr/>
            </p:nvSpPr>
            <p:spPr bwMode="auto">
              <a:xfrm flipH="1">
                <a:off x="5632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78" name="Line 586"/>
              <p:cNvSpPr>
                <a:spLocks noChangeShapeType="1"/>
              </p:cNvSpPr>
              <p:nvPr/>
            </p:nvSpPr>
            <p:spPr bwMode="auto">
              <a:xfrm flipH="1">
                <a:off x="5632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79" name="Line 587"/>
              <p:cNvSpPr>
                <a:spLocks noChangeShapeType="1"/>
              </p:cNvSpPr>
              <p:nvPr/>
            </p:nvSpPr>
            <p:spPr bwMode="auto">
              <a:xfrm flipH="1">
                <a:off x="5886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80" name="Line 588"/>
              <p:cNvSpPr>
                <a:spLocks noChangeShapeType="1"/>
              </p:cNvSpPr>
              <p:nvPr/>
            </p:nvSpPr>
            <p:spPr bwMode="auto">
              <a:xfrm flipH="1">
                <a:off x="5886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81" name="Line 589"/>
              <p:cNvSpPr>
                <a:spLocks noChangeShapeType="1"/>
              </p:cNvSpPr>
              <p:nvPr/>
            </p:nvSpPr>
            <p:spPr bwMode="auto">
              <a:xfrm flipH="1">
                <a:off x="5886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82" name="Line 590"/>
              <p:cNvSpPr>
                <a:spLocks noChangeShapeType="1"/>
              </p:cNvSpPr>
              <p:nvPr/>
            </p:nvSpPr>
            <p:spPr bwMode="auto">
              <a:xfrm flipH="1">
                <a:off x="5886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83" name="Line 591"/>
              <p:cNvSpPr>
                <a:spLocks noChangeShapeType="1"/>
              </p:cNvSpPr>
              <p:nvPr/>
            </p:nvSpPr>
            <p:spPr bwMode="auto">
              <a:xfrm flipH="1">
                <a:off x="5886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84" name="Line 592"/>
              <p:cNvSpPr>
                <a:spLocks noChangeShapeType="1"/>
              </p:cNvSpPr>
              <p:nvPr/>
            </p:nvSpPr>
            <p:spPr bwMode="auto">
              <a:xfrm flipH="1">
                <a:off x="5886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85" name="Line 593"/>
              <p:cNvSpPr>
                <a:spLocks noChangeShapeType="1"/>
              </p:cNvSpPr>
              <p:nvPr/>
            </p:nvSpPr>
            <p:spPr bwMode="auto">
              <a:xfrm flipH="1">
                <a:off x="5886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86" name="Line 594"/>
              <p:cNvSpPr>
                <a:spLocks noChangeShapeType="1"/>
              </p:cNvSpPr>
              <p:nvPr/>
            </p:nvSpPr>
            <p:spPr bwMode="auto">
              <a:xfrm flipH="1">
                <a:off x="5886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87" name="Line 595"/>
              <p:cNvSpPr>
                <a:spLocks noChangeShapeType="1"/>
              </p:cNvSpPr>
              <p:nvPr/>
            </p:nvSpPr>
            <p:spPr bwMode="auto">
              <a:xfrm flipH="1">
                <a:off x="5886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88" name="Line 596"/>
              <p:cNvSpPr>
                <a:spLocks noChangeShapeType="1"/>
              </p:cNvSpPr>
              <p:nvPr/>
            </p:nvSpPr>
            <p:spPr bwMode="auto">
              <a:xfrm flipH="1">
                <a:off x="5886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89" name="Line 597"/>
              <p:cNvSpPr>
                <a:spLocks noChangeShapeType="1"/>
              </p:cNvSpPr>
              <p:nvPr/>
            </p:nvSpPr>
            <p:spPr bwMode="auto">
              <a:xfrm flipH="1">
                <a:off x="5886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90" name="Line 598"/>
              <p:cNvSpPr>
                <a:spLocks noChangeShapeType="1"/>
              </p:cNvSpPr>
              <p:nvPr/>
            </p:nvSpPr>
            <p:spPr bwMode="auto">
              <a:xfrm flipH="1">
                <a:off x="5886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91" name="Line 599"/>
              <p:cNvSpPr>
                <a:spLocks noChangeShapeType="1"/>
              </p:cNvSpPr>
              <p:nvPr/>
            </p:nvSpPr>
            <p:spPr bwMode="auto">
              <a:xfrm flipH="1">
                <a:off x="5886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92" name="Line 600"/>
              <p:cNvSpPr>
                <a:spLocks noChangeShapeType="1"/>
              </p:cNvSpPr>
              <p:nvPr/>
            </p:nvSpPr>
            <p:spPr bwMode="auto">
              <a:xfrm flipH="1">
                <a:off x="6140" y="261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93" name="Line 601"/>
              <p:cNvSpPr>
                <a:spLocks noChangeShapeType="1"/>
              </p:cNvSpPr>
              <p:nvPr/>
            </p:nvSpPr>
            <p:spPr bwMode="auto">
              <a:xfrm flipH="1">
                <a:off x="6140" y="515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94" name="Line 602"/>
              <p:cNvSpPr>
                <a:spLocks noChangeShapeType="1"/>
              </p:cNvSpPr>
              <p:nvPr/>
            </p:nvSpPr>
            <p:spPr bwMode="auto">
              <a:xfrm flipH="1">
                <a:off x="6140" y="769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95" name="Line 603"/>
              <p:cNvSpPr>
                <a:spLocks noChangeShapeType="1"/>
              </p:cNvSpPr>
              <p:nvPr/>
            </p:nvSpPr>
            <p:spPr bwMode="auto">
              <a:xfrm flipH="1">
                <a:off x="6140" y="1024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96" name="Line 604"/>
              <p:cNvSpPr>
                <a:spLocks noChangeShapeType="1"/>
              </p:cNvSpPr>
              <p:nvPr/>
            </p:nvSpPr>
            <p:spPr bwMode="auto">
              <a:xfrm flipH="1">
                <a:off x="6140" y="1278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97" name="Line 605"/>
              <p:cNvSpPr>
                <a:spLocks noChangeShapeType="1"/>
              </p:cNvSpPr>
              <p:nvPr/>
            </p:nvSpPr>
            <p:spPr bwMode="auto">
              <a:xfrm flipH="1">
                <a:off x="6140" y="1532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98" name="Line 606"/>
              <p:cNvSpPr>
                <a:spLocks noChangeShapeType="1"/>
              </p:cNvSpPr>
              <p:nvPr/>
            </p:nvSpPr>
            <p:spPr bwMode="auto">
              <a:xfrm flipH="1">
                <a:off x="6140" y="178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</p:grpSp>
        <p:sp>
          <p:nvSpPr>
            <p:cNvPr id="31" name="Line 608"/>
            <p:cNvSpPr>
              <a:spLocks noChangeShapeType="1"/>
            </p:cNvSpPr>
            <p:nvPr/>
          </p:nvSpPr>
          <p:spPr bwMode="auto">
            <a:xfrm flipH="1">
              <a:off x="6140" y="32385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32" name="Line 609"/>
            <p:cNvSpPr>
              <a:spLocks noChangeShapeType="1"/>
            </p:cNvSpPr>
            <p:nvPr/>
          </p:nvSpPr>
          <p:spPr bwMode="auto">
            <a:xfrm flipH="1">
              <a:off x="6140" y="36417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33" name="Line 610"/>
            <p:cNvSpPr>
              <a:spLocks noChangeShapeType="1"/>
            </p:cNvSpPr>
            <p:nvPr/>
          </p:nvSpPr>
          <p:spPr bwMode="auto">
            <a:xfrm flipH="1">
              <a:off x="6140" y="40449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34" name="Line 611"/>
            <p:cNvSpPr>
              <a:spLocks noChangeShapeType="1"/>
            </p:cNvSpPr>
            <p:nvPr/>
          </p:nvSpPr>
          <p:spPr bwMode="auto">
            <a:xfrm flipH="1">
              <a:off x="6140" y="44481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35" name="Line 612"/>
            <p:cNvSpPr>
              <a:spLocks noChangeShapeType="1"/>
            </p:cNvSpPr>
            <p:nvPr/>
          </p:nvSpPr>
          <p:spPr bwMode="auto">
            <a:xfrm flipH="1">
              <a:off x="6140" y="48514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36" name="Line 613"/>
            <p:cNvSpPr>
              <a:spLocks noChangeShapeType="1"/>
            </p:cNvSpPr>
            <p:nvPr/>
          </p:nvSpPr>
          <p:spPr bwMode="auto">
            <a:xfrm flipH="1">
              <a:off x="6140" y="52578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37" name="Line 614"/>
            <p:cNvSpPr>
              <a:spLocks noChangeShapeType="1"/>
            </p:cNvSpPr>
            <p:nvPr/>
          </p:nvSpPr>
          <p:spPr bwMode="auto">
            <a:xfrm flipH="1">
              <a:off x="6394" y="41433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38" name="Line 615"/>
            <p:cNvSpPr>
              <a:spLocks noChangeShapeType="1"/>
            </p:cNvSpPr>
            <p:nvPr/>
          </p:nvSpPr>
          <p:spPr bwMode="auto">
            <a:xfrm flipH="1">
              <a:off x="6394" y="817563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39" name="Line 616"/>
            <p:cNvSpPr>
              <a:spLocks noChangeShapeType="1"/>
            </p:cNvSpPr>
            <p:nvPr/>
          </p:nvSpPr>
          <p:spPr bwMode="auto">
            <a:xfrm flipH="1">
              <a:off x="6394" y="122078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40" name="Line 617"/>
            <p:cNvSpPr>
              <a:spLocks noChangeShapeType="1"/>
            </p:cNvSpPr>
            <p:nvPr/>
          </p:nvSpPr>
          <p:spPr bwMode="auto">
            <a:xfrm flipH="1">
              <a:off x="6394" y="16256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41" name="Line 618"/>
            <p:cNvSpPr>
              <a:spLocks noChangeShapeType="1"/>
            </p:cNvSpPr>
            <p:nvPr/>
          </p:nvSpPr>
          <p:spPr bwMode="auto">
            <a:xfrm flipH="1">
              <a:off x="6394" y="20288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42" name="Line 619"/>
            <p:cNvSpPr>
              <a:spLocks noChangeShapeType="1"/>
            </p:cNvSpPr>
            <p:nvPr/>
          </p:nvSpPr>
          <p:spPr bwMode="auto">
            <a:xfrm flipH="1">
              <a:off x="6394" y="24320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43" name="Line 620"/>
            <p:cNvSpPr>
              <a:spLocks noChangeShapeType="1"/>
            </p:cNvSpPr>
            <p:nvPr/>
          </p:nvSpPr>
          <p:spPr bwMode="auto">
            <a:xfrm flipH="1">
              <a:off x="6394" y="28352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44" name="Line 621"/>
            <p:cNvSpPr>
              <a:spLocks noChangeShapeType="1"/>
            </p:cNvSpPr>
            <p:nvPr/>
          </p:nvSpPr>
          <p:spPr bwMode="auto">
            <a:xfrm flipH="1">
              <a:off x="6394" y="32385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45" name="Line 622"/>
            <p:cNvSpPr>
              <a:spLocks noChangeShapeType="1"/>
            </p:cNvSpPr>
            <p:nvPr/>
          </p:nvSpPr>
          <p:spPr bwMode="auto">
            <a:xfrm flipH="1">
              <a:off x="6394" y="36417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46" name="Line 623"/>
            <p:cNvSpPr>
              <a:spLocks noChangeShapeType="1"/>
            </p:cNvSpPr>
            <p:nvPr/>
          </p:nvSpPr>
          <p:spPr bwMode="auto">
            <a:xfrm flipH="1">
              <a:off x="6394" y="40449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47" name="Line 624"/>
            <p:cNvSpPr>
              <a:spLocks noChangeShapeType="1"/>
            </p:cNvSpPr>
            <p:nvPr/>
          </p:nvSpPr>
          <p:spPr bwMode="auto">
            <a:xfrm flipH="1">
              <a:off x="6394" y="44481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48" name="Line 625"/>
            <p:cNvSpPr>
              <a:spLocks noChangeShapeType="1"/>
            </p:cNvSpPr>
            <p:nvPr/>
          </p:nvSpPr>
          <p:spPr bwMode="auto">
            <a:xfrm flipH="1">
              <a:off x="6394" y="48514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49" name="Line 626"/>
            <p:cNvSpPr>
              <a:spLocks noChangeShapeType="1"/>
            </p:cNvSpPr>
            <p:nvPr/>
          </p:nvSpPr>
          <p:spPr bwMode="auto">
            <a:xfrm flipH="1">
              <a:off x="6394" y="52578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50" name="Line 627"/>
            <p:cNvSpPr>
              <a:spLocks noChangeShapeType="1"/>
            </p:cNvSpPr>
            <p:nvPr/>
          </p:nvSpPr>
          <p:spPr bwMode="auto">
            <a:xfrm flipH="1">
              <a:off x="6648" y="41433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51" name="Line 628"/>
            <p:cNvSpPr>
              <a:spLocks noChangeShapeType="1"/>
            </p:cNvSpPr>
            <p:nvPr/>
          </p:nvSpPr>
          <p:spPr bwMode="auto">
            <a:xfrm flipH="1">
              <a:off x="6648" y="817563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52" name="Line 629"/>
            <p:cNvSpPr>
              <a:spLocks noChangeShapeType="1"/>
            </p:cNvSpPr>
            <p:nvPr/>
          </p:nvSpPr>
          <p:spPr bwMode="auto">
            <a:xfrm flipH="1">
              <a:off x="6648" y="122078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53" name="Line 630"/>
            <p:cNvSpPr>
              <a:spLocks noChangeShapeType="1"/>
            </p:cNvSpPr>
            <p:nvPr/>
          </p:nvSpPr>
          <p:spPr bwMode="auto">
            <a:xfrm flipH="1">
              <a:off x="6648" y="16256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54" name="Line 631"/>
            <p:cNvSpPr>
              <a:spLocks noChangeShapeType="1"/>
            </p:cNvSpPr>
            <p:nvPr/>
          </p:nvSpPr>
          <p:spPr bwMode="auto">
            <a:xfrm flipH="1">
              <a:off x="6648" y="20288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55" name="Line 632"/>
            <p:cNvSpPr>
              <a:spLocks noChangeShapeType="1"/>
            </p:cNvSpPr>
            <p:nvPr/>
          </p:nvSpPr>
          <p:spPr bwMode="auto">
            <a:xfrm flipH="1">
              <a:off x="6648" y="24320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56" name="Line 633"/>
            <p:cNvSpPr>
              <a:spLocks noChangeShapeType="1"/>
            </p:cNvSpPr>
            <p:nvPr/>
          </p:nvSpPr>
          <p:spPr bwMode="auto">
            <a:xfrm flipH="1">
              <a:off x="6648" y="28352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57" name="Line 634"/>
            <p:cNvSpPr>
              <a:spLocks noChangeShapeType="1"/>
            </p:cNvSpPr>
            <p:nvPr/>
          </p:nvSpPr>
          <p:spPr bwMode="auto">
            <a:xfrm flipH="1">
              <a:off x="6648" y="32385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58" name="Line 635"/>
            <p:cNvSpPr>
              <a:spLocks noChangeShapeType="1"/>
            </p:cNvSpPr>
            <p:nvPr/>
          </p:nvSpPr>
          <p:spPr bwMode="auto">
            <a:xfrm flipH="1">
              <a:off x="6648" y="36417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59" name="Line 636"/>
            <p:cNvSpPr>
              <a:spLocks noChangeShapeType="1"/>
            </p:cNvSpPr>
            <p:nvPr/>
          </p:nvSpPr>
          <p:spPr bwMode="auto">
            <a:xfrm flipH="1">
              <a:off x="6648" y="40449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60" name="Line 637"/>
            <p:cNvSpPr>
              <a:spLocks noChangeShapeType="1"/>
            </p:cNvSpPr>
            <p:nvPr/>
          </p:nvSpPr>
          <p:spPr bwMode="auto">
            <a:xfrm flipH="1">
              <a:off x="6648" y="44481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61" name="Line 638"/>
            <p:cNvSpPr>
              <a:spLocks noChangeShapeType="1"/>
            </p:cNvSpPr>
            <p:nvPr/>
          </p:nvSpPr>
          <p:spPr bwMode="auto">
            <a:xfrm flipH="1">
              <a:off x="6648" y="48514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62" name="Line 639"/>
            <p:cNvSpPr>
              <a:spLocks noChangeShapeType="1"/>
            </p:cNvSpPr>
            <p:nvPr/>
          </p:nvSpPr>
          <p:spPr bwMode="auto">
            <a:xfrm flipH="1">
              <a:off x="6648" y="52578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63" name="Line 640"/>
            <p:cNvSpPr>
              <a:spLocks noChangeShapeType="1"/>
            </p:cNvSpPr>
            <p:nvPr/>
          </p:nvSpPr>
          <p:spPr bwMode="auto">
            <a:xfrm flipH="1">
              <a:off x="6902" y="41433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64" name="Line 641"/>
            <p:cNvSpPr>
              <a:spLocks noChangeShapeType="1"/>
            </p:cNvSpPr>
            <p:nvPr/>
          </p:nvSpPr>
          <p:spPr bwMode="auto">
            <a:xfrm flipH="1">
              <a:off x="6902" y="817563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65" name="Line 642"/>
            <p:cNvSpPr>
              <a:spLocks noChangeShapeType="1"/>
            </p:cNvSpPr>
            <p:nvPr/>
          </p:nvSpPr>
          <p:spPr bwMode="auto">
            <a:xfrm flipH="1">
              <a:off x="6902" y="122078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66" name="Line 643"/>
            <p:cNvSpPr>
              <a:spLocks noChangeShapeType="1"/>
            </p:cNvSpPr>
            <p:nvPr/>
          </p:nvSpPr>
          <p:spPr bwMode="auto">
            <a:xfrm flipH="1">
              <a:off x="6902" y="16256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67" name="Line 644"/>
            <p:cNvSpPr>
              <a:spLocks noChangeShapeType="1"/>
            </p:cNvSpPr>
            <p:nvPr/>
          </p:nvSpPr>
          <p:spPr bwMode="auto">
            <a:xfrm flipH="1">
              <a:off x="6902" y="20288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68" name="Line 645"/>
            <p:cNvSpPr>
              <a:spLocks noChangeShapeType="1"/>
            </p:cNvSpPr>
            <p:nvPr/>
          </p:nvSpPr>
          <p:spPr bwMode="auto">
            <a:xfrm flipH="1">
              <a:off x="6902" y="24320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69" name="Line 646"/>
            <p:cNvSpPr>
              <a:spLocks noChangeShapeType="1"/>
            </p:cNvSpPr>
            <p:nvPr/>
          </p:nvSpPr>
          <p:spPr bwMode="auto">
            <a:xfrm flipH="1">
              <a:off x="6902" y="28352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70" name="Line 647"/>
            <p:cNvSpPr>
              <a:spLocks noChangeShapeType="1"/>
            </p:cNvSpPr>
            <p:nvPr/>
          </p:nvSpPr>
          <p:spPr bwMode="auto">
            <a:xfrm flipH="1">
              <a:off x="6902" y="32385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71" name="Line 648"/>
            <p:cNvSpPr>
              <a:spLocks noChangeShapeType="1"/>
            </p:cNvSpPr>
            <p:nvPr/>
          </p:nvSpPr>
          <p:spPr bwMode="auto">
            <a:xfrm flipH="1">
              <a:off x="6902" y="36417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72" name="Line 649"/>
            <p:cNvSpPr>
              <a:spLocks noChangeShapeType="1"/>
            </p:cNvSpPr>
            <p:nvPr/>
          </p:nvSpPr>
          <p:spPr bwMode="auto">
            <a:xfrm flipH="1">
              <a:off x="6902" y="40449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73" name="Line 650"/>
            <p:cNvSpPr>
              <a:spLocks noChangeShapeType="1"/>
            </p:cNvSpPr>
            <p:nvPr/>
          </p:nvSpPr>
          <p:spPr bwMode="auto">
            <a:xfrm flipH="1">
              <a:off x="6902" y="44481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74" name="Line 651"/>
            <p:cNvSpPr>
              <a:spLocks noChangeShapeType="1"/>
            </p:cNvSpPr>
            <p:nvPr/>
          </p:nvSpPr>
          <p:spPr bwMode="auto">
            <a:xfrm flipH="1">
              <a:off x="6902" y="48514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75" name="Line 652"/>
            <p:cNvSpPr>
              <a:spLocks noChangeShapeType="1"/>
            </p:cNvSpPr>
            <p:nvPr/>
          </p:nvSpPr>
          <p:spPr bwMode="auto">
            <a:xfrm flipH="1">
              <a:off x="6902" y="52578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76" name="Line 653"/>
            <p:cNvSpPr>
              <a:spLocks noChangeShapeType="1"/>
            </p:cNvSpPr>
            <p:nvPr/>
          </p:nvSpPr>
          <p:spPr bwMode="auto">
            <a:xfrm flipH="1">
              <a:off x="7156" y="41433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77" name="Line 654"/>
            <p:cNvSpPr>
              <a:spLocks noChangeShapeType="1"/>
            </p:cNvSpPr>
            <p:nvPr/>
          </p:nvSpPr>
          <p:spPr bwMode="auto">
            <a:xfrm flipH="1">
              <a:off x="7156" y="817563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78" name="Line 655"/>
            <p:cNvSpPr>
              <a:spLocks noChangeShapeType="1"/>
            </p:cNvSpPr>
            <p:nvPr/>
          </p:nvSpPr>
          <p:spPr bwMode="auto">
            <a:xfrm flipH="1">
              <a:off x="7156" y="122078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79" name="Line 656"/>
            <p:cNvSpPr>
              <a:spLocks noChangeShapeType="1"/>
            </p:cNvSpPr>
            <p:nvPr/>
          </p:nvSpPr>
          <p:spPr bwMode="auto">
            <a:xfrm flipH="1">
              <a:off x="7156" y="16256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0" name="Line 657"/>
            <p:cNvSpPr>
              <a:spLocks noChangeShapeType="1"/>
            </p:cNvSpPr>
            <p:nvPr/>
          </p:nvSpPr>
          <p:spPr bwMode="auto">
            <a:xfrm flipH="1">
              <a:off x="7156" y="20288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1" name="Line 658"/>
            <p:cNvSpPr>
              <a:spLocks noChangeShapeType="1"/>
            </p:cNvSpPr>
            <p:nvPr/>
          </p:nvSpPr>
          <p:spPr bwMode="auto">
            <a:xfrm flipH="1">
              <a:off x="7156" y="24320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" name="Line 659"/>
            <p:cNvSpPr>
              <a:spLocks noChangeShapeType="1"/>
            </p:cNvSpPr>
            <p:nvPr/>
          </p:nvSpPr>
          <p:spPr bwMode="auto">
            <a:xfrm flipH="1">
              <a:off x="7156" y="28352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" name="Line 660"/>
            <p:cNvSpPr>
              <a:spLocks noChangeShapeType="1"/>
            </p:cNvSpPr>
            <p:nvPr/>
          </p:nvSpPr>
          <p:spPr bwMode="auto">
            <a:xfrm flipH="1">
              <a:off x="7156" y="32385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" name="Line 661"/>
            <p:cNvSpPr>
              <a:spLocks noChangeShapeType="1"/>
            </p:cNvSpPr>
            <p:nvPr/>
          </p:nvSpPr>
          <p:spPr bwMode="auto">
            <a:xfrm flipH="1">
              <a:off x="7156" y="36417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" name="Line 662"/>
            <p:cNvSpPr>
              <a:spLocks noChangeShapeType="1"/>
            </p:cNvSpPr>
            <p:nvPr/>
          </p:nvSpPr>
          <p:spPr bwMode="auto">
            <a:xfrm flipH="1">
              <a:off x="7156" y="40449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" name="Line 663"/>
            <p:cNvSpPr>
              <a:spLocks noChangeShapeType="1"/>
            </p:cNvSpPr>
            <p:nvPr/>
          </p:nvSpPr>
          <p:spPr bwMode="auto">
            <a:xfrm flipH="1">
              <a:off x="7156" y="44481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" name="Line 664"/>
            <p:cNvSpPr>
              <a:spLocks noChangeShapeType="1"/>
            </p:cNvSpPr>
            <p:nvPr/>
          </p:nvSpPr>
          <p:spPr bwMode="auto">
            <a:xfrm flipH="1">
              <a:off x="7156" y="48514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" name="Line 665"/>
            <p:cNvSpPr>
              <a:spLocks noChangeShapeType="1"/>
            </p:cNvSpPr>
            <p:nvPr/>
          </p:nvSpPr>
          <p:spPr bwMode="auto">
            <a:xfrm flipH="1">
              <a:off x="7156" y="52578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" name="Line 666"/>
            <p:cNvSpPr>
              <a:spLocks noChangeShapeType="1"/>
            </p:cNvSpPr>
            <p:nvPr/>
          </p:nvSpPr>
          <p:spPr bwMode="auto">
            <a:xfrm flipH="1">
              <a:off x="7412" y="414338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" name="Line 667"/>
            <p:cNvSpPr>
              <a:spLocks noChangeShapeType="1"/>
            </p:cNvSpPr>
            <p:nvPr/>
          </p:nvSpPr>
          <p:spPr bwMode="auto">
            <a:xfrm flipH="1">
              <a:off x="7412" y="817563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" name="Line 668"/>
            <p:cNvSpPr>
              <a:spLocks noChangeShapeType="1"/>
            </p:cNvSpPr>
            <p:nvPr/>
          </p:nvSpPr>
          <p:spPr bwMode="auto">
            <a:xfrm flipH="1">
              <a:off x="7412" y="1220788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" name="Line 669"/>
            <p:cNvSpPr>
              <a:spLocks noChangeShapeType="1"/>
            </p:cNvSpPr>
            <p:nvPr/>
          </p:nvSpPr>
          <p:spPr bwMode="auto">
            <a:xfrm flipH="1">
              <a:off x="7412" y="162560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" name="Line 670"/>
            <p:cNvSpPr>
              <a:spLocks noChangeShapeType="1"/>
            </p:cNvSpPr>
            <p:nvPr/>
          </p:nvSpPr>
          <p:spPr bwMode="auto">
            <a:xfrm flipH="1">
              <a:off x="7412" y="202882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" name="Line 671"/>
            <p:cNvSpPr>
              <a:spLocks noChangeShapeType="1"/>
            </p:cNvSpPr>
            <p:nvPr/>
          </p:nvSpPr>
          <p:spPr bwMode="auto">
            <a:xfrm flipH="1">
              <a:off x="7412" y="24320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" name="Line 672"/>
            <p:cNvSpPr>
              <a:spLocks noChangeShapeType="1"/>
            </p:cNvSpPr>
            <p:nvPr/>
          </p:nvSpPr>
          <p:spPr bwMode="auto">
            <a:xfrm flipH="1">
              <a:off x="7412" y="28352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" name="Line 673"/>
            <p:cNvSpPr>
              <a:spLocks noChangeShapeType="1"/>
            </p:cNvSpPr>
            <p:nvPr/>
          </p:nvSpPr>
          <p:spPr bwMode="auto">
            <a:xfrm flipH="1">
              <a:off x="7412" y="323850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7" name="Line 674"/>
            <p:cNvSpPr>
              <a:spLocks noChangeShapeType="1"/>
            </p:cNvSpPr>
            <p:nvPr/>
          </p:nvSpPr>
          <p:spPr bwMode="auto">
            <a:xfrm flipH="1">
              <a:off x="7412" y="364172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8" name="Line 675"/>
            <p:cNvSpPr>
              <a:spLocks noChangeShapeType="1"/>
            </p:cNvSpPr>
            <p:nvPr/>
          </p:nvSpPr>
          <p:spPr bwMode="auto">
            <a:xfrm flipH="1">
              <a:off x="7412" y="40449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9" name="Line 676"/>
            <p:cNvSpPr>
              <a:spLocks noChangeShapeType="1"/>
            </p:cNvSpPr>
            <p:nvPr/>
          </p:nvSpPr>
          <p:spPr bwMode="auto">
            <a:xfrm flipH="1">
              <a:off x="7412" y="44481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00" name="Line 677"/>
            <p:cNvSpPr>
              <a:spLocks noChangeShapeType="1"/>
            </p:cNvSpPr>
            <p:nvPr/>
          </p:nvSpPr>
          <p:spPr bwMode="auto">
            <a:xfrm flipH="1">
              <a:off x="7412" y="485140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01" name="Line 678"/>
            <p:cNvSpPr>
              <a:spLocks noChangeShapeType="1"/>
            </p:cNvSpPr>
            <p:nvPr/>
          </p:nvSpPr>
          <p:spPr bwMode="auto">
            <a:xfrm flipH="1">
              <a:off x="7412" y="525780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02" name="Line 679"/>
            <p:cNvSpPr>
              <a:spLocks noChangeShapeType="1"/>
            </p:cNvSpPr>
            <p:nvPr/>
          </p:nvSpPr>
          <p:spPr bwMode="auto">
            <a:xfrm>
              <a:off x="361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03" name="Line 680"/>
            <p:cNvSpPr>
              <a:spLocks noChangeShapeType="1"/>
            </p:cNvSpPr>
            <p:nvPr/>
          </p:nvSpPr>
          <p:spPr bwMode="auto">
            <a:xfrm>
              <a:off x="361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04" name="Line 681"/>
            <p:cNvSpPr>
              <a:spLocks noChangeShapeType="1"/>
            </p:cNvSpPr>
            <p:nvPr/>
          </p:nvSpPr>
          <p:spPr bwMode="auto">
            <a:xfrm>
              <a:off x="387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05" name="Line 682"/>
            <p:cNvSpPr>
              <a:spLocks noChangeShapeType="1"/>
            </p:cNvSpPr>
            <p:nvPr/>
          </p:nvSpPr>
          <p:spPr bwMode="auto">
            <a:xfrm>
              <a:off x="387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06" name="Line 683"/>
            <p:cNvSpPr>
              <a:spLocks noChangeShapeType="1"/>
            </p:cNvSpPr>
            <p:nvPr/>
          </p:nvSpPr>
          <p:spPr bwMode="auto">
            <a:xfrm>
              <a:off x="412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07" name="Line 684"/>
            <p:cNvSpPr>
              <a:spLocks noChangeShapeType="1"/>
            </p:cNvSpPr>
            <p:nvPr/>
          </p:nvSpPr>
          <p:spPr bwMode="auto">
            <a:xfrm>
              <a:off x="412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08" name="Line 685"/>
            <p:cNvSpPr>
              <a:spLocks noChangeShapeType="1"/>
            </p:cNvSpPr>
            <p:nvPr/>
          </p:nvSpPr>
          <p:spPr bwMode="auto">
            <a:xfrm>
              <a:off x="438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09" name="Line 686"/>
            <p:cNvSpPr>
              <a:spLocks noChangeShapeType="1"/>
            </p:cNvSpPr>
            <p:nvPr/>
          </p:nvSpPr>
          <p:spPr bwMode="auto">
            <a:xfrm>
              <a:off x="438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10" name="Line 687"/>
            <p:cNvSpPr>
              <a:spLocks noChangeShapeType="1"/>
            </p:cNvSpPr>
            <p:nvPr/>
          </p:nvSpPr>
          <p:spPr bwMode="auto">
            <a:xfrm>
              <a:off x="4634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11" name="Line 688"/>
            <p:cNvSpPr>
              <a:spLocks noChangeShapeType="1"/>
            </p:cNvSpPr>
            <p:nvPr/>
          </p:nvSpPr>
          <p:spPr bwMode="auto">
            <a:xfrm>
              <a:off x="4634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12" name="Line 689"/>
            <p:cNvSpPr>
              <a:spLocks noChangeShapeType="1"/>
            </p:cNvSpPr>
            <p:nvPr/>
          </p:nvSpPr>
          <p:spPr bwMode="auto">
            <a:xfrm>
              <a:off x="488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13" name="Line 690"/>
            <p:cNvSpPr>
              <a:spLocks noChangeShapeType="1"/>
            </p:cNvSpPr>
            <p:nvPr/>
          </p:nvSpPr>
          <p:spPr bwMode="auto">
            <a:xfrm>
              <a:off x="488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14" name="Line 691"/>
            <p:cNvSpPr>
              <a:spLocks noChangeShapeType="1"/>
            </p:cNvSpPr>
            <p:nvPr/>
          </p:nvSpPr>
          <p:spPr bwMode="auto">
            <a:xfrm>
              <a:off x="514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15" name="Line 692"/>
            <p:cNvSpPr>
              <a:spLocks noChangeShapeType="1"/>
            </p:cNvSpPr>
            <p:nvPr/>
          </p:nvSpPr>
          <p:spPr bwMode="auto">
            <a:xfrm>
              <a:off x="514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16" name="Line 693"/>
            <p:cNvSpPr>
              <a:spLocks noChangeShapeType="1"/>
            </p:cNvSpPr>
            <p:nvPr/>
          </p:nvSpPr>
          <p:spPr bwMode="auto">
            <a:xfrm>
              <a:off x="539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17" name="Line 694"/>
            <p:cNvSpPr>
              <a:spLocks noChangeShapeType="1"/>
            </p:cNvSpPr>
            <p:nvPr/>
          </p:nvSpPr>
          <p:spPr bwMode="auto">
            <a:xfrm>
              <a:off x="539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18" name="Line 695"/>
            <p:cNvSpPr>
              <a:spLocks noChangeShapeType="1"/>
            </p:cNvSpPr>
            <p:nvPr/>
          </p:nvSpPr>
          <p:spPr bwMode="auto">
            <a:xfrm>
              <a:off x="565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19" name="Line 696"/>
            <p:cNvSpPr>
              <a:spLocks noChangeShapeType="1"/>
            </p:cNvSpPr>
            <p:nvPr/>
          </p:nvSpPr>
          <p:spPr bwMode="auto">
            <a:xfrm>
              <a:off x="565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20" name="Line 697"/>
            <p:cNvSpPr>
              <a:spLocks noChangeShapeType="1"/>
            </p:cNvSpPr>
            <p:nvPr/>
          </p:nvSpPr>
          <p:spPr bwMode="auto">
            <a:xfrm>
              <a:off x="5904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21" name="Line 698"/>
            <p:cNvSpPr>
              <a:spLocks noChangeShapeType="1"/>
            </p:cNvSpPr>
            <p:nvPr/>
          </p:nvSpPr>
          <p:spPr bwMode="auto">
            <a:xfrm>
              <a:off x="5904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22" name="Line 699"/>
            <p:cNvSpPr>
              <a:spLocks noChangeShapeType="1"/>
            </p:cNvSpPr>
            <p:nvPr/>
          </p:nvSpPr>
          <p:spPr bwMode="auto">
            <a:xfrm>
              <a:off x="615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23" name="Line 700"/>
            <p:cNvSpPr>
              <a:spLocks noChangeShapeType="1"/>
            </p:cNvSpPr>
            <p:nvPr/>
          </p:nvSpPr>
          <p:spPr bwMode="auto">
            <a:xfrm>
              <a:off x="615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24" name="Line 701"/>
            <p:cNvSpPr>
              <a:spLocks noChangeShapeType="1"/>
            </p:cNvSpPr>
            <p:nvPr/>
          </p:nvSpPr>
          <p:spPr bwMode="auto">
            <a:xfrm>
              <a:off x="641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25" name="Line 702"/>
            <p:cNvSpPr>
              <a:spLocks noChangeShapeType="1"/>
            </p:cNvSpPr>
            <p:nvPr/>
          </p:nvSpPr>
          <p:spPr bwMode="auto">
            <a:xfrm>
              <a:off x="641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26" name="Line 703"/>
            <p:cNvSpPr>
              <a:spLocks noChangeShapeType="1"/>
            </p:cNvSpPr>
            <p:nvPr/>
          </p:nvSpPr>
          <p:spPr bwMode="auto">
            <a:xfrm>
              <a:off x="666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27" name="Line 704"/>
            <p:cNvSpPr>
              <a:spLocks noChangeShapeType="1"/>
            </p:cNvSpPr>
            <p:nvPr/>
          </p:nvSpPr>
          <p:spPr bwMode="auto">
            <a:xfrm>
              <a:off x="666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28" name="Line 705"/>
            <p:cNvSpPr>
              <a:spLocks noChangeShapeType="1"/>
            </p:cNvSpPr>
            <p:nvPr/>
          </p:nvSpPr>
          <p:spPr bwMode="auto">
            <a:xfrm>
              <a:off x="692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29" name="Line 706"/>
            <p:cNvSpPr>
              <a:spLocks noChangeShapeType="1"/>
            </p:cNvSpPr>
            <p:nvPr/>
          </p:nvSpPr>
          <p:spPr bwMode="auto">
            <a:xfrm>
              <a:off x="692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30" name="Line 707"/>
            <p:cNvSpPr>
              <a:spLocks noChangeShapeType="1"/>
            </p:cNvSpPr>
            <p:nvPr/>
          </p:nvSpPr>
          <p:spPr bwMode="auto">
            <a:xfrm>
              <a:off x="717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31" name="Line 708"/>
            <p:cNvSpPr>
              <a:spLocks noChangeShapeType="1"/>
            </p:cNvSpPr>
            <p:nvPr/>
          </p:nvSpPr>
          <p:spPr bwMode="auto">
            <a:xfrm>
              <a:off x="717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32" name="Line 709"/>
            <p:cNvSpPr>
              <a:spLocks noChangeShapeType="1"/>
            </p:cNvSpPr>
            <p:nvPr/>
          </p:nvSpPr>
          <p:spPr bwMode="auto">
            <a:xfrm>
              <a:off x="743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33" name="Line 710"/>
            <p:cNvSpPr>
              <a:spLocks noChangeShapeType="1"/>
            </p:cNvSpPr>
            <p:nvPr/>
          </p:nvSpPr>
          <p:spPr bwMode="auto">
            <a:xfrm>
              <a:off x="743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34" name="Line 711"/>
            <p:cNvSpPr>
              <a:spLocks noChangeShapeType="1"/>
            </p:cNvSpPr>
            <p:nvPr/>
          </p:nvSpPr>
          <p:spPr bwMode="auto">
            <a:xfrm>
              <a:off x="361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35" name="Line 712"/>
            <p:cNvSpPr>
              <a:spLocks noChangeShapeType="1"/>
            </p:cNvSpPr>
            <p:nvPr/>
          </p:nvSpPr>
          <p:spPr bwMode="auto">
            <a:xfrm>
              <a:off x="361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36" name="Line 713"/>
            <p:cNvSpPr>
              <a:spLocks noChangeShapeType="1"/>
            </p:cNvSpPr>
            <p:nvPr/>
          </p:nvSpPr>
          <p:spPr bwMode="auto">
            <a:xfrm>
              <a:off x="387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37" name="Line 714"/>
            <p:cNvSpPr>
              <a:spLocks noChangeShapeType="1"/>
            </p:cNvSpPr>
            <p:nvPr/>
          </p:nvSpPr>
          <p:spPr bwMode="auto">
            <a:xfrm>
              <a:off x="387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38" name="Line 715"/>
            <p:cNvSpPr>
              <a:spLocks noChangeShapeType="1"/>
            </p:cNvSpPr>
            <p:nvPr/>
          </p:nvSpPr>
          <p:spPr bwMode="auto">
            <a:xfrm>
              <a:off x="412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39" name="Line 716"/>
            <p:cNvSpPr>
              <a:spLocks noChangeShapeType="1"/>
            </p:cNvSpPr>
            <p:nvPr/>
          </p:nvSpPr>
          <p:spPr bwMode="auto">
            <a:xfrm>
              <a:off x="412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40" name="Line 717"/>
            <p:cNvSpPr>
              <a:spLocks noChangeShapeType="1"/>
            </p:cNvSpPr>
            <p:nvPr/>
          </p:nvSpPr>
          <p:spPr bwMode="auto">
            <a:xfrm>
              <a:off x="438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41" name="Line 718"/>
            <p:cNvSpPr>
              <a:spLocks noChangeShapeType="1"/>
            </p:cNvSpPr>
            <p:nvPr/>
          </p:nvSpPr>
          <p:spPr bwMode="auto">
            <a:xfrm>
              <a:off x="438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42" name="Line 719"/>
            <p:cNvSpPr>
              <a:spLocks noChangeShapeType="1"/>
            </p:cNvSpPr>
            <p:nvPr/>
          </p:nvSpPr>
          <p:spPr bwMode="auto">
            <a:xfrm>
              <a:off x="4634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43" name="Line 720"/>
            <p:cNvSpPr>
              <a:spLocks noChangeShapeType="1"/>
            </p:cNvSpPr>
            <p:nvPr/>
          </p:nvSpPr>
          <p:spPr bwMode="auto">
            <a:xfrm>
              <a:off x="4634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44" name="Line 721"/>
            <p:cNvSpPr>
              <a:spLocks noChangeShapeType="1"/>
            </p:cNvSpPr>
            <p:nvPr/>
          </p:nvSpPr>
          <p:spPr bwMode="auto">
            <a:xfrm>
              <a:off x="488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45" name="Line 722"/>
            <p:cNvSpPr>
              <a:spLocks noChangeShapeType="1"/>
            </p:cNvSpPr>
            <p:nvPr/>
          </p:nvSpPr>
          <p:spPr bwMode="auto">
            <a:xfrm>
              <a:off x="488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46" name="Line 723"/>
            <p:cNvSpPr>
              <a:spLocks noChangeShapeType="1"/>
            </p:cNvSpPr>
            <p:nvPr/>
          </p:nvSpPr>
          <p:spPr bwMode="auto">
            <a:xfrm>
              <a:off x="514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47" name="Line 724"/>
            <p:cNvSpPr>
              <a:spLocks noChangeShapeType="1"/>
            </p:cNvSpPr>
            <p:nvPr/>
          </p:nvSpPr>
          <p:spPr bwMode="auto">
            <a:xfrm>
              <a:off x="514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48" name="Line 725"/>
            <p:cNvSpPr>
              <a:spLocks noChangeShapeType="1"/>
            </p:cNvSpPr>
            <p:nvPr/>
          </p:nvSpPr>
          <p:spPr bwMode="auto">
            <a:xfrm>
              <a:off x="539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49" name="Line 726"/>
            <p:cNvSpPr>
              <a:spLocks noChangeShapeType="1"/>
            </p:cNvSpPr>
            <p:nvPr/>
          </p:nvSpPr>
          <p:spPr bwMode="auto">
            <a:xfrm>
              <a:off x="539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0" name="Line 727"/>
            <p:cNvSpPr>
              <a:spLocks noChangeShapeType="1"/>
            </p:cNvSpPr>
            <p:nvPr/>
          </p:nvSpPr>
          <p:spPr bwMode="auto">
            <a:xfrm>
              <a:off x="565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1" name="Line 728"/>
            <p:cNvSpPr>
              <a:spLocks noChangeShapeType="1"/>
            </p:cNvSpPr>
            <p:nvPr/>
          </p:nvSpPr>
          <p:spPr bwMode="auto">
            <a:xfrm>
              <a:off x="565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2" name="Line 729"/>
            <p:cNvSpPr>
              <a:spLocks noChangeShapeType="1"/>
            </p:cNvSpPr>
            <p:nvPr/>
          </p:nvSpPr>
          <p:spPr bwMode="auto">
            <a:xfrm>
              <a:off x="5904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3" name="Line 730"/>
            <p:cNvSpPr>
              <a:spLocks noChangeShapeType="1"/>
            </p:cNvSpPr>
            <p:nvPr/>
          </p:nvSpPr>
          <p:spPr bwMode="auto">
            <a:xfrm>
              <a:off x="5904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4" name="Line 731"/>
            <p:cNvSpPr>
              <a:spLocks noChangeShapeType="1"/>
            </p:cNvSpPr>
            <p:nvPr/>
          </p:nvSpPr>
          <p:spPr bwMode="auto">
            <a:xfrm>
              <a:off x="615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5" name="Line 732"/>
            <p:cNvSpPr>
              <a:spLocks noChangeShapeType="1"/>
            </p:cNvSpPr>
            <p:nvPr/>
          </p:nvSpPr>
          <p:spPr bwMode="auto">
            <a:xfrm>
              <a:off x="615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6" name="Line 733"/>
            <p:cNvSpPr>
              <a:spLocks noChangeShapeType="1"/>
            </p:cNvSpPr>
            <p:nvPr/>
          </p:nvSpPr>
          <p:spPr bwMode="auto">
            <a:xfrm>
              <a:off x="641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7" name="Line 734"/>
            <p:cNvSpPr>
              <a:spLocks noChangeShapeType="1"/>
            </p:cNvSpPr>
            <p:nvPr/>
          </p:nvSpPr>
          <p:spPr bwMode="auto">
            <a:xfrm>
              <a:off x="641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8" name="Line 735"/>
            <p:cNvSpPr>
              <a:spLocks noChangeShapeType="1"/>
            </p:cNvSpPr>
            <p:nvPr/>
          </p:nvSpPr>
          <p:spPr bwMode="auto">
            <a:xfrm>
              <a:off x="666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9" name="Line 736"/>
            <p:cNvSpPr>
              <a:spLocks noChangeShapeType="1"/>
            </p:cNvSpPr>
            <p:nvPr/>
          </p:nvSpPr>
          <p:spPr bwMode="auto">
            <a:xfrm>
              <a:off x="666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60" name="Line 737"/>
            <p:cNvSpPr>
              <a:spLocks noChangeShapeType="1"/>
            </p:cNvSpPr>
            <p:nvPr/>
          </p:nvSpPr>
          <p:spPr bwMode="auto">
            <a:xfrm>
              <a:off x="692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61" name="Line 738"/>
            <p:cNvSpPr>
              <a:spLocks noChangeShapeType="1"/>
            </p:cNvSpPr>
            <p:nvPr/>
          </p:nvSpPr>
          <p:spPr bwMode="auto">
            <a:xfrm>
              <a:off x="692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62" name="Line 739"/>
            <p:cNvSpPr>
              <a:spLocks noChangeShapeType="1"/>
            </p:cNvSpPr>
            <p:nvPr/>
          </p:nvSpPr>
          <p:spPr bwMode="auto">
            <a:xfrm>
              <a:off x="717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63" name="Line 740"/>
            <p:cNvSpPr>
              <a:spLocks noChangeShapeType="1"/>
            </p:cNvSpPr>
            <p:nvPr/>
          </p:nvSpPr>
          <p:spPr bwMode="auto">
            <a:xfrm>
              <a:off x="717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64" name="Line 741"/>
            <p:cNvSpPr>
              <a:spLocks noChangeShapeType="1"/>
            </p:cNvSpPr>
            <p:nvPr/>
          </p:nvSpPr>
          <p:spPr bwMode="auto">
            <a:xfrm>
              <a:off x="743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65" name="Line 742"/>
            <p:cNvSpPr>
              <a:spLocks noChangeShapeType="1"/>
            </p:cNvSpPr>
            <p:nvPr/>
          </p:nvSpPr>
          <p:spPr bwMode="auto">
            <a:xfrm>
              <a:off x="743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66" name="Line 743"/>
            <p:cNvSpPr>
              <a:spLocks noChangeShapeType="1"/>
            </p:cNvSpPr>
            <p:nvPr/>
          </p:nvSpPr>
          <p:spPr bwMode="auto">
            <a:xfrm flipH="1">
              <a:off x="3598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67" name="Line 744"/>
            <p:cNvSpPr>
              <a:spLocks noChangeShapeType="1"/>
            </p:cNvSpPr>
            <p:nvPr/>
          </p:nvSpPr>
          <p:spPr bwMode="auto">
            <a:xfrm flipH="1">
              <a:off x="3598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68" name="Line 745"/>
            <p:cNvSpPr>
              <a:spLocks noChangeShapeType="1"/>
            </p:cNvSpPr>
            <p:nvPr/>
          </p:nvSpPr>
          <p:spPr bwMode="auto">
            <a:xfrm flipH="1">
              <a:off x="3854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69" name="Line 746"/>
            <p:cNvSpPr>
              <a:spLocks noChangeShapeType="1"/>
            </p:cNvSpPr>
            <p:nvPr/>
          </p:nvSpPr>
          <p:spPr bwMode="auto">
            <a:xfrm flipH="1">
              <a:off x="3854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70" name="Line 747"/>
            <p:cNvSpPr>
              <a:spLocks noChangeShapeType="1"/>
            </p:cNvSpPr>
            <p:nvPr/>
          </p:nvSpPr>
          <p:spPr bwMode="auto">
            <a:xfrm flipH="1">
              <a:off x="4108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71" name="Line 748"/>
            <p:cNvSpPr>
              <a:spLocks noChangeShapeType="1"/>
            </p:cNvSpPr>
            <p:nvPr/>
          </p:nvSpPr>
          <p:spPr bwMode="auto">
            <a:xfrm flipH="1">
              <a:off x="4108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72" name="Line 749"/>
            <p:cNvSpPr>
              <a:spLocks noChangeShapeType="1"/>
            </p:cNvSpPr>
            <p:nvPr/>
          </p:nvSpPr>
          <p:spPr bwMode="auto">
            <a:xfrm flipH="1">
              <a:off x="4362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73" name="Line 750"/>
            <p:cNvSpPr>
              <a:spLocks noChangeShapeType="1"/>
            </p:cNvSpPr>
            <p:nvPr/>
          </p:nvSpPr>
          <p:spPr bwMode="auto">
            <a:xfrm flipH="1">
              <a:off x="4362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74" name="Line 751"/>
            <p:cNvSpPr>
              <a:spLocks noChangeShapeType="1"/>
            </p:cNvSpPr>
            <p:nvPr/>
          </p:nvSpPr>
          <p:spPr bwMode="auto">
            <a:xfrm flipH="1">
              <a:off x="4616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75" name="Line 752"/>
            <p:cNvSpPr>
              <a:spLocks noChangeShapeType="1"/>
            </p:cNvSpPr>
            <p:nvPr/>
          </p:nvSpPr>
          <p:spPr bwMode="auto">
            <a:xfrm flipH="1">
              <a:off x="4616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76" name="Line 753"/>
            <p:cNvSpPr>
              <a:spLocks noChangeShapeType="1"/>
            </p:cNvSpPr>
            <p:nvPr/>
          </p:nvSpPr>
          <p:spPr bwMode="auto">
            <a:xfrm flipH="1">
              <a:off x="4870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77" name="Line 754"/>
            <p:cNvSpPr>
              <a:spLocks noChangeShapeType="1"/>
            </p:cNvSpPr>
            <p:nvPr/>
          </p:nvSpPr>
          <p:spPr bwMode="auto">
            <a:xfrm flipH="1">
              <a:off x="4870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78" name="Line 755"/>
            <p:cNvSpPr>
              <a:spLocks noChangeShapeType="1"/>
            </p:cNvSpPr>
            <p:nvPr/>
          </p:nvSpPr>
          <p:spPr bwMode="auto">
            <a:xfrm flipH="1">
              <a:off x="5124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79" name="Line 756"/>
            <p:cNvSpPr>
              <a:spLocks noChangeShapeType="1"/>
            </p:cNvSpPr>
            <p:nvPr/>
          </p:nvSpPr>
          <p:spPr bwMode="auto">
            <a:xfrm flipH="1">
              <a:off x="5124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80" name="Line 757"/>
            <p:cNvSpPr>
              <a:spLocks noChangeShapeType="1"/>
            </p:cNvSpPr>
            <p:nvPr/>
          </p:nvSpPr>
          <p:spPr bwMode="auto">
            <a:xfrm flipH="1">
              <a:off x="5378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81" name="Line 758"/>
            <p:cNvSpPr>
              <a:spLocks noChangeShapeType="1"/>
            </p:cNvSpPr>
            <p:nvPr/>
          </p:nvSpPr>
          <p:spPr bwMode="auto">
            <a:xfrm flipH="1">
              <a:off x="5378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82" name="Line 759"/>
            <p:cNvSpPr>
              <a:spLocks noChangeShapeType="1"/>
            </p:cNvSpPr>
            <p:nvPr/>
          </p:nvSpPr>
          <p:spPr bwMode="auto">
            <a:xfrm flipH="1">
              <a:off x="5632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83" name="Line 760"/>
            <p:cNvSpPr>
              <a:spLocks noChangeShapeType="1"/>
            </p:cNvSpPr>
            <p:nvPr/>
          </p:nvSpPr>
          <p:spPr bwMode="auto">
            <a:xfrm flipH="1">
              <a:off x="5632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84" name="Line 761"/>
            <p:cNvSpPr>
              <a:spLocks noChangeShapeType="1"/>
            </p:cNvSpPr>
            <p:nvPr/>
          </p:nvSpPr>
          <p:spPr bwMode="auto">
            <a:xfrm flipH="1">
              <a:off x="5886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85" name="Line 762"/>
            <p:cNvSpPr>
              <a:spLocks noChangeShapeType="1"/>
            </p:cNvSpPr>
            <p:nvPr/>
          </p:nvSpPr>
          <p:spPr bwMode="auto">
            <a:xfrm flipH="1">
              <a:off x="5886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86" name="Line 763"/>
            <p:cNvSpPr>
              <a:spLocks noChangeShapeType="1"/>
            </p:cNvSpPr>
            <p:nvPr/>
          </p:nvSpPr>
          <p:spPr bwMode="auto">
            <a:xfrm flipH="1">
              <a:off x="6140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87" name="Line 764"/>
            <p:cNvSpPr>
              <a:spLocks noChangeShapeType="1"/>
            </p:cNvSpPr>
            <p:nvPr/>
          </p:nvSpPr>
          <p:spPr bwMode="auto">
            <a:xfrm flipH="1">
              <a:off x="6140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88" name="Line 765"/>
            <p:cNvSpPr>
              <a:spLocks noChangeShapeType="1"/>
            </p:cNvSpPr>
            <p:nvPr/>
          </p:nvSpPr>
          <p:spPr bwMode="auto">
            <a:xfrm flipH="1">
              <a:off x="6394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89" name="Line 766"/>
            <p:cNvSpPr>
              <a:spLocks noChangeShapeType="1"/>
            </p:cNvSpPr>
            <p:nvPr/>
          </p:nvSpPr>
          <p:spPr bwMode="auto">
            <a:xfrm flipH="1">
              <a:off x="6394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90" name="Line 767"/>
            <p:cNvSpPr>
              <a:spLocks noChangeShapeType="1"/>
            </p:cNvSpPr>
            <p:nvPr/>
          </p:nvSpPr>
          <p:spPr bwMode="auto">
            <a:xfrm flipH="1">
              <a:off x="6648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91" name="Line 768"/>
            <p:cNvSpPr>
              <a:spLocks noChangeShapeType="1"/>
            </p:cNvSpPr>
            <p:nvPr/>
          </p:nvSpPr>
          <p:spPr bwMode="auto">
            <a:xfrm flipH="1">
              <a:off x="6648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92" name="Line 769"/>
            <p:cNvSpPr>
              <a:spLocks noChangeShapeType="1"/>
            </p:cNvSpPr>
            <p:nvPr/>
          </p:nvSpPr>
          <p:spPr bwMode="auto">
            <a:xfrm flipH="1">
              <a:off x="6902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93" name="Line 770"/>
            <p:cNvSpPr>
              <a:spLocks noChangeShapeType="1"/>
            </p:cNvSpPr>
            <p:nvPr/>
          </p:nvSpPr>
          <p:spPr bwMode="auto">
            <a:xfrm flipH="1">
              <a:off x="6902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94" name="Line 771"/>
            <p:cNvSpPr>
              <a:spLocks noChangeShapeType="1"/>
            </p:cNvSpPr>
            <p:nvPr/>
          </p:nvSpPr>
          <p:spPr bwMode="auto">
            <a:xfrm flipH="1">
              <a:off x="7156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95" name="Line 772"/>
            <p:cNvSpPr>
              <a:spLocks noChangeShapeType="1"/>
            </p:cNvSpPr>
            <p:nvPr/>
          </p:nvSpPr>
          <p:spPr bwMode="auto">
            <a:xfrm flipH="1">
              <a:off x="7156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96" name="Line 773"/>
            <p:cNvSpPr>
              <a:spLocks noChangeShapeType="1"/>
            </p:cNvSpPr>
            <p:nvPr/>
          </p:nvSpPr>
          <p:spPr bwMode="auto">
            <a:xfrm flipH="1">
              <a:off x="7410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97" name="Line 774"/>
            <p:cNvSpPr>
              <a:spLocks noChangeShapeType="1"/>
            </p:cNvSpPr>
            <p:nvPr/>
          </p:nvSpPr>
          <p:spPr bwMode="auto">
            <a:xfrm flipH="1">
              <a:off x="7410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98" name="Line 775"/>
            <p:cNvSpPr>
              <a:spLocks noChangeShapeType="1"/>
            </p:cNvSpPr>
            <p:nvPr/>
          </p:nvSpPr>
          <p:spPr bwMode="auto">
            <a:xfrm flipH="1">
              <a:off x="7412" y="3566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</p:grpSp>
      <p:pic>
        <p:nvPicPr>
          <p:cNvPr id="799" name="Picture 79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hidden">
          <a:xfrm>
            <a:off x="5623200" y="316801"/>
            <a:ext cx="6282000" cy="62733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01" y="1490597"/>
            <a:ext cx="5148456" cy="1938403"/>
          </a:xfrm>
        </p:spPr>
        <p:txBody>
          <a:bodyPr anchor="t" anchorCtr="0">
            <a:normAutofit/>
          </a:bodyPr>
          <a:lstStyle>
            <a:lvl1pPr algn="l">
              <a:lnSpc>
                <a:spcPct val="95000"/>
              </a:lnSpc>
              <a:defRPr sz="42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01" y="3972909"/>
            <a:ext cx="5148457" cy="1261243"/>
          </a:xfrm>
        </p:spPr>
        <p:txBody>
          <a:bodyPr>
            <a:noAutofit/>
          </a:bodyPr>
          <a:lstStyle>
            <a:lvl1pPr marL="0" indent="0" algn="l">
              <a:buNone/>
              <a:defRPr sz="1500">
                <a:solidFill>
                  <a:schemeClr val="tx2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50C67-5B77-4117-B627-80D1D4E4B703}" type="datetime1">
              <a:rPr lang="en-GB" smtClean="0"/>
              <a:t>22/02/2024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[ &gt; Insert &gt; Header &amp; Footer ]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81702-59A5-4643-AE93-D7BF7F78153B}" type="slidenum">
              <a:rPr lang="en-GB" smtClean="0"/>
              <a:t>‹#›</a:t>
            </a:fld>
            <a:endParaRPr lang="en-GB"/>
          </a:p>
        </p:txBody>
      </p:sp>
      <p:pic>
        <p:nvPicPr>
          <p:cNvPr id="20" name="Picture 1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053138"/>
            <a:ext cx="1919288" cy="41633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00" name="Group 799"/>
          <p:cNvGrpSpPr/>
          <p:nvPr/>
        </p:nvGrpSpPr>
        <p:grpSpPr bwMode="ltGray">
          <a:xfrm>
            <a:off x="7756525" y="1203769"/>
            <a:ext cx="2826169" cy="4052615"/>
            <a:chOff x="11098213" y="1773238"/>
            <a:chExt cx="420688" cy="603250"/>
          </a:xfrm>
          <a:solidFill>
            <a:schemeClr val="tx2"/>
          </a:solidFill>
        </p:grpSpPr>
        <p:sp>
          <p:nvSpPr>
            <p:cNvPr id="801" name="Freeform 138"/>
            <p:cNvSpPr>
              <a:spLocks noEditPoints="1"/>
            </p:cNvSpPr>
            <p:nvPr/>
          </p:nvSpPr>
          <p:spPr bwMode="ltGray">
            <a:xfrm>
              <a:off x="11158538" y="1773238"/>
              <a:ext cx="301625" cy="241300"/>
            </a:xfrm>
            <a:custGeom>
              <a:avLst/>
              <a:gdLst>
                <a:gd name="T0" fmla="*/ 535 w 536"/>
                <a:gd name="T1" fmla="*/ 430 h 430"/>
                <a:gd name="T2" fmla="*/ 107 w 536"/>
                <a:gd name="T3" fmla="*/ 429 h 430"/>
                <a:gd name="T4" fmla="*/ 107 w 536"/>
                <a:gd name="T5" fmla="*/ 268 h 430"/>
                <a:gd name="T6" fmla="*/ 268 w 536"/>
                <a:gd name="T7" fmla="*/ 107 h 430"/>
                <a:gd name="T8" fmla="*/ 428 w 536"/>
                <a:gd name="T9" fmla="*/ 268 h 430"/>
                <a:gd name="T10" fmla="*/ 428 w 536"/>
                <a:gd name="T11" fmla="*/ 429 h 430"/>
                <a:gd name="T12" fmla="*/ 535 w 536"/>
                <a:gd name="T13" fmla="*/ 430 h 430"/>
                <a:gd name="T14" fmla="*/ 268 w 536"/>
                <a:gd name="T15" fmla="*/ 0 h 430"/>
                <a:gd name="T16" fmla="*/ 0 w 536"/>
                <a:gd name="T17" fmla="*/ 268 h 430"/>
                <a:gd name="T18" fmla="*/ 0 w 536"/>
                <a:gd name="T19" fmla="*/ 430 h 430"/>
                <a:gd name="T20" fmla="*/ 536 w 536"/>
                <a:gd name="T21" fmla="*/ 430 h 430"/>
                <a:gd name="T22" fmla="*/ 535 w 536"/>
                <a:gd name="T23" fmla="*/ 430 h 430"/>
                <a:gd name="T24" fmla="*/ 535 w 536"/>
                <a:gd name="T25" fmla="*/ 268 h 430"/>
                <a:gd name="T26" fmla="*/ 268 w 536"/>
                <a:gd name="T27" fmla="*/ 0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36" h="430">
                  <a:moveTo>
                    <a:pt x="535" y="430"/>
                  </a:moveTo>
                  <a:cubicBezTo>
                    <a:pt x="107" y="429"/>
                    <a:pt x="107" y="429"/>
                    <a:pt x="107" y="429"/>
                  </a:cubicBezTo>
                  <a:cubicBezTo>
                    <a:pt x="107" y="268"/>
                    <a:pt x="107" y="268"/>
                    <a:pt x="107" y="268"/>
                  </a:cubicBezTo>
                  <a:cubicBezTo>
                    <a:pt x="107" y="179"/>
                    <a:pt x="179" y="107"/>
                    <a:pt x="268" y="107"/>
                  </a:cubicBezTo>
                  <a:cubicBezTo>
                    <a:pt x="356" y="107"/>
                    <a:pt x="428" y="179"/>
                    <a:pt x="428" y="268"/>
                  </a:cubicBezTo>
                  <a:cubicBezTo>
                    <a:pt x="428" y="429"/>
                    <a:pt x="428" y="429"/>
                    <a:pt x="428" y="429"/>
                  </a:cubicBezTo>
                  <a:cubicBezTo>
                    <a:pt x="535" y="430"/>
                    <a:pt x="535" y="430"/>
                    <a:pt x="535" y="430"/>
                  </a:cubicBezTo>
                  <a:moveTo>
                    <a:pt x="268" y="0"/>
                  </a:moveTo>
                  <a:cubicBezTo>
                    <a:pt x="120" y="0"/>
                    <a:pt x="0" y="120"/>
                    <a:pt x="0" y="268"/>
                  </a:cubicBezTo>
                  <a:cubicBezTo>
                    <a:pt x="0" y="430"/>
                    <a:pt x="0" y="430"/>
                    <a:pt x="0" y="430"/>
                  </a:cubicBezTo>
                  <a:cubicBezTo>
                    <a:pt x="536" y="430"/>
                    <a:pt x="536" y="430"/>
                    <a:pt x="536" y="430"/>
                  </a:cubicBezTo>
                  <a:cubicBezTo>
                    <a:pt x="535" y="430"/>
                    <a:pt x="535" y="430"/>
                    <a:pt x="535" y="430"/>
                  </a:cubicBezTo>
                  <a:cubicBezTo>
                    <a:pt x="535" y="268"/>
                    <a:pt x="535" y="268"/>
                    <a:pt x="535" y="268"/>
                  </a:cubicBezTo>
                  <a:cubicBezTo>
                    <a:pt x="535" y="120"/>
                    <a:pt x="415" y="0"/>
                    <a:pt x="268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02" name="Freeform 139"/>
            <p:cNvSpPr>
              <a:spLocks/>
            </p:cNvSpPr>
            <p:nvPr/>
          </p:nvSpPr>
          <p:spPr bwMode="ltGray">
            <a:xfrm>
              <a:off x="11098213" y="2014538"/>
              <a:ext cx="420688" cy="361950"/>
            </a:xfrm>
            <a:custGeom>
              <a:avLst/>
              <a:gdLst>
                <a:gd name="T0" fmla="*/ 265 w 265"/>
                <a:gd name="T1" fmla="*/ 0 h 228"/>
                <a:gd name="T2" fmla="*/ 228 w 265"/>
                <a:gd name="T3" fmla="*/ 0 h 228"/>
                <a:gd name="T4" fmla="*/ 228 w 265"/>
                <a:gd name="T5" fmla="*/ 190 h 228"/>
                <a:gd name="T6" fmla="*/ 38 w 265"/>
                <a:gd name="T7" fmla="*/ 190 h 228"/>
                <a:gd name="T8" fmla="*/ 38 w 265"/>
                <a:gd name="T9" fmla="*/ 38 h 228"/>
                <a:gd name="T10" fmla="*/ 189 w 265"/>
                <a:gd name="T11" fmla="*/ 38 h 228"/>
                <a:gd name="T12" fmla="*/ 227 w 265"/>
                <a:gd name="T13" fmla="*/ 0 h 228"/>
                <a:gd name="T14" fmla="*/ 38 w 265"/>
                <a:gd name="T15" fmla="*/ 0 h 228"/>
                <a:gd name="T16" fmla="*/ 0 w 265"/>
                <a:gd name="T17" fmla="*/ 0 h 228"/>
                <a:gd name="T18" fmla="*/ 0 w 265"/>
                <a:gd name="T19" fmla="*/ 38 h 228"/>
                <a:gd name="T20" fmla="*/ 0 w 265"/>
                <a:gd name="T21" fmla="*/ 190 h 228"/>
                <a:gd name="T22" fmla="*/ 0 w 265"/>
                <a:gd name="T23" fmla="*/ 228 h 228"/>
                <a:gd name="T24" fmla="*/ 38 w 265"/>
                <a:gd name="T25" fmla="*/ 228 h 228"/>
                <a:gd name="T26" fmla="*/ 228 w 265"/>
                <a:gd name="T27" fmla="*/ 228 h 228"/>
                <a:gd name="T28" fmla="*/ 265 w 265"/>
                <a:gd name="T29" fmla="*/ 228 h 228"/>
                <a:gd name="T30" fmla="*/ 265 w 265"/>
                <a:gd name="T31" fmla="*/ 190 h 228"/>
                <a:gd name="T32" fmla="*/ 265 w 265"/>
                <a:gd name="T33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5" h="228">
                  <a:moveTo>
                    <a:pt x="265" y="0"/>
                  </a:moveTo>
                  <a:lnTo>
                    <a:pt x="228" y="0"/>
                  </a:lnTo>
                  <a:lnTo>
                    <a:pt x="228" y="190"/>
                  </a:lnTo>
                  <a:lnTo>
                    <a:pt x="38" y="190"/>
                  </a:lnTo>
                  <a:lnTo>
                    <a:pt x="38" y="38"/>
                  </a:lnTo>
                  <a:lnTo>
                    <a:pt x="189" y="38"/>
                  </a:lnTo>
                  <a:lnTo>
                    <a:pt x="227" y="0"/>
                  </a:lnTo>
                  <a:lnTo>
                    <a:pt x="38" y="0"/>
                  </a:lnTo>
                  <a:lnTo>
                    <a:pt x="0" y="0"/>
                  </a:lnTo>
                  <a:lnTo>
                    <a:pt x="0" y="38"/>
                  </a:lnTo>
                  <a:lnTo>
                    <a:pt x="0" y="190"/>
                  </a:lnTo>
                  <a:lnTo>
                    <a:pt x="0" y="228"/>
                  </a:lnTo>
                  <a:lnTo>
                    <a:pt x="38" y="228"/>
                  </a:lnTo>
                  <a:lnTo>
                    <a:pt x="228" y="228"/>
                  </a:lnTo>
                  <a:lnTo>
                    <a:pt x="265" y="228"/>
                  </a:lnTo>
                  <a:lnTo>
                    <a:pt x="265" y="190"/>
                  </a:lnTo>
                  <a:lnTo>
                    <a:pt x="26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03" name="Freeform 140"/>
            <p:cNvSpPr>
              <a:spLocks/>
            </p:cNvSpPr>
            <p:nvPr/>
          </p:nvSpPr>
          <p:spPr bwMode="ltGray">
            <a:xfrm>
              <a:off x="11098213" y="2014538"/>
              <a:ext cx="420688" cy="361950"/>
            </a:xfrm>
            <a:custGeom>
              <a:avLst/>
              <a:gdLst>
                <a:gd name="T0" fmla="*/ 265 w 265"/>
                <a:gd name="T1" fmla="*/ 0 h 228"/>
                <a:gd name="T2" fmla="*/ 228 w 265"/>
                <a:gd name="T3" fmla="*/ 0 h 228"/>
                <a:gd name="T4" fmla="*/ 228 w 265"/>
                <a:gd name="T5" fmla="*/ 190 h 228"/>
                <a:gd name="T6" fmla="*/ 38 w 265"/>
                <a:gd name="T7" fmla="*/ 190 h 228"/>
                <a:gd name="T8" fmla="*/ 38 w 265"/>
                <a:gd name="T9" fmla="*/ 38 h 228"/>
                <a:gd name="T10" fmla="*/ 189 w 265"/>
                <a:gd name="T11" fmla="*/ 38 h 228"/>
                <a:gd name="T12" fmla="*/ 227 w 265"/>
                <a:gd name="T13" fmla="*/ 0 h 228"/>
                <a:gd name="T14" fmla="*/ 38 w 265"/>
                <a:gd name="T15" fmla="*/ 0 h 228"/>
                <a:gd name="T16" fmla="*/ 0 w 265"/>
                <a:gd name="T17" fmla="*/ 0 h 228"/>
                <a:gd name="T18" fmla="*/ 0 w 265"/>
                <a:gd name="T19" fmla="*/ 38 h 228"/>
                <a:gd name="T20" fmla="*/ 0 w 265"/>
                <a:gd name="T21" fmla="*/ 190 h 228"/>
                <a:gd name="T22" fmla="*/ 0 w 265"/>
                <a:gd name="T23" fmla="*/ 228 h 228"/>
                <a:gd name="T24" fmla="*/ 38 w 265"/>
                <a:gd name="T25" fmla="*/ 228 h 228"/>
                <a:gd name="T26" fmla="*/ 228 w 265"/>
                <a:gd name="T27" fmla="*/ 228 h 228"/>
                <a:gd name="T28" fmla="*/ 265 w 265"/>
                <a:gd name="T29" fmla="*/ 228 h 228"/>
                <a:gd name="T30" fmla="*/ 265 w 265"/>
                <a:gd name="T31" fmla="*/ 190 h 228"/>
                <a:gd name="T32" fmla="*/ 265 w 265"/>
                <a:gd name="T33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5" h="228">
                  <a:moveTo>
                    <a:pt x="265" y="0"/>
                  </a:moveTo>
                  <a:lnTo>
                    <a:pt x="228" y="0"/>
                  </a:lnTo>
                  <a:lnTo>
                    <a:pt x="228" y="190"/>
                  </a:lnTo>
                  <a:lnTo>
                    <a:pt x="38" y="190"/>
                  </a:lnTo>
                  <a:lnTo>
                    <a:pt x="38" y="38"/>
                  </a:lnTo>
                  <a:lnTo>
                    <a:pt x="189" y="38"/>
                  </a:lnTo>
                  <a:lnTo>
                    <a:pt x="227" y="0"/>
                  </a:lnTo>
                  <a:lnTo>
                    <a:pt x="38" y="0"/>
                  </a:lnTo>
                  <a:lnTo>
                    <a:pt x="0" y="0"/>
                  </a:lnTo>
                  <a:lnTo>
                    <a:pt x="0" y="38"/>
                  </a:lnTo>
                  <a:lnTo>
                    <a:pt x="0" y="190"/>
                  </a:lnTo>
                  <a:lnTo>
                    <a:pt x="0" y="228"/>
                  </a:lnTo>
                  <a:lnTo>
                    <a:pt x="38" y="228"/>
                  </a:lnTo>
                  <a:lnTo>
                    <a:pt x="228" y="228"/>
                  </a:lnTo>
                  <a:lnTo>
                    <a:pt x="265" y="228"/>
                  </a:lnTo>
                  <a:lnTo>
                    <a:pt x="265" y="190"/>
                  </a:lnTo>
                  <a:lnTo>
                    <a:pt x="265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04" name="Freeform 141"/>
            <p:cNvSpPr>
              <a:spLocks/>
            </p:cNvSpPr>
            <p:nvPr/>
          </p:nvSpPr>
          <p:spPr bwMode="ltGray">
            <a:xfrm>
              <a:off x="11279188" y="2135188"/>
              <a:ext cx="58738" cy="120650"/>
            </a:xfrm>
            <a:custGeom>
              <a:avLst/>
              <a:gdLst>
                <a:gd name="T0" fmla="*/ 37 w 37"/>
                <a:gd name="T1" fmla="*/ 0 h 76"/>
                <a:gd name="T2" fmla="*/ 19 w 37"/>
                <a:gd name="T3" fmla="*/ 0 h 76"/>
                <a:gd name="T4" fmla="*/ 0 w 37"/>
                <a:gd name="T5" fmla="*/ 0 h 76"/>
                <a:gd name="T6" fmla="*/ 0 w 37"/>
                <a:gd name="T7" fmla="*/ 38 h 76"/>
                <a:gd name="T8" fmla="*/ 0 w 37"/>
                <a:gd name="T9" fmla="*/ 76 h 76"/>
                <a:gd name="T10" fmla="*/ 19 w 37"/>
                <a:gd name="T11" fmla="*/ 76 h 76"/>
                <a:gd name="T12" fmla="*/ 37 w 37"/>
                <a:gd name="T13" fmla="*/ 76 h 76"/>
                <a:gd name="T14" fmla="*/ 37 w 37"/>
                <a:gd name="T15" fmla="*/ 38 h 76"/>
                <a:gd name="T16" fmla="*/ 37 w 37"/>
                <a:gd name="T17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76">
                  <a:moveTo>
                    <a:pt x="37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38"/>
                  </a:lnTo>
                  <a:lnTo>
                    <a:pt x="0" y="76"/>
                  </a:lnTo>
                  <a:lnTo>
                    <a:pt x="19" y="76"/>
                  </a:lnTo>
                  <a:lnTo>
                    <a:pt x="37" y="76"/>
                  </a:lnTo>
                  <a:lnTo>
                    <a:pt x="37" y="38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05" name="Freeform 142"/>
            <p:cNvSpPr>
              <a:spLocks/>
            </p:cNvSpPr>
            <p:nvPr/>
          </p:nvSpPr>
          <p:spPr bwMode="ltGray">
            <a:xfrm>
              <a:off x="11279188" y="2135188"/>
              <a:ext cx="58738" cy="120650"/>
            </a:xfrm>
            <a:custGeom>
              <a:avLst/>
              <a:gdLst>
                <a:gd name="T0" fmla="*/ 37 w 37"/>
                <a:gd name="T1" fmla="*/ 0 h 76"/>
                <a:gd name="T2" fmla="*/ 19 w 37"/>
                <a:gd name="T3" fmla="*/ 0 h 76"/>
                <a:gd name="T4" fmla="*/ 0 w 37"/>
                <a:gd name="T5" fmla="*/ 0 h 76"/>
                <a:gd name="T6" fmla="*/ 0 w 37"/>
                <a:gd name="T7" fmla="*/ 38 h 76"/>
                <a:gd name="T8" fmla="*/ 0 w 37"/>
                <a:gd name="T9" fmla="*/ 76 h 76"/>
                <a:gd name="T10" fmla="*/ 19 w 37"/>
                <a:gd name="T11" fmla="*/ 76 h 76"/>
                <a:gd name="T12" fmla="*/ 37 w 37"/>
                <a:gd name="T13" fmla="*/ 76 h 76"/>
                <a:gd name="T14" fmla="*/ 37 w 37"/>
                <a:gd name="T15" fmla="*/ 38 h 76"/>
                <a:gd name="T16" fmla="*/ 37 w 37"/>
                <a:gd name="T17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76">
                  <a:moveTo>
                    <a:pt x="37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38"/>
                  </a:lnTo>
                  <a:lnTo>
                    <a:pt x="0" y="76"/>
                  </a:lnTo>
                  <a:lnTo>
                    <a:pt x="19" y="76"/>
                  </a:lnTo>
                  <a:lnTo>
                    <a:pt x="37" y="76"/>
                  </a:lnTo>
                  <a:lnTo>
                    <a:pt x="37" y="38"/>
                  </a:lnTo>
                  <a:lnTo>
                    <a:pt x="37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</p:grpSp>
      <p:sp>
        <p:nvSpPr>
          <p:cNvPr id="806" name="Freeform 8"/>
          <p:cNvSpPr>
            <a:spLocks/>
          </p:cNvSpPr>
          <p:nvPr/>
        </p:nvSpPr>
        <p:spPr bwMode="ltGray">
          <a:xfrm>
            <a:off x="6192462" y="3483148"/>
            <a:ext cx="4334772" cy="2639859"/>
          </a:xfrm>
          <a:custGeom>
            <a:avLst/>
            <a:gdLst>
              <a:gd name="T0" fmla="*/ 811 w 816"/>
              <a:gd name="T1" fmla="*/ 0 h 496"/>
              <a:gd name="T2" fmla="*/ 681 w 816"/>
              <a:gd name="T3" fmla="*/ 101 h 496"/>
              <a:gd name="T4" fmla="*/ 601 w 816"/>
              <a:gd name="T5" fmla="*/ 162 h 496"/>
              <a:gd name="T6" fmla="*/ 519 w 816"/>
              <a:gd name="T7" fmla="*/ 222 h 496"/>
              <a:gd name="T8" fmla="*/ 384 w 816"/>
              <a:gd name="T9" fmla="*/ 321 h 496"/>
              <a:gd name="T10" fmla="*/ 193 w 816"/>
              <a:gd name="T11" fmla="*/ 465 h 496"/>
              <a:gd name="T12" fmla="*/ 189 w 816"/>
              <a:gd name="T13" fmla="*/ 468 h 496"/>
              <a:gd name="T14" fmla="*/ 188 w 816"/>
              <a:gd name="T15" fmla="*/ 469 h 496"/>
              <a:gd name="T16" fmla="*/ 187 w 816"/>
              <a:gd name="T17" fmla="*/ 469 h 496"/>
              <a:gd name="T18" fmla="*/ 186 w 816"/>
              <a:gd name="T19" fmla="*/ 469 h 496"/>
              <a:gd name="T20" fmla="*/ 184 w 816"/>
              <a:gd name="T21" fmla="*/ 466 h 496"/>
              <a:gd name="T22" fmla="*/ 148 w 816"/>
              <a:gd name="T23" fmla="*/ 420 h 496"/>
              <a:gd name="T24" fmla="*/ 61 w 816"/>
              <a:gd name="T25" fmla="*/ 308 h 496"/>
              <a:gd name="T26" fmla="*/ 16 w 816"/>
              <a:gd name="T27" fmla="*/ 258 h 496"/>
              <a:gd name="T28" fmla="*/ 7 w 816"/>
              <a:gd name="T29" fmla="*/ 257 h 496"/>
              <a:gd name="T30" fmla="*/ 3 w 816"/>
              <a:gd name="T31" fmla="*/ 268 h 496"/>
              <a:gd name="T32" fmla="*/ 50 w 816"/>
              <a:gd name="T33" fmla="*/ 336 h 496"/>
              <a:gd name="T34" fmla="*/ 96 w 816"/>
              <a:gd name="T35" fmla="*/ 395 h 496"/>
              <a:gd name="T36" fmla="*/ 151 w 816"/>
              <a:gd name="T37" fmla="*/ 466 h 496"/>
              <a:gd name="T38" fmla="*/ 163 w 816"/>
              <a:gd name="T39" fmla="*/ 482 h 496"/>
              <a:gd name="T40" fmla="*/ 168 w 816"/>
              <a:gd name="T41" fmla="*/ 487 h 496"/>
              <a:gd name="T42" fmla="*/ 179 w 816"/>
              <a:gd name="T43" fmla="*/ 494 h 496"/>
              <a:gd name="T44" fmla="*/ 189 w 816"/>
              <a:gd name="T45" fmla="*/ 495 h 496"/>
              <a:gd name="T46" fmla="*/ 202 w 816"/>
              <a:gd name="T47" fmla="*/ 491 h 496"/>
              <a:gd name="T48" fmla="*/ 206 w 816"/>
              <a:gd name="T49" fmla="*/ 487 h 496"/>
              <a:gd name="T50" fmla="*/ 355 w 816"/>
              <a:gd name="T51" fmla="*/ 374 h 496"/>
              <a:gd name="T52" fmla="*/ 403 w 816"/>
              <a:gd name="T53" fmla="*/ 336 h 496"/>
              <a:gd name="T54" fmla="*/ 515 w 816"/>
              <a:gd name="T55" fmla="*/ 246 h 496"/>
              <a:gd name="T56" fmla="*/ 628 w 816"/>
              <a:gd name="T57" fmla="*/ 158 h 496"/>
              <a:gd name="T58" fmla="*/ 741 w 816"/>
              <a:gd name="T59" fmla="*/ 68 h 496"/>
              <a:gd name="T60" fmla="*/ 809 w 816"/>
              <a:gd name="T61" fmla="*/ 10 h 496"/>
              <a:gd name="T62" fmla="*/ 816 w 816"/>
              <a:gd name="T63" fmla="*/ 3 h 496"/>
              <a:gd name="T64" fmla="*/ 813 w 816"/>
              <a:gd name="T65" fmla="*/ 0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16" h="496">
                <a:moveTo>
                  <a:pt x="813" y="0"/>
                </a:moveTo>
                <a:cubicBezTo>
                  <a:pt x="812" y="0"/>
                  <a:pt x="811" y="0"/>
                  <a:pt x="811" y="0"/>
                </a:cubicBezTo>
                <a:cubicBezTo>
                  <a:pt x="777" y="28"/>
                  <a:pt x="743" y="56"/>
                  <a:pt x="708" y="81"/>
                </a:cubicBezTo>
                <a:cubicBezTo>
                  <a:pt x="699" y="88"/>
                  <a:pt x="690" y="94"/>
                  <a:pt x="681" y="101"/>
                </a:cubicBezTo>
                <a:cubicBezTo>
                  <a:pt x="654" y="121"/>
                  <a:pt x="654" y="121"/>
                  <a:pt x="654" y="121"/>
                </a:cubicBezTo>
                <a:cubicBezTo>
                  <a:pt x="601" y="162"/>
                  <a:pt x="601" y="162"/>
                  <a:pt x="601" y="162"/>
                </a:cubicBezTo>
                <a:cubicBezTo>
                  <a:pt x="583" y="175"/>
                  <a:pt x="565" y="189"/>
                  <a:pt x="547" y="202"/>
                </a:cubicBezTo>
                <a:cubicBezTo>
                  <a:pt x="538" y="209"/>
                  <a:pt x="529" y="215"/>
                  <a:pt x="519" y="222"/>
                </a:cubicBezTo>
                <a:cubicBezTo>
                  <a:pt x="510" y="228"/>
                  <a:pt x="497" y="238"/>
                  <a:pt x="485" y="247"/>
                </a:cubicBezTo>
                <a:cubicBezTo>
                  <a:pt x="448" y="273"/>
                  <a:pt x="420" y="295"/>
                  <a:pt x="384" y="321"/>
                </a:cubicBezTo>
                <a:cubicBezTo>
                  <a:pt x="348" y="348"/>
                  <a:pt x="312" y="375"/>
                  <a:pt x="276" y="402"/>
                </a:cubicBezTo>
                <a:cubicBezTo>
                  <a:pt x="248" y="422"/>
                  <a:pt x="221" y="444"/>
                  <a:pt x="193" y="465"/>
                </a:cubicBezTo>
                <a:cubicBezTo>
                  <a:pt x="191" y="467"/>
                  <a:pt x="191" y="467"/>
                  <a:pt x="191" y="467"/>
                </a:cubicBezTo>
                <a:cubicBezTo>
                  <a:pt x="189" y="468"/>
                  <a:pt x="189" y="468"/>
                  <a:pt x="189" y="468"/>
                </a:cubicBezTo>
                <a:cubicBezTo>
                  <a:pt x="188" y="469"/>
                  <a:pt x="188" y="469"/>
                  <a:pt x="188" y="469"/>
                </a:cubicBezTo>
                <a:cubicBezTo>
                  <a:pt x="188" y="469"/>
                  <a:pt x="188" y="469"/>
                  <a:pt x="188" y="469"/>
                </a:cubicBezTo>
                <a:cubicBezTo>
                  <a:pt x="188" y="469"/>
                  <a:pt x="188" y="469"/>
                  <a:pt x="188" y="469"/>
                </a:cubicBezTo>
                <a:cubicBezTo>
                  <a:pt x="187" y="469"/>
                  <a:pt x="187" y="469"/>
                  <a:pt x="187" y="469"/>
                </a:cubicBezTo>
                <a:cubicBezTo>
                  <a:pt x="187" y="469"/>
                  <a:pt x="187" y="469"/>
                  <a:pt x="186" y="469"/>
                </a:cubicBezTo>
                <a:cubicBezTo>
                  <a:pt x="186" y="469"/>
                  <a:pt x="186" y="469"/>
                  <a:pt x="186" y="469"/>
                </a:cubicBezTo>
                <a:cubicBezTo>
                  <a:pt x="186" y="469"/>
                  <a:pt x="186" y="469"/>
                  <a:pt x="186" y="469"/>
                </a:cubicBezTo>
                <a:cubicBezTo>
                  <a:pt x="186" y="469"/>
                  <a:pt x="185" y="468"/>
                  <a:pt x="184" y="466"/>
                </a:cubicBezTo>
                <a:cubicBezTo>
                  <a:pt x="177" y="457"/>
                  <a:pt x="177" y="457"/>
                  <a:pt x="177" y="457"/>
                </a:cubicBezTo>
                <a:cubicBezTo>
                  <a:pt x="148" y="420"/>
                  <a:pt x="148" y="420"/>
                  <a:pt x="148" y="420"/>
                </a:cubicBezTo>
                <a:cubicBezTo>
                  <a:pt x="129" y="395"/>
                  <a:pt x="109" y="370"/>
                  <a:pt x="90" y="345"/>
                </a:cubicBezTo>
                <a:cubicBezTo>
                  <a:pt x="61" y="308"/>
                  <a:pt x="61" y="308"/>
                  <a:pt x="61" y="308"/>
                </a:cubicBezTo>
                <a:cubicBezTo>
                  <a:pt x="50" y="294"/>
                  <a:pt x="40" y="280"/>
                  <a:pt x="28" y="268"/>
                </a:cubicBezTo>
                <a:cubicBezTo>
                  <a:pt x="25" y="264"/>
                  <a:pt x="21" y="260"/>
                  <a:pt x="16" y="258"/>
                </a:cubicBezTo>
                <a:cubicBezTo>
                  <a:pt x="14" y="258"/>
                  <a:pt x="11" y="257"/>
                  <a:pt x="8" y="257"/>
                </a:cubicBezTo>
                <a:cubicBezTo>
                  <a:pt x="8" y="257"/>
                  <a:pt x="7" y="257"/>
                  <a:pt x="7" y="257"/>
                </a:cubicBezTo>
                <a:cubicBezTo>
                  <a:pt x="5" y="257"/>
                  <a:pt x="3" y="257"/>
                  <a:pt x="2" y="259"/>
                </a:cubicBezTo>
                <a:cubicBezTo>
                  <a:pt x="0" y="261"/>
                  <a:pt x="2" y="265"/>
                  <a:pt x="3" y="268"/>
                </a:cubicBezTo>
                <a:cubicBezTo>
                  <a:pt x="6" y="274"/>
                  <a:pt x="10" y="281"/>
                  <a:pt x="14" y="287"/>
                </a:cubicBezTo>
                <a:cubicBezTo>
                  <a:pt x="26" y="303"/>
                  <a:pt x="38" y="320"/>
                  <a:pt x="50" y="336"/>
                </a:cubicBezTo>
                <a:cubicBezTo>
                  <a:pt x="56" y="344"/>
                  <a:pt x="62" y="352"/>
                  <a:pt x="68" y="360"/>
                </a:cubicBezTo>
                <a:cubicBezTo>
                  <a:pt x="96" y="395"/>
                  <a:pt x="96" y="395"/>
                  <a:pt x="96" y="395"/>
                </a:cubicBezTo>
                <a:cubicBezTo>
                  <a:pt x="124" y="431"/>
                  <a:pt x="124" y="431"/>
                  <a:pt x="124" y="431"/>
                </a:cubicBezTo>
                <a:cubicBezTo>
                  <a:pt x="151" y="466"/>
                  <a:pt x="151" y="466"/>
                  <a:pt x="151" y="466"/>
                </a:cubicBezTo>
                <a:cubicBezTo>
                  <a:pt x="159" y="477"/>
                  <a:pt x="159" y="477"/>
                  <a:pt x="159" y="477"/>
                </a:cubicBezTo>
                <a:cubicBezTo>
                  <a:pt x="163" y="482"/>
                  <a:pt x="163" y="482"/>
                  <a:pt x="163" y="482"/>
                </a:cubicBezTo>
                <a:cubicBezTo>
                  <a:pt x="164" y="483"/>
                  <a:pt x="165" y="484"/>
                  <a:pt x="166" y="485"/>
                </a:cubicBezTo>
                <a:cubicBezTo>
                  <a:pt x="166" y="485"/>
                  <a:pt x="167" y="486"/>
                  <a:pt x="168" y="487"/>
                </a:cubicBezTo>
                <a:cubicBezTo>
                  <a:pt x="168" y="487"/>
                  <a:pt x="169" y="488"/>
                  <a:pt x="170" y="489"/>
                </a:cubicBezTo>
                <a:cubicBezTo>
                  <a:pt x="172" y="491"/>
                  <a:pt x="175" y="493"/>
                  <a:pt x="179" y="494"/>
                </a:cubicBezTo>
                <a:cubicBezTo>
                  <a:pt x="181" y="495"/>
                  <a:pt x="184" y="496"/>
                  <a:pt x="186" y="496"/>
                </a:cubicBezTo>
                <a:cubicBezTo>
                  <a:pt x="187" y="496"/>
                  <a:pt x="188" y="496"/>
                  <a:pt x="189" y="495"/>
                </a:cubicBezTo>
                <a:cubicBezTo>
                  <a:pt x="193" y="495"/>
                  <a:pt x="196" y="494"/>
                  <a:pt x="199" y="492"/>
                </a:cubicBezTo>
                <a:cubicBezTo>
                  <a:pt x="200" y="491"/>
                  <a:pt x="201" y="491"/>
                  <a:pt x="202" y="491"/>
                </a:cubicBezTo>
                <a:cubicBezTo>
                  <a:pt x="202" y="490"/>
                  <a:pt x="203" y="490"/>
                  <a:pt x="203" y="489"/>
                </a:cubicBezTo>
                <a:cubicBezTo>
                  <a:pt x="204" y="489"/>
                  <a:pt x="205" y="488"/>
                  <a:pt x="206" y="487"/>
                </a:cubicBezTo>
                <a:cubicBezTo>
                  <a:pt x="248" y="456"/>
                  <a:pt x="248" y="456"/>
                  <a:pt x="248" y="456"/>
                </a:cubicBezTo>
                <a:cubicBezTo>
                  <a:pt x="283" y="429"/>
                  <a:pt x="319" y="402"/>
                  <a:pt x="355" y="374"/>
                </a:cubicBezTo>
                <a:cubicBezTo>
                  <a:pt x="379" y="356"/>
                  <a:pt x="379" y="356"/>
                  <a:pt x="379" y="356"/>
                </a:cubicBezTo>
                <a:cubicBezTo>
                  <a:pt x="387" y="349"/>
                  <a:pt x="395" y="343"/>
                  <a:pt x="403" y="336"/>
                </a:cubicBezTo>
                <a:cubicBezTo>
                  <a:pt x="421" y="321"/>
                  <a:pt x="440" y="307"/>
                  <a:pt x="459" y="292"/>
                </a:cubicBezTo>
                <a:cubicBezTo>
                  <a:pt x="477" y="276"/>
                  <a:pt x="496" y="261"/>
                  <a:pt x="515" y="246"/>
                </a:cubicBezTo>
                <a:cubicBezTo>
                  <a:pt x="533" y="231"/>
                  <a:pt x="553" y="217"/>
                  <a:pt x="572" y="203"/>
                </a:cubicBezTo>
                <a:cubicBezTo>
                  <a:pt x="591" y="188"/>
                  <a:pt x="610" y="173"/>
                  <a:pt x="628" y="158"/>
                </a:cubicBezTo>
                <a:cubicBezTo>
                  <a:pt x="685" y="113"/>
                  <a:pt x="685" y="113"/>
                  <a:pt x="685" y="113"/>
                </a:cubicBezTo>
                <a:cubicBezTo>
                  <a:pt x="704" y="98"/>
                  <a:pt x="723" y="83"/>
                  <a:pt x="741" y="68"/>
                </a:cubicBezTo>
                <a:cubicBezTo>
                  <a:pt x="760" y="52"/>
                  <a:pt x="778" y="37"/>
                  <a:pt x="796" y="21"/>
                </a:cubicBezTo>
                <a:cubicBezTo>
                  <a:pt x="809" y="10"/>
                  <a:pt x="809" y="10"/>
                  <a:pt x="809" y="10"/>
                </a:cubicBezTo>
                <a:cubicBezTo>
                  <a:pt x="813" y="6"/>
                  <a:pt x="813" y="6"/>
                  <a:pt x="813" y="6"/>
                </a:cubicBezTo>
                <a:cubicBezTo>
                  <a:pt x="814" y="6"/>
                  <a:pt x="815" y="4"/>
                  <a:pt x="816" y="3"/>
                </a:cubicBezTo>
                <a:cubicBezTo>
                  <a:pt x="816" y="3"/>
                  <a:pt x="816" y="2"/>
                  <a:pt x="816" y="1"/>
                </a:cubicBezTo>
                <a:cubicBezTo>
                  <a:pt x="815" y="0"/>
                  <a:pt x="814" y="0"/>
                  <a:pt x="813" y="0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351"/>
          </a:p>
        </p:txBody>
      </p:sp>
      <p:grpSp>
        <p:nvGrpSpPr>
          <p:cNvPr id="807" name="Group 4"/>
          <p:cNvGrpSpPr>
            <a:grpSpLocks noChangeAspect="1"/>
          </p:cNvGrpSpPr>
          <p:nvPr userDrawn="1"/>
        </p:nvGrpSpPr>
        <p:grpSpPr bwMode="auto">
          <a:xfrm>
            <a:off x="5622925" y="3567"/>
            <a:ext cx="6281739" cy="6584559"/>
            <a:chOff x="3542" y="3566"/>
            <a:chExt cx="3957" cy="6584559"/>
          </a:xfrm>
        </p:grpSpPr>
        <p:sp>
          <p:nvSpPr>
            <p:cNvPr id="808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3542" y="314325"/>
              <a:ext cx="3957" cy="6273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grpSp>
          <p:nvGrpSpPr>
            <p:cNvPr id="809" name="Group 205"/>
            <p:cNvGrpSpPr>
              <a:grpSpLocks/>
            </p:cNvGrpSpPr>
            <p:nvPr userDrawn="1"/>
          </p:nvGrpSpPr>
          <p:grpSpPr bwMode="auto">
            <a:xfrm>
              <a:off x="3600" y="385763"/>
              <a:ext cx="3830" cy="5303838"/>
              <a:chOff x="3600" y="243"/>
              <a:chExt cx="3830" cy="3341"/>
            </a:xfrm>
          </p:grpSpPr>
          <p:sp>
            <p:nvSpPr>
              <p:cNvPr id="1380" name="Line 5"/>
              <p:cNvSpPr>
                <a:spLocks noChangeShapeType="1"/>
              </p:cNvSpPr>
              <p:nvPr userDrawn="1"/>
            </p:nvSpPr>
            <p:spPr bwMode="auto">
              <a:xfrm>
                <a:off x="361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81" name="Line 6"/>
              <p:cNvSpPr>
                <a:spLocks noChangeShapeType="1"/>
              </p:cNvSpPr>
              <p:nvPr userDrawn="1"/>
            </p:nvSpPr>
            <p:spPr bwMode="auto">
              <a:xfrm>
                <a:off x="387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82" name="Line 7"/>
              <p:cNvSpPr>
                <a:spLocks noChangeShapeType="1"/>
              </p:cNvSpPr>
              <p:nvPr userDrawn="1"/>
            </p:nvSpPr>
            <p:spPr bwMode="auto">
              <a:xfrm>
                <a:off x="412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83" name="Line 8"/>
              <p:cNvSpPr>
                <a:spLocks noChangeShapeType="1"/>
              </p:cNvSpPr>
              <p:nvPr userDrawn="1"/>
            </p:nvSpPr>
            <p:spPr bwMode="auto">
              <a:xfrm>
                <a:off x="438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84" name="Line 9"/>
              <p:cNvSpPr>
                <a:spLocks noChangeShapeType="1"/>
              </p:cNvSpPr>
              <p:nvPr userDrawn="1"/>
            </p:nvSpPr>
            <p:spPr bwMode="auto">
              <a:xfrm>
                <a:off x="4634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85" name="Line 10"/>
              <p:cNvSpPr>
                <a:spLocks noChangeShapeType="1"/>
              </p:cNvSpPr>
              <p:nvPr userDrawn="1"/>
            </p:nvSpPr>
            <p:spPr bwMode="auto">
              <a:xfrm>
                <a:off x="488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86" name="Line 11"/>
              <p:cNvSpPr>
                <a:spLocks noChangeShapeType="1"/>
              </p:cNvSpPr>
              <p:nvPr userDrawn="1"/>
            </p:nvSpPr>
            <p:spPr bwMode="auto">
              <a:xfrm>
                <a:off x="514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87" name="Line 12"/>
              <p:cNvSpPr>
                <a:spLocks noChangeShapeType="1"/>
              </p:cNvSpPr>
              <p:nvPr userDrawn="1"/>
            </p:nvSpPr>
            <p:spPr bwMode="auto">
              <a:xfrm>
                <a:off x="539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88" name="Line 13"/>
              <p:cNvSpPr>
                <a:spLocks noChangeShapeType="1"/>
              </p:cNvSpPr>
              <p:nvPr userDrawn="1"/>
            </p:nvSpPr>
            <p:spPr bwMode="auto">
              <a:xfrm>
                <a:off x="565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89" name="Line 14"/>
              <p:cNvSpPr>
                <a:spLocks noChangeShapeType="1"/>
              </p:cNvSpPr>
              <p:nvPr userDrawn="1"/>
            </p:nvSpPr>
            <p:spPr bwMode="auto">
              <a:xfrm>
                <a:off x="5904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90" name="Line 15"/>
              <p:cNvSpPr>
                <a:spLocks noChangeShapeType="1"/>
              </p:cNvSpPr>
              <p:nvPr userDrawn="1"/>
            </p:nvSpPr>
            <p:spPr bwMode="auto">
              <a:xfrm>
                <a:off x="615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91" name="Line 16"/>
              <p:cNvSpPr>
                <a:spLocks noChangeShapeType="1"/>
              </p:cNvSpPr>
              <p:nvPr userDrawn="1"/>
            </p:nvSpPr>
            <p:spPr bwMode="auto">
              <a:xfrm>
                <a:off x="641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92" name="Line 17"/>
              <p:cNvSpPr>
                <a:spLocks noChangeShapeType="1"/>
              </p:cNvSpPr>
              <p:nvPr userDrawn="1"/>
            </p:nvSpPr>
            <p:spPr bwMode="auto">
              <a:xfrm>
                <a:off x="666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93" name="Line 18"/>
              <p:cNvSpPr>
                <a:spLocks noChangeShapeType="1"/>
              </p:cNvSpPr>
              <p:nvPr userDrawn="1"/>
            </p:nvSpPr>
            <p:spPr bwMode="auto">
              <a:xfrm>
                <a:off x="692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94" name="Line 19"/>
              <p:cNvSpPr>
                <a:spLocks noChangeShapeType="1"/>
              </p:cNvSpPr>
              <p:nvPr userDrawn="1"/>
            </p:nvSpPr>
            <p:spPr bwMode="auto">
              <a:xfrm>
                <a:off x="717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95" name="Line 20"/>
              <p:cNvSpPr>
                <a:spLocks noChangeShapeType="1"/>
              </p:cNvSpPr>
              <p:nvPr userDrawn="1"/>
            </p:nvSpPr>
            <p:spPr bwMode="auto">
              <a:xfrm>
                <a:off x="743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96" name="Line 21"/>
              <p:cNvSpPr>
                <a:spLocks noChangeShapeType="1"/>
              </p:cNvSpPr>
              <p:nvPr userDrawn="1"/>
            </p:nvSpPr>
            <p:spPr bwMode="auto">
              <a:xfrm>
                <a:off x="361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97" name="Line 22"/>
              <p:cNvSpPr>
                <a:spLocks noChangeShapeType="1"/>
              </p:cNvSpPr>
              <p:nvPr userDrawn="1"/>
            </p:nvSpPr>
            <p:spPr bwMode="auto">
              <a:xfrm>
                <a:off x="387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98" name="Line 23"/>
              <p:cNvSpPr>
                <a:spLocks noChangeShapeType="1"/>
              </p:cNvSpPr>
              <p:nvPr userDrawn="1"/>
            </p:nvSpPr>
            <p:spPr bwMode="auto">
              <a:xfrm>
                <a:off x="412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99" name="Line 24"/>
              <p:cNvSpPr>
                <a:spLocks noChangeShapeType="1"/>
              </p:cNvSpPr>
              <p:nvPr userDrawn="1"/>
            </p:nvSpPr>
            <p:spPr bwMode="auto">
              <a:xfrm>
                <a:off x="438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00" name="Line 25"/>
              <p:cNvSpPr>
                <a:spLocks noChangeShapeType="1"/>
              </p:cNvSpPr>
              <p:nvPr userDrawn="1"/>
            </p:nvSpPr>
            <p:spPr bwMode="auto">
              <a:xfrm>
                <a:off x="4634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01" name="Line 26"/>
              <p:cNvSpPr>
                <a:spLocks noChangeShapeType="1"/>
              </p:cNvSpPr>
              <p:nvPr userDrawn="1"/>
            </p:nvSpPr>
            <p:spPr bwMode="auto">
              <a:xfrm>
                <a:off x="488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02" name="Line 27"/>
              <p:cNvSpPr>
                <a:spLocks noChangeShapeType="1"/>
              </p:cNvSpPr>
              <p:nvPr userDrawn="1"/>
            </p:nvSpPr>
            <p:spPr bwMode="auto">
              <a:xfrm>
                <a:off x="514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03" name="Line 28"/>
              <p:cNvSpPr>
                <a:spLocks noChangeShapeType="1"/>
              </p:cNvSpPr>
              <p:nvPr userDrawn="1"/>
            </p:nvSpPr>
            <p:spPr bwMode="auto">
              <a:xfrm>
                <a:off x="539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04" name="Line 29"/>
              <p:cNvSpPr>
                <a:spLocks noChangeShapeType="1"/>
              </p:cNvSpPr>
              <p:nvPr userDrawn="1"/>
            </p:nvSpPr>
            <p:spPr bwMode="auto">
              <a:xfrm>
                <a:off x="565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05" name="Line 30"/>
              <p:cNvSpPr>
                <a:spLocks noChangeShapeType="1"/>
              </p:cNvSpPr>
              <p:nvPr userDrawn="1"/>
            </p:nvSpPr>
            <p:spPr bwMode="auto">
              <a:xfrm>
                <a:off x="5904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06" name="Line 31"/>
              <p:cNvSpPr>
                <a:spLocks noChangeShapeType="1"/>
              </p:cNvSpPr>
              <p:nvPr userDrawn="1"/>
            </p:nvSpPr>
            <p:spPr bwMode="auto">
              <a:xfrm>
                <a:off x="615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07" name="Line 32"/>
              <p:cNvSpPr>
                <a:spLocks noChangeShapeType="1"/>
              </p:cNvSpPr>
              <p:nvPr userDrawn="1"/>
            </p:nvSpPr>
            <p:spPr bwMode="auto">
              <a:xfrm>
                <a:off x="641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08" name="Line 33"/>
              <p:cNvSpPr>
                <a:spLocks noChangeShapeType="1"/>
              </p:cNvSpPr>
              <p:nvPr userDrawn="1"/>
            </p:nvSpPr>
            <p:spPr bwMode="auto">
              <a:xfrm>
                <a:off x="666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09" name="Line 34"/>
              <p:cNvSpPr>
                <a:spLocks noChangeShapeType="1"/>
              </p:cNvSpPr>
              <p:nvPr userDrawn="1"/>
            </p:nvSpPr>
            <p:spPr bwMode="auto">
              <a:xfrm>
                <a:off x="692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10" name="Line 35"/>
              <p:cNvSpPr>
                <a:spLocks noChangeShapeType="1"/>
              </p:cNvSpPr>
              <p:nvPr userDrawn="1"/>
            </p:nvSpPr>
            <p:spPr bwMode="auto">
              <a:xfrm>
                <a:off x="717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11" name="Line 36"/>
              <p:cNvSpPr>
                <a:spLocks noChangeShapeType="1"/>
              </p:cNvSpPr>
              <p:nvPr userDrawn="1"/>
            </p:nvSpPr>
            <p:spPr bwMode="auto">
              <a:xfrm>
                <a:off x="743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12" name="Line 37"/>
              <p:cNvSpPr>
                <a:spLocks noChangeShapeType="1"/>
              </p:cNvSpPr>
              <p:nvPr userDrawn="1"/>
            </p:nvSpPr>
            <p:spPr bwMode="auto">
              <a:xfrm flipH="1">
                <a:off x="3600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13" name="Line 38"/>
              <p:cNvSpPr>
                <a:spLocks noChangeShapeType="1"/>
              </p:cNvSpPr>
              <p:nvPr userDrawn="1"/>
            </p:nvSpPr>
            <p:spPr bwMode="auto">
              <a:xfrm flipH="1">
                <a:off x="3854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14" name="Line 39"/>
              <p:cNvSpPr>
                <a:spLocks noChangeShapeType="1"/>
              </p:cNvSpPr>
              <p:nvPr userDrawn="1"/>
            </p:nvSpPr>
            <p:spPr bwMode="auto">
              <a:xfrm flipH="1">
                <a:off x="4108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15" name="Line 40"/>
              <p:cNvSpPr>
                <a:spLocks noChangeShapeType="1"/>
              </p:cNvSpPr>
              <p:nvPr userDrawn="1"/>
            </p:nvSpPr>
            <p:spPr bwMode="auto">
              <a:xfrm flipH="1">
                <a:off x="4362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16" name="Line 41"/>
              <p:cNvSpPr>
                <a:spLocks noChangeShapeType="1"/>
              </p:cNvSpPr>
              <p:nvPr userDrawn="1"/>
            </p:nvSpPr>
            <p:spPr bwMode="auto">
              <a:xfrm flipH="1">
                <a:off x="4616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17" name="Line 42"/>
              <p:cNvSpPr>
                <a:spLocks noChangeShapeType="1"/>
              </p:cNvSpPr>
              <p:nvPr userDrawn="1"/>
            </p:nvSpPr>
            <p:spPr bwMode="auto">
              <a:xfrm flipH="1">
                <a:off x="4870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18" name="Line 43"/>
              <p:cNvSpPr>
                <a:spLocks noChangeShapeType="1"/>
              </p:cNvSpPr>
              <p:nvPr userDrawn="1"/>
            </p:nvSpPr>
            <p:spPr bwMode="auto">
              <a:xfrm flipH="1">
                <a:off x="5124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19" name="Line 44"/>
              <p:cNvSpPr>
                <a:spLocks noChangeShapeType="1"/>
              </p:cNvSpPr>
              <p:nvPr userDrawn="1"/>
            </p:nvSpPr>
            <p:spPr bwMode="auto">
              <a:xfrm flipH="1">
                <a:off x="5378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20" name="Line 45"/>
              <p:cNvSpPr>
                <a:spLocks noChangeShapeType="1"/>
              </p:cNvSpPr>
              <p:nvPr userDrawn="1"/>
            </p:nvSpPr>
            <p:spPr bwMode="auto">
              <a:xfrm flipH="1">
                <a:off x="5632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21" name="Line 46"/>
              <p:cNvSpPr>
                <a:spLocks noChangeShapeType="1"/>
              </p:cNvSpPr>
              <p:nvPr userDrawn="1"/>
            </p:nvSpPr>
            <p:spPr bwMode="auto">
              <a:xfrm flipH="1">
                <a:off x="5886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22" name="Line 47"/>
              <p:cNvSpPr>
                <a:spLocks noChangeShapeType="1"/>
              </p:cNvSpPr>
              <p:nvPr userDrawn="1"/>
            </p:nvSpPr>
            <p:spPr bwMode="auto">
              <a:xfrm flipH="1">
                <a:off x="6140" y="356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23" name="Line 48"/>
              <p:cNvSpPr>
                <a:spLocks noChangeShapeType="1"/>
              </p:cNvSpPr>
              <p:nvPr userDrawn="1"/>
            </p:nvSpPr>
            <p:spPr bwMode="auto">
              <a:xfrm flipH="1">
                <a:off x="6394" y="356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24" name="Line 49"/>
              <p:cNvSpPr>
                <a:spLocks noChangeShapeType="1"/>
              </p:cNvSpPr>
              <p:nvPr userDrawn="1"/>
            </p:nvSpPr>
            <p:spPr bwMode="auto">
              <a:xfrm flipH="1">
                <a:off x="6648" y="356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25" name="Line 50"/>
              <p:cNvSpPr>
                <a:spLocks noChangeShapeType="1"/>
              </p:cNvSpPr>
              <p:nvPr userDrawn="1"/>
            </p:nvSpPr>
            <p:spPr bwMode="auto">
              <a:xfrm flipH="1">
                <a:off x="6902" y="356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26" name="Line 51"/>
              <p:cNvSpPr>
                <a:spLocks noChangeShapeType="1"/>
              </p:cNvSpPr>
              <p:nvPr userDrawn="1"/>
            </p:nvSpPr>
            <p:spPr bwMode="auto">
              <a:xfrm flipH="1">
                <a:off x="7156" y="356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27" name="Line 52"/>
              <p:cNvSpPr>
                <a:spLocks noChangeShapeType="1"/>
              </p:cNvSpPr>
              <p:nvPr userDrawn="1"/>
            </p:nvSpPr>
            <p:spPr bwMode="auto">
              <a:xfrm>
                <a:off x="361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28" name="Line 53"/>
              <p:cNvSpPr>
                <a:spLocks noChangeShapeType="1"/>
              </p:cNvSpPr>
              <p:nvPr userDrawn="1"/>
            </p:nvSpPr>
            <p:spPr bwMode="auto">
              <a:xfrm>
                <a:off x="361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29" name="Line 54"/>
              <p:cNvSpPr>
                <a:spLocks noChangeShapeType="1"/>
              </p:cNvSpPr>
              <p:nvPr userDrawn="1"/>
            </p:nvSpPr>
            <p:spPr bwMode="auto">
              <a:xfrm>
                <a:off x="361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30" name="Line 55"/>
              <p:cNvSpPr>
                <a:spLocks noChangeShapeType="1"/>
              </p:cNvSpPr>
              <p:nvPr userDrawn="1"/>
            </p:nvSpPr>
            <p:spPr bwMode="auto">
              <a:xfrm>
                <a:off x="361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31" name="Line 56"/>
              <p:cNvSpPr>
                <a:spLocks noChangeShapeType="1"/>
              </p:cNvSpPr>
              <p:nvPr userDrawn="1"/>
            </p:nvSpPr>
            <p:spPr bwMode="auto">
              <a:xfrm>
                <a:off x="361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32" name="Line 57"/>
              <p:cNvSpPr>
                <a:spLocks noChangeShapeType="1"/>
              </p:cNvSpPr>
              <p:nvPr userDrawn="1"/>
            </p:nvSpPr>
            <p:spPr bwMode="auto">
              <a:xfrm>
                <a:off x="361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33" name="Line 58"/>
              <p:cNvSpPr>
                <a:spLocks noChangeShapeType="1"/>
              </p:cNvSpPr>
              <p:nvPr userDrawn="1"/>
            </p:nvSpPr>
            <p:spPr bwMode="auto">
              <a:xfrm>
                <a:off x="361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34" name="Line 59"/>
              <p:cNvSpPr>
                <a:spLocks noChangeShapeType="1"/>
              </p:cNvSpPr>
              <p:nvPr userDrawn="1"/>
            </p:nvSpPr>
            <p:spPr bwMode="auto">
              <a:xfrm>
                <a:off x="361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35" name="Line 60"/>
              <p:cNvSpPr>
                <a:spLocks noChangeShapeType="1"/>
              </p:cNvSpPr>
              <p:nvPr userDrawn="1"/>
            </p:nvSpPr>
            <p:spPr bwMode="auto">
              <a:xfrm>
                <a:off x="361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36" name="Line 61"/>
              <p:cNvSpPr>
                <a:spLocks noChangeShapeType="1"/>
              </p:cNvSpPr>
              <p:nvPr userDrawn="1"/>
            </p:nvSpPr>
            <p:spPr bwMode="auto">
              <a:xfrm>
                <a:off x="361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37" name="Line 62"/>
              <p:cNvSpPr>
                <a:spLocks noChangeShapeType="1"/>
              </p:cNvSpPr>
              <p:nvPr userDrawn="1"/>
            </p:nvSpPr>
            <p:spPr bwMode="auto">
              <a:xfrm>
                <a:off x="361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38" name="Line 63"/>
              <p:cNvSpPr>
                <a:spLocks noChangeShapeType="1"/>
              </p:cNvSpPr>
              <p:nvPr userDrawn="1"/>
            </p:nvSpPr>
            <p:spPr bwMode="auto">
              <a:xfrm>
                <a:off x="361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39" name="Line 64"/>
              <p:cNvSpPr>
                <a:spLocks noChangeShapeType="1"/>
              </p:cNvSpPr>
              <p:nvPr userDrawn="1"/>
            </p:nvSpPr>
            <p:spPr bwMode="auto">
              <a:xfrm>
                <a:off x="361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40" name="Line 65"/>
              <p:cNvSpPr>
                <a:spLocks noChangeShapeType="1"/>
              </p:cNvSpPr>
              <p:nvPr userDrawn="1"/>
            </p:nvSpPr>
            <p:spPr bwMode="auto">
              <a:xfrm>
                <a:off x="387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41" name="Line 66"/>
              <p:cNvSpPr>
                <a:spLocks noChangeShapeType="1"/>
              </p:cNvSpPr>
              <p:nvPr userDrawn="1"/>
            </p:nvSpPr>
            <p:spPr bwMode="auto">
              <a:xfrm>
                <a:off x="387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42" name="Line 67"/>
              <p:cNvSpPr>
                <a:spLocks noChangeShapeType="1"/>
              </p:cNvSpPr>
              <p:nvPr userDrawn="1"/>
            </p:nvSpPr>
            <p:spPr bwMode="auto">
              <a:xfrm>
                <a:off x="387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43" name="Line 68"/>
              <p:cNvSpPr>
                <a:spLocks noChangeShapeType="1"/>
              </p:cNvSpPr>
              <p:nvPr userDrawn="1"/>
            </p:nvSpPr>
            <p:spPr bwMode="auto">
              <a:xfrm>
                <a:off x="387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44" name="Line 69"/>
              <p:cNvSpPr>
                <a:spLocks noChangeShapeType="1"/>
              </p:cNvSpPr>
              <p:nvPr userDrawn="1"/>
            </p:nvSpPr>
            <p:spPr bwMode="auto">
              <a:xfrm>
                <a:off x="387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45" name="Line 70"/>
              <p:cNvSpPr>
                <a:spLocks noChangeShapeType="1"/>
              </p:cNvSpPr>
              <p:nvPr userDrawn="1"/>
            </p:nvSpPr>
            <p:spPr bwMode="auto">
              <a:xfrm>
                <a:off x="387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46" name="Line 71"/>
              <p:cNvSpPr>
                <a:spLocks noChangeShapeType="1"/>
              </p:cNvSpPr>
              <p:nvPr userDrawn="1"/>
            </p:nvSpPr>
            <p:spPr bwMode="auto">
              <a:xfrm>
                <a:off x="387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47" name="Line 72"/>
              <p:cNvSpPr>
                <a:spLocks noChangeShapeType="1"/>
              </p:cNvSpPr>
              <p:nvPr userDrawn="1"/>
            </p:nvSpPr>
            <p:spPr bwMode="auto">
              <a:xfrm>
                <a:off x="387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48" name="Line 73"/>
              <p:cNvSpPr>
                <a:spLocks noChangeShapeType="1"/>
              </p:cNvSpPr>
              <p:nvPr userDrawn="1"/>
            </p:nvSpPr>
            <p:spPr bwMode="auto">
              <a:xfrm>
                <a:off x="387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49" name="Line 74"/>
              <p:cNvSpPr>
                <a:spLocks noChangeShapeType="1"/>
              </p:cNvSpPr>
              <p:nvPr userDrawn="1"/>
            </p:nvSpPr>
            <p:spPr bwMode="auto">
              <a:xfrm>
                <a:off x="387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50" name="Line 75"/>
              <p:cNvSpPr>
                <a:spLocks noChangeShapeType="1"/>
              </p:cNvSpPr>
              <p:nvPr userDrawn="1"/>
            </p:nvSpPr>
            <p:spPr bwMode="auto">
              <a:xfrm>
                <a:off x="387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51" name="Line 76"/>
              <p:cNvSpPr>
                <a:spLocks noChangeShapeType="1"/>
              </p:cNvSpPr>
              <p:nvPr userDrawn="1"/>
            </p:nvSpPr>
            <p:spPr bwMode="auto">
              <a:xfrm>
                <a:off x="387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52" name="Line 77"/>
              <p:cNvSpPr>
                <a:spLocks noChangeShapeType="1"/>
              </p:cNvSpPr>
              <p:nvPr userDrawn="1"/>
            </p:nvSpPr>
            <p:spPr bwMode="auto">
              <a:xfrm>
                <a:off x="387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53" name="Line 78"/>
              <p:cNvSpPr>
                <a:spLocks noChangeShapeType="1"/>
              </p:cNvSpPr>
              <p:nvPr userDrawn="1"/>
            </p:nvSpPr>
            <p:spPr bwMode="auto">
              <a:xfrm>
                <a:off x="412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54" name="Line 79"/>
              <p:cNvSpPr>
                <a:spLocks noChangeShapeType="1"/>
              </p:cNvSpPr>
              <p:nvPr userDrawn="1"/>
            </p:nvSpPr>
            <p:spPr bwMode="auto">
              <a:xfrm>
                <a:off x="412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55" name="Line 80"/>
              <p:cNvSpPr>
                <a:spLocks noChangeShapeType="1"/>
              </p:cNvSpPr>
              <p:nvPr userDrawn="1"/>
            </p:nvSpPr>
            <p:spPr bwMode="auto">
              <a:xfrm>
                <a:off x="412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56" name="Line 81"/>
              <p:cNvSpPr>
                <a:spLocks noChangeShapeType="1"/>
              </p:cNvSpPr>
              <p:nvPr userDrawn="1"/>
            </p:nvSpPr>
            <p:spPr bwMode="auto">
              <a:xfrm>
                <a:off x="412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57" name="Line 82"/>
              <p:cNvSpPr>
                <a:spLocks noChangeShapeType="1"/>
              </p:cNvSpPr>
              <p:nvPr userDrawn="1"/>
            </p:nvSpPr>
            <p:spPr bwMode="auto">
              <a:xfrm>
                <a:off x="412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58" name="Line 83"/>
              <p:cNvSpPr>
                <a:spLocks noChangeShapeType="1"/>
              </p:cNvSpPr>
              <p:nvPr userDrawn="1"/>
            </p:nvSpPr>
            <p:spPr bwMode="auto">
              <a:xfrm>
                <a:off x="412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59" name="Line 84"/>
              <p:cNvSpPr>
                <a:spLocks noChangeShapeType="1"/>
              </p:cNvSpPr>
              <p:nvPr userDrawn="1"/>
            </p:nvSpPr>
            <p:spPr bwMode="auto">
              <a:xfrm>
                <a:off x="412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60" name="Line 85"/>
              <p:cNvSpPr>
                <a:spLocks noChangeShapeType="1"/>
              </p:cNvSpPr>
              <p:nvPr userDrawn="1"/>
            </p:nvSpPr>
            <p:spPr bwMode="auto">
              <a:xfrm>
                <a:off x="412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61" name="Line 86"/>
              <p:cNvSpPr>
                <a:spLocks noChangeShapeType="1"/>
              </p:cNvSpPr>
              <p:nvPr userDrawn="1"/>
            </p:nvSpPr>
            <p:spPr bwMode="auto">
              <a:xfrm>
                <a:off x="412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62" name="Line 87"/>
              <p:cNvSpPr>
                <a:spLocks noChangeShapeType="1"/>
              </p:cNvSpPr>
              <p:nvPr userDrawn="1"/>
            </p:nvSpPr>
            <p:spPr bwMode="auto">
              <a:xfrm>
                <a:off x="412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63" name="Line 88"/>
              <p:cNvSpPr>
                <a:spLocks noChangeShapeType="1"/>
              </p:cNvSpPr>
              <p:nvPr userDrawn="1"/>
            </p:nvSpPr>
            <p:spPr bwMode="auto">
              <a:xfrm>
                <a:off x="412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64" name="Line 89"/>
              <p:cNvSpPr>
                <a:spLocks noChangeShapeType="1"/>
              </p:cNvSpPr>
              <p:nvPr userDrawn="1"/>
            </p:nvSpPr>
            <p:spPr bwMode="auto">
              <a:xfrm>
                <a:off x="412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65" name="Line 90"/>
              <p:cNvSpPr>
                <a:spLocks noChangeShapeType="1"/>
              </p:cNvSpPr>
              <p:nvPr userDrawn="1"/>
            </p:nvSpPr>
            <p:spPr bwMode="auto">
              <a:xfrm>
                <a:off x="412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66" name="Line 91"/>
              <p:cNvSpPr>
                <a:spLocks noChangeShapeType="1"/>
              </p:cNvSpPr>
              <p:nvPr userDrawn="1"/>
            </p:nvSpPr>
            <p:spPr bwMode="auto">
              <a:xfrm>
                <a:off x="438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67" name="Line 92"/>
              <p:cNvSpPr>
                <a:spLocks noChangeShapeType="1"/>
              </p:cNvSpPr>
              <p:nvPr userDrawn="1"/>
            </p:nvSpPr>
            <p:spPr bwMode="auto">
              <a:xfrm>
                <a:off x="438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68" name="Line 93"/>
              <p:cNvSpPr>
                <a:spLocks noChangeShapeType="1"/>
              </p:cNvSpPr>
              <p:nvPr userDrawn="1"/>
            </p:nvSpPr>
            <p:spPr bwMode="auto">
              <a:xfrm>
                <a:off x="438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69" name="Line 94"/>
              <p:cNvSpPr>
                <a:spLocks noChangeShapeType="1"/>
              </p:cNvSpPr>
              <p:nvPr userDrawn="1"/>
            </p:nvSpPr>
            <p:spPr bwMode="auto">
              <a:xfrm>
                <a:off x="438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70" name="Line 95"/>
              <p:cNvSpPr>
                <a:spLocks noChangeShapeType="1"/>
              </p:cNvSpPr>
              <p:nvPr userDrawn="1"/>
            </p:nvSpPr>
            <p:spPr bwMode="auto">
              <a:xfrm>
                <a:off x="438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71" name="Line 96"/>
              <p:cNvSpPr>
                <a:spLocks noChangeShapeType="1"/>
              </p:cNvSpPr>
              <p:nvPr userDrawn="1"/>
            </p:nvSpPr>
            <p:spPr bwMode="auto">
              <a:xfrm>
                <a:off x="438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72" name="Line 97"/>
              <p:cNvSpPr>
                <a:spLocks noChangeShapeType="1"/>
              </p:cNvSpPr>
              <p:nvPr userDrawn="1"/>
            </p:nvSpPr>
            <p:spPr bwMode="auto">
              <a:xfrm>
                <a:off x="438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73" name="Line 98"/>
              <p:cNvSpPr>
                <a:spLocks noChangeShapeType="1"/>
              </p:cNvSpPr>
              <p:nvPr userDrawn="1"/>
            </p:nvSpPr>
            <p:spPr bwMode="auto">
              <a:xfrm>
                <a:off x="438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74" name="Line 99"/>
              <p:cNvSpPr>
                <a:spLocks noChangeShapeType="1"/>
              </p:cNvSpPr>
              <p:nvPr userDrawn="1"/>
            </p:nvSpPr>
            <p:spPr bwMode="auto">
              <a:xfrm>
                <a:off x="438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75" name="Line 100"/>
              <p:cNvSpPr>
                <a:spLocks noChangeShapeType="1"/>
              </p:cNvSpPr>
              <p:nvPr userDrawn="1"/>
            </p:nvSpPr>
            <p:spPr bwMode="auto">
              <a:xfrm>
                <a:off x="438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76" name="Line 101"/>
              <p:cNvSpPr>
                <a:spLocks noChangeShapeType="1"/>
              </p:cNvSpPr>
              <p:nvPr userDrawn="1"/>
            </p:nvSpPr>
            <p:spPr bwMode="auto">
              <a:xfrm>
                <a:off x="438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77" name="Line 102"/>
              <p:cNvSpPr>
                <a:spLocks noChangeShapeType="1"/>
              </p:cNvSpPr>
              <p:nvPr userDrawn="1"/>
            </p:nvSpPr>
            <p:spPr bwMode="auto">
              <a:xfrm>
                <a:off x="438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78" name="Line 103"/>
              <p:cNvSpPr>
                <a:spLocks noChangeShapeType="1"/>
              </p:cNvSpPr>
              <p:nvPr userDrawn="1"/>
            </p:nvSpPr>
            <p:spPr bwMode="auto">
              <a:xfrm>
                <a:off x="438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79" name="Line 104"/>
              <p:cNvSpPr>
                <a:spLocks noChangeShapeType="1"/>
              </p:cNvSpPr>
              <p:nvPr userDrawn="1"/>
            </p:nvSpPr>
            <p:spPr bwMode="auto">
              <a:xfrm>
                <a:off x="4634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80" name="Line 105"/>
              <p:cNvSpPr>
                <a:spLocks noChangeShapeType="1"/>
              </p:cNvSpPr>
              <p:nvPr userDrawn="1"/>
            </p:nvSpPr>
            <p:spPr bwMode="auto">
              <a:xfrm>
                <a:off x="4634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81" name="Line 106"/>
              <p:cNvSpPr>
                <a:spLocks noChangeShapeType="1"/>
              </p:cNvSpPr>
              <p:nvPr userDrawn="1"/>
            </p:nvSpPr>
            <p:spPr bwMode="auto">
              <a:xfrm>
                <a:off x="4634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82" name="Line 107"/>
              <p:cNvSpPr>
                <a:spLocks noChangeShapeType="1"/>
              </p:cNvSpPr>
              <p:nvPr userDrawn="1"/>
            </p:nvSpPr>
            <p:spPr bwMode="auto">
              <a:xfrm>
                <a:off x="4634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83" name="Line 108"/>
              <p:cNvSpPr>
                <a:spLocks noChangeShapeType="1"/>
              </p:cNvSpPr>
              <p:nvPr userDrawn="1"/>
            </p:nvSpPr>
            <p:spPr bwMode="auto">
              <a:xfrm>
                <a:off x="4634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84" name="Line 109"/>
              <p:cNvSpPr>
                <a:spLocks noChangeShapeType="1"/>
              </p:cNvSpPr>
              <p:nvPr userDrawn="1"/>
            </p:nvSpPr>
            <p:spPr bwMode="auto">
              <a:xfrm>
                <a:off x="4634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85" name="Line 110"/>
              <p:cNvSpPr>
                <a:spLocks noChangeShapeType="1"/>
              </p:cNvSpPr>
              <p:nvPr userDrawn="1"/>
            </p:nvSpPr>
            <p:spPr bwMode="auto">
              <a:xfrm>
                <a:off x="4634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86" name="Line 111"/>
              <p:cNvSpPr>
                <a:spLocks noChangeShapeType="1"/>
              </p:cNvSpPr>
              <p:nvPr userDrawn="1"/>
            </p:nvSpPr>
            <p:spPr bwMode="auto">
              <a:xfrm>
                <a:off x="4634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87" name="Line 112"/>
              <p:cNvSpPr>
                <a:spLocks noChangeShapeType="1"/>
              </p:cNvSpPr>
              <p:nvPr userDrawn="1"/>
            </p:nvSpPr>
            <p:spPr bwMode="auto">
              <a:xfrm>
                <a:off x="4634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88" name="Line 113"/>
              <p:cNvSpPr>
                <a:spLocks noChangeShapeType="1"/>
              </p:cNvSpPr>
              <p:nvPr userDrawn="1"/>
            </p:nvSpPr>
            <p:spPr bwMode="auto">
              <a:xfrm>
                <a:off x="4634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89" name="Line 114"/>
              <p:cNvSpPr>
                <a:spLocks noChangeShapeType="1"/>
              </p:cNvSpPr>
              <p:nvPr userDrawn="1"/>
            </p:nvSpPr>
            <p:spPr bwMode="auto">
              <a:xfrm>
                <a:off x="4634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90" name="Line 115"/>
              <p:cNvSpPr>
                <a:spLocks noChangeShapeType="1"/>
              </p:cNvSpPr>
              <p:nvPr userDrawn="1"/>
            </p:nvSpPr>
            <p:spPr bwMode="auto">
              <a:xfrm>
                <a:off x="4634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91" name="Line 116"/>
              <p:cNvSpPr>
                <a:spLocks noChangeShapeType="1"/>
              </p:cNvSpPr>
              <p:nvPr userDrawn="1"/>
            </p:nvSpPr>
            <p:spPr bwMode="auto">
              <a:xfrm>
                <a:off x="4634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92" name="Line 117"/>
              <p:cNvSpPr>
                <a:spLocks noChangeShapeType="1"/>
              </p:cNvSpPr>
              <p:nvPr userDrawn="1"/>
            </p:nvSpPr>
            <p:spPr bwMode="auto">
              <a:xfrm>
                <a:off x="488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93" name="Line 118"/>
              <p:cNvSpPr>
                <a:spLocks noChangeShapeType="1"/>
              </p:cNvSpPr>
              <p:nvPr userDrawn="1"/>
            </p:nvSpPr>
            <p:spPr bwMode="auto">
              <a:xfrm>
                <a:off x="488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94" name="Line 119"/>
              <p:cNvSpPr>
                <a:spLocks noChangeShapeType="1"/>
              </p:cNvSpPr>
              <p:nvPr userDrawn="1"/>
            </p:nvSpPr>
            <p:spPr bwMode="auto">
              <a:xfrm>
                <a:off x="488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95" name="Line 120"/>
              <p:cNvSpPr>
                <a:spLocks noChangeShapeType="1"/>
              </p:cNvSpPr>
              <p:nvPr userDrawn="1"/>
            </p:nvSpPr>
            <p:spPr bwMode="auto">
              <a:xfrm>
                <a:off x="488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96" name="Line 121"/>
              <p:cNvSpPr>
                <a:spLocks noChangeShapeType="1"/>
              </p:cNvSpPr>
              <p:nvPr userDrawn="1"/>
            </p:nvSpPr>
            <p:spPr bwMode="auto">
              <a:xfrm>
                <a:off x="488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97" name="Line 122"/>
              <p:cNvSpPr>
                <a:spLocks noChangeShapeType="1"/>
              </p:cNvSpPr>
              <p:nvPr userDrawn="1"/>
            </p:nvSpPr>
            <p:spPr bwMode="auto">
              <a:xfrm>
                <a:off x="488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98" name="Line 123"/>
              <p:cNvSpPr>
                <a:spLocks noChangeShapeType="1"/>
              </p:cNvSpPr>
              <p:nvPr userDrawn="1"/>
            </p:nvSpPr>
            <p:spPr bwMode="auto">
              <a:xfrm>
                <a:off x="488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99" name="Line 124"/>
              <p:cNvSpPr>
                <a:spLocks noChangeShapeType="1"/>
              </p:cNvSpPr>
              <p:nvPr userDrawn="1"/>
            </p:nvSpPr>
            <p:spPr bwMode="auto">
              <a:xfrm>
                <a:off x="488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00" name="Line 125"/>
              <p:cNvSpPr>
                <a:spLocks noChangeShapeType="1"/>
              </p:cNvSpPr>
              <p:nvPr userDrawn="1"/>
            </p:nvSpPr>
            <p:spPr bwMode="auto">
              <a:xfrm>
                <a:off x="488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01" name="Line 126"/>
              <p:cNvSpPr>
                <a:spLocks noChangeShapeType="1"/>
              </p:cNvSpPr>
              <p:nvPr userDrawn="1"/>
            </p:nvSpPr>
            <p:spPr bwMode="auto">
              <a:xfrm>
                <a:off x="488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02" name="Line 127"/>
              <p:cNvSpPr>
                <a:spLocks noChangeShapeType="1"/>
              </p:cNvSpPr>
              <p:nvPr userDrawn="1"/>
            </p:nvSpPr>
            <p:spPr bwMode="auto">
              <a:xfrm>
                <a:off x="488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03" name="Line 128"/>
              <p:cNvSpPr>
                <a:spLocks noChangeShapeType="1"/>
              </p:cNvSpPr>
              <p:nvPr userDrawn="1"/>
            </p:nvSpPr>
            <p:spPr bwMode="auto">
              <a:xfrm>
                <a:off x="488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04" name="Line 129"/>
              <p:cNvSpPr>
                <a:spLocks noChangeShapeType="1"/>
              </p:cNvSpPr>
              <p:nvPr userDrawn="1"/>
            </p:nvSpPr>
            <p:spPr bwMode="auto">
              <a:xfrm>
                <a:off x="488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05" name="Line 130"/>
              <p:cNvSpPr>
                <a:spLocks noChangeShapeType="1"/>
              </p:cNvSpPr>
              <p:nvPr userDrawn="1"/>
            </p:nvSpPr>
            <p:spPr bwMode="auto">
              <a:xfrm>
                <a:off x="514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06" name="Line 131"/>
              <p:cNvSpPr>
                <a:spLocks noChangeShapeType="1"/>
              </p:cNvSpPr>
              <p:nvPr userDrawn="1"/>
            </p:nvSpPr>
            <p:spPr bwMode="auto">
              <a:xfrm>
                <a:off x="514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07" name="Line 132"/>
              <p:cNvSpPr>
                <a:spLocks noChangeShapeType="1"/>
              </p:cNvSpPr>
              <p:nvPr userDrawn="1"/>
            </p:nvSpPr>
            <p:spPr bwMode="auto">
              <a:xfrm>
                <a:off x="514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08" name="Line 133"/>
              <p:cNvSpPr>
                <a:spLocks noChangeShapeType="1"/>
              </p:cNvSpPr>
              <p:nvPr userDrawn="1"/>
            </p:nvSpPr>
            <p:spPr bwMode="auto">
              <a:xfrm>
                <a:off x="514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09" name="Line 134"/>
              <p:cNvSpPr>
                <a:spLocks noChangeShapeType="1"/>
              </p:cNvSpPr>
              <p:nvPr userDrawn="1"/>
            </p:nvSpPr>
            <p:spPr bwMode="auto">
              <a:xfrm>
                <a:off x="514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10" name="Line 135"/>
              <p:cNvSpPr>
                <a:spLocks noChangeShapeType="1"/>
              </p:cNvSpPr>
              <p:nvPr userDrawn="1"/>
            </p:nvSpPr>
            <p:spPr bwMode="auto">
              <a:xfrm>
                <a:off x="514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11" name="Line 136"/>
              <p:cNvSpPr>
                <a:spLocks noChangeShapeType="1"/>
              </p:cNvSpPr>
              <p:nvPr userDrawn="1"/>
            </p:nvSpPr>
            <p:spPr bwMode="auto">
              <a:xfrm>
                <a:off x="514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12" name="Line 137"/>
              <p:cNvSpPr>
                <a:spLocks noChangeShapeType="1"/>
              </p:cNvSpPr>
              <p:nvPr userDrawn="1"/>
            </p:nvSpPr>
            <p:spPr bwMode="auto">
              <a:xfrm>
                <a:off x="514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13" name="Line 138"/>
              <p:cNvSpPr>
                <a:spLocks noChangeShapeType="1"/>
              </p:cNvSpPr>
              <p:nvPr userDrawn="1"/>
            </p:nvSpPr>
            <p:spPr bwMode="auto">
              <a:xfrm>
                <a:off x="514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14" name="Line 139"/>
              <p:cNvSpPr>
                <a:spLocks noChangeShapeType="1"/>
              </p:cNvSpPr>
              <p:nvPr userDrawn="1"/>
            </p:nvSpPr>
            <p:spPr bwMode="auto">
              <a:xfrm>
                <a:off x="514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15" name="Line 140"/>
              <p:cNvSpPr>
                <a:spLocks noChangeShapeType="1"/>
              </p:cNvSpPr>
              <p:nvPr userDrawn="1"/>
            </p:nvSpPr>
            <p:spPr bwMode="auto">
              <a:xfrm>
                <a:off x="514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16" name="Line 141"/>
              <p:cNvSpPr>
                <a:spLocks noChangeShapeType="1"/>
              </p:cNvSpPr>
              <p:nvPr userDrawn="1"/>
            </p:nvSpPr>
            <p:spPr bwMode="auto">
              <a:xfrm>
                <a:off x="514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17" name="Line 142"/>
              <p:cNvSpPr>
                <a:spLocks noChangeShapeType="1"/>
              </p:cNvSpPr>
              <p:nvPr userDrawn="1"/>
            </p:nvSpPr>
            <p:spPr bwMode="auto">
              <a:xfrm>
                <a:off x="514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18" name="Line 143"/>
              <p:cNvSpPr>
                <a:spLocks noChangeShapeType="1"/>
              </p:cNvSpPr>
              <p:nvPr userDrawn="1"/>
            </p:nvSpPr>
            <p:spPr bwMode="auto">
              <a:xfrm>
                <a:off x="539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19" name="Line 144"/>
              <p:cNvSpPr>
                <a:spLocks noChangeShapeType="1"/>
              </p:cNvSpPr>
              <p:nvPr userDrawn="1"/>
            </p:nvSpPr>
            <p:spPr bwMode="auto">
              <a:xfrm>
                <a:off x="539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20" name="Line 145"/>
              <p:cNvSpPr>
                <a:spLocks noChangeShapeType="1"/>
              </p:cNvSpPr>
              <p:nvPr userDrawn="1"/>
            </p:nvSpPr>
            <p:spPr bwMode="auto">
              <a:xfrm>
                <a:off x="539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21" name="Line 146"/>
              <p:cNvSpPr>
                <a:spLocks noChangeShapeType="1"/>
              </p:cNvSpPr>
              <p:nvPr userDrawn="1"/>
            </p:nvSpPr>
            <p:spPr bwMode="auto">
              <a:xfrm>
                <a:off x="539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22" name="Line 147"/>
              <p:cNvSpPr>
                <a:spLocks noChangeShapeType="1"/>
              </p:cNvSpPr>
              <p:nvPr userDrawn="1"/>
            </p:nvSpPr>
            <p:spPr bwMode="auto">
              <a:xfrm>
                <a:off x="539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23" name="Line 148"/>
              <p:cNvSpPr>
                <a:spLocks noChangeShapeType="1"/>
              </p:cNvSpPr>
              <p:nvPr userDrawn="1"/>
            </p:nvSpPr>
            <p:spPr bwMode="auto">
              <a:xfrm>
                <a:off x="539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24" name="Line 149"/>
              <p:cNvSpPr>
                <a:spLocks noChangeShapeType="1"/>
              </p:cNvSpPr>
              <p:nvPr userDrawn="1"/>
            </p:nvSpPr>
            <p:spPr bwMode="auto">
              <a:xfrm>
                <a:off x="539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25" name="Line 150"/>
              <p:cNvSpPr>
                <a:spLocks noChangeShapeType="1"/>
              </p:cNvSpPr>
              <p:nvPr userDrawn="1"/>
            </p:nvSpPr>
            <p:spPr bwMode="auto">
              <a:xfrm>
                <a:off x="539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26" name="Line 151"/>
              <p:cNvSpPr>
                <a:spLocks noChangeShapeType="1"/>
              </p:cNvSpPr>
              <p:nvPr userDrawn="1"/>
            </p:nvSpPr>
            <p:spPr bwMode="auto">
              <a:xfrm>
                <a:off x="539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27" name="Line 152"/>
              <p:cNvSpPr>
                <a:spLocks noChangeShapeType="1"/>
              </p:cNvSpPr>
              <p:nvPr userDrawn="1"/>
            </p:nvSpPr>
            <p:spPr bwMode="auto">
              <a:xfrm>
                <a:off x="539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28" name="Line 153"/>
              <p:cNvSpPr>
                <a:spLocks noChangeShapeType="1"/>
              </p:cNvSpPr>
              <p:nvPr userDrawn="1"/>
            </p:nvSpPr>
            <p:spPr bwMode="auto">
              <a:xfrm>
                <a:off x="539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29" name="Line 154"/>
              <p:cNvSpPr>
                <a:spLocks noChangeShapeType="1"/>
              </p:cNvSpPr>
              <p:nvPr userDrawn="1"/>
            </p:nvSpPr>
            <p:spPr bwMode="auto">
              <a:xfrm>
                <a:off x="539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30" name="Line 155"/>
              <p:cNvSpPr>
                <a:spLocks noChangeShapeType="1"/>
              </p:cNvSpPr>
              <p:nvPr userDrawn="1"/>
            </p:nvSpPr>
            <p:spPr bwMode="auto">
              <a:xfrm>
                <a:off x="539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31" name="Line 156"/>
              <p:cNvSpPr>
                <a:spLocks noChangeShapeType="1"/>
              </p:cNvSpPr>
              <p:nvPr userDrawn="1"/>
            </p:nvSpPr>
            <p:spPr bwMode="auto">
              <a:xfrm>
                <a:off x="565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32" name="Line 157"/>
              <p:cNvSpPr>
                <a:spLocks noChangeShapeType="1"/>
              </p:cNvSpPr>
              <p:nvPr userDrawn="1"/>
            </p:nvSpPr>
            <p:spPr bwMode="auto">
              <a:xfrm>
                <a:off x="565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33" name="Line 158"/>
              <p:cNvSpPr>
                <a:spLocks noChangeShapeType="1"/>
              </p:cNvSpPr>
              <p:nvPr userDrawn="1"/>
            </p:nvSpPr>
            <p:spPr bwMode="auto">
              <a:xfrm>
                <a:off x="565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34" name="Line 159"/>
              <p:cNvSpPr>
                <a:spLocks noChangeShapeType="1"/>
              </p:cNvSpPr>
              <p:nvPr userDrawn="1"/>
            </p:nvSpPr>
            <p:spPr bwMode="auto">
              <a:xfrm>
                <a:off x="565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35" name="Line 160"/>
              <p:cNvSpPr>
                <a:spLocks noChangeShapeType="1"/>
              </p:cNvSpPr>
              <p:nvPr userDrawn="1"/>
            </p:nvSpPr>
            <p:spPr bwMode="auto">
              <a:xfrm>
                <a:off x="565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36" name="Line 161"/>
              <p:cNvSpPr>
                <a:spLocks noChangeShapeType="1"/>
              </p:cNvSpPr>
              <p:nvPr userDrawn="1"/>
            </p:nvSpPr>
            <p:spPr bwMode="auto">
              <a:xfrm>
                <a:off x="565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37" name="Line 162"/>
              <p:cNvSpPr>
                <a:spLocks noChangeShapeType="1"/>
              </p:cNvSpPr>
              <p:nvPr userDrawn="1"/>
            </p:nvSpPr>
            <p:spPr bwMode="auto">
              <a:xfrm>
                <a:off x="565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38" name="Line 163"/>
              <p:cNvSpPr>
                <a:spLocks noChangeShapeType="1"/>
              </p:cNvSpPr>
              <p:nvPr userDrawn="1"/>
            </p:nvSpPr>
            <p:spPr bwMode="auto">
              <a:xfrm>
                <a:off x="565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39" name="Line 164"/>
              <p:cNvSpPr>
                <a:spLocks noChangeShapeType="1"/>
              </p:cNvSpPr>
              <p:nvPr userDrawn="1"/>
            </p:nvSpPr>
            <p:spPr bwMode="auto">
              <a:xfrm>
                <a:off x="565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40" name="Line 165"/>
              <p:cNvSpPr>
                <a:spLocks noChangeShapeType="1"/>
              </p:cNvSpPr>
              <p:nvPr userDrawn="1"/>
            </p:nvSpPr>
            <p:spPr bwMode="auto">
              <a:xfrm>
                <a:off x="565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41" name="Line 166"/>
              <p:cNvSpPr>
                <a:spLocks noChangeShapeType="1"/>
              </p:cNvSpPr>
              <p:nvPr userDrawn="1"/>
            </p:nvSpPr>
            <p:spPr bwMode="auto">
              <a:xfrm>
                <a:off x="565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42" name="Line 167"/>
              <p:cNvSpPr>
                <a:spLocks noChangeShapeType="1"/>
              </p:cNvSpPr>
              <p:nvPr userDrawn="1"/>
            </p:nvSpPr>
            <p:spPr bwMode="auto">
              <a:xfrm>
                <a:off x="565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43" name="Line 168"/>
              <p:cNvSpPr>
                <a:spLocks noChangeShapeType="1"/>
              </p:cNvSpPr>
              <p:nvPr userDrawn="1"/>
            </p:nvSpPr>
            <p:spPr bwMode="auto">
              <a:xfrm>
                <a:off x="565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44" name="Line 169"/>
              <p:cNvSpPr>
                <a:spLocks noChangeShapeType="1"/>
              </p:cNvSpPr>
              <p:nvPr userDrawn="1"/>
            </p:nvSpPr>
            <p:spPr bwMode="auto">
              <a:xfrm>
                <a:off x="5904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45" name="Line 170"/>
              <p:cNvSpPr>
                <a:spLocks noChangeShapeType="1"/>
              </p:cNvSpPr>
              <p:nvPr userDrawn="1"/>
            </p:nvSpPr>
            <p:spPr bwMode="auto">
              <a:xfrm>
                <a:off x="5904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46" name="Line 171"/>
              <p:cNvSpPr>
                <a:spLocks noChangeShapeType="1"/>
              </p:cNvSpPr>
              <p:nvPr userDrawn="1"/>
            </p:nvSpPr>
            <p:spPr bwMode="auto">
              <a:xfrm>
                <a:off x="5904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47" name="Line 172"/>
              <p:cNvSpPr>
                <a:spLocks noChangeShapeType="1"/>
              </p:cNvSpPr>
              <p:nvPr userDrawn="1"/>
            </p:nvSpPr>
            <p:spPr bwMode="auto">
              <a:xfrm>
                <a:off x="5904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48" name="Line 173"/>
              <p:cNvSpPr>
                <a:spLocks noChangeShapeType="1"/>
              </p:cNvSpPr>
              <p:nvPr userDrawn="1"/>
            </p:nvSpPr>
            <p:spPr bwMode="auto">
              <a:xfrm>
                <a:off x="5904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49" name="Line 174"/>
              <p:cNvSpPr>
                <a:spLocks noChangeShapeType="1"/>
              </p:cNvSpPr>
              <p:nvPr userDrawn="1"/>
            </p:nvSpPr>
            <p:spPr bwMode="auto">
              <a:xfrm>
                <a:off x="5904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50" name="Line 175"/>
              <p:cNvSpPr>
                <a:spLocks noChangeShapeType="1"/>
              </p:cNvSpPr>
              <p:nvPr userDrawn="1"/>
            </p:nvSpPr>
            <p:spPr bwMode="auto">
              <a:xfrm>
                <a:off x="5904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51" name="Line 176"/>
              <p:cNvSpPr>
                <a:spLocks noChangeShapeType="1"/>
              </p:cNvSpPr>
              <p:nvPr userDrawn="1"/>
            </p:nvSpPr>
            <p:spPr bwMode="auto">
              <a:xfrm>
                <a:off x="5904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52" name="Line 177"/>
              <p:cNvSpPr>
                <a:spLocks noChangeShapeType="1"/>
              </p:cNvSpPr>
              <p:nvPr userDrawn="1"/>
            </p:nvSpPr>
            <p:spPr bwMode="auto">
              <a:xfrm>
                <a:off x="5904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53" name="Line 178"/>
              <p:cNvSpPr>
                <a:spLocks noChangeShapeType="1"/>
              </p:cNvSpPr>
              <p:nvPr userDrawn="1"/>
            </p:nvSpPr>
            <p:spPr bwMode="auto">
              <a:xfrm>
                <a:off x="5904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54" name="Line 179"/>
              <p:cNvSpPr>
                <a:spLocks noChangeShapeType="1"/>
              </p:cNvSpPr>
              <p:nvPr userDrawn="1"/>
            </p:nvSpPr>
            <p:spPr bwMode="auto">
              <a:xfrm>
                <a:off x="5904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55" name="Line 180"/>
              <p:cNvSpPr>
                <a:spLocks noChangeShapeType="1"/>
              </p:cNvSpPr>
              <p:nvPr userDrawn="1"/>
            </p:nvSpPr>
            <p:spPr bwMode="auto">
              <a:xfrm>
                <a:off x="5904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56" name="Line 181"/>
              <p:cNvSpPr>
                <a:spLocks noChangeShapeType="1"/>
              </p:cNvSpPr>
              <p:nvPr userDrawn="1"/>
            </p:nvSpPr>
            <p:spPr bwMode="auto">
              <a:xfrm>
                <a:off x="5904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57" name="Line 182"/>
              <p:cNvSpPr>
                <a:spLocks noChangeShapeType="1"/>
              </p:cNvSpPr>
              <p:nvPr userDrawn="1"/>
            </p:nvSpPr>
            <p:spPr bwMode="auto">
              <a:xfrm>
                <a:off x="615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58" name="Line 183"/>
              <p:cNvSpPr>
                <a:spLocks noChangeShapeType="1"/>
              </p:cNvSpPr>
              <p:nvPr userDrawn="1"/>
            </p:nvSpPr>
            <p:spPr bwMode="auto">
              <a:xfrm>
                <a:off x="615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59" name="Line 184"/>
              <p:cNvSpPr>
                <a:spLocks noChangeShapeType="1"/>
              </p:cNvSpPr>
              <p:nvPr userDrawn="1"/>
            </p:nvSpPr>
            <p:spPr bwMode="auto">
              <a:xfrm>
                <a:off x="615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60" name="Line 185"/>
              <p:cNvSpPr>
                <a:spLocks noChangeShapeType="1"/>
              </p:cNvSpPr>
              <p:nvPr userDrawn="1"/>
            </p:nvSpPr>
            <p:spPr bwMode="auto">
              <a:xfrm>
                <a:off x="615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61" name="Line 186"/>
              <p:cNvSpPr>
                <a:spLocks noChangeShapeType="1"/>
              </p:cNvSpPr>
              <p:nvPr userDrawn="1"/>
            </p:nvSpPr>
            <p:spPr bwMode="auto">
              <a:xfrm>
                <a:off x="615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62" name="Line 187"/>
              <p:cNvSpPr>
                <a:spLocks noChangeShapeType="1"/>
              </p:cNvSpPr>
              <p:nvPr userDrawn="1"/>
            </p:nvSpPr>
            <p:spPr bwMode="auto">
              <a:xfrm>
                <a:off x="615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63" name="Line 188"/>
              <p:cNvSpPr>
                <a:spLocks noChangeShapeType="1"/>
              </p:cNvSpPr>
              <p:nvPr userDrawn="1"/>
            </p:nvSpPr>
            <p:spPr bwMode="auto">
              <a:xfrm>
                <a:off x="615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64" name="Line 189"/>
              <p:cNvSpPr>
                <a:spLocks noChangeShapeType="1"/>
              </p:cNvSpPr>
              <p:nvPr userDrawn="1"/>
            </p:nvSpPr>
            <p:spPr bwMode="auto">
              <a:xfrm>
                <a:off x="615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65" name="Line 190"/>
              <p:cNvSpPr>
                <a:spLocks noChangeShapeType="1"/>
              </p:cNvSpPr>
              <p:nvPr userDrawn="1"/>
            </p:nvSpPr>
            <p:spPr bwMode="auto">
              <a:xfrm>
                <a:off x="615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66" name="Line 191"/>
              <p:cNvSpPr>
                <a:spLocks noChangeShapeType="1"/>
              </p:cNvSpPr>
              <p:nvPr userDrawn="1"/>
            </p:nvSpPr>
            <p:spPr bwMode="auto">
              <a:xfrm>
                <a:off x="615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67" name="Line 192"/>
              <p:cNvSpPr>
                <a:spLocks noChangeShapeType="1"/>
              </p:cNvSpPr>
              <p:nvPr userDrawn="1"/>
            </p:nvSpPr>
            <p:spPr bwMode="auto">
              <a:xfrm>
                <a:off x="615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68" name="Line 193"/>
              <p:cNvSpPr>
                <a:spLocks noChangeShapeType="1"/>
              </p:cNvSpPr>
              <p:nvPr userDrawn="1"/>
            </p:nvSpPr>
            <p:spPr bwMode="auto">
              <a:xfrm>
                <a:off x="615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69" name="Line 194"/>
              <p:cNvSpPr>
                <a:spLocks noChangeShapeType="1"/>
              </p:cNvSpPr>
              <p:nvPr userDrawn="1"/>
            </p:nvSpPr>
            <p:spPr bwMode="auto">
              <a:xfrm>
                <a:off x="615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70" name="Line 195"/>
              <p:cNvSpPr>
                <a:spLocks noChangeShapeType="1"/>
              </p:cNvSpPr>
              <p:nvPr userDrawn="1"/>
            </p:nvSpPr>
            <p:spPr bwMode="auto">
              <a:xfrm>
                <a:off x="641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71" name="Line 196"/>
              <p:cNvSpPr>
                <a:spLocks noChangeShapeType="1"/>
              </p:cNvSpPr>
              <p:nvPr userDrawn="1"/>
            </p:nvSpPr>
            <p:spPr bwMode="auto">
              <a:xfrm>
                <a:off x="641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72" name="Line 197"/>
              <p:cNvSpPr>
                <a:spLocks noChangeShapeType="1"/>
              </p:cNvSpPr>
              <p:nvPr userDrawn="1"/>
            </p:nvSpPr>
            <p:spPr bwMode="auto">
              <a:xfrm>
                <a:off x="641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73" name="Line 198"/>
              <p:cNvSpPr>
                <a:spLocks noChangeShapeType="1"/>
              </p:cNvSpPr>
              <p:nvPr userDrawn="1"/>
            </p:nvSpPr>
            <p:spPr bwMode="auto">
              <a:xfrm>
                <a:off x="641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74" name="Line 199"/>
              <p:cNvSpPr>
                <a:spLocks noChangeShapeType="1"/>
              </p:cNvSpPr>
              <p:nvPr userDrawn="1"/>
            </p:nvSpPr>
            <p:spPr bwMode="auto">
              <a:xfrm>
                <a:off x="641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75" name="Line 200"/>
              <p:cNvSpPr>
                <a:spLocks noChangeShapeType="1"/>
              </p:cNvSpPr>
              <p:nvPr userDrawn="1"/>
            </p:nvSpPr>
            <p:spPr bwMode="auto">
              <a:xfrm>
                <a:off x="641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76" name="Line 201"/>
              <p:cNvSpPr>
                <a:spLocks noChangeShapeType="1"/>
              </p:cNvSpPr>
              <p:nvPr userDrawn="1"/>
            </p:nvSpPr>
            <p:spPr bwMode="auto">
              <a:xfrm>
                <a:off x="641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77" name="Line 202"/>
              <p:cNvSpPr>
                <a:spLocks noChangeShapeType="1"/>
              </p:cNvSpPr>
              <p:nvPr userDrawn="1"/>
            </p:nvSpPr>
            <p:spPr bwMode="auto">
              <a:xfrm>
                <a:off x="641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78" name="Line 203"/>
              <p:cNvSpPr>
                <a:spLocks noChangeShapeType="1"/>
              </p:cNvSpPr>
              <p:nvPr userDrawn="1"/>
            </p:nvSpPr>
            <p:spPr bwMode="auto">
              <a:xfrm>
                <a:off x="641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79" name="Line 204"/>
              <p:cNvSpPr>
                <a:spLocks noChangeShapeType="1"/>
              </p:cNvSpPr>
              <p:nvPr userDrawn="1"/>
            </p:nvSpPr>
            <p:spPr bwMode="auto">
              <a:xfrm>
                <a:off x="641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</p:grpSp>
        <p:grpSp>
          <p:nvGrpSpPr>
            <p:cNvPr id="810" name="Group 406"/>
            <p:cNvGrpSpPr>
              <a:grpSpLocks/>
            </p:cNvGrpSpPr>
            <p:nvPr userDrawn="1"/>
          </p:nvGrpSpPr>
          <p:grpSpPr bwMode="auto">
            <a:xfrm>
              <a:off x="3618" y="385763"/>
              <a:ext cx="3812" cy="4900613"/>
              <a:chOff x="3618" y="243"/>
              <a:chExt cx="3812" cy="3087"/>
            </a:xfrm>
          </p:grpSpPr>
          <p:sp>
            <p:nvSpPr>
              <p:cNvPr id="1180" name="Line 206"/>
              <p:cNvSpPr>
                <a:spLocks noChangeShapeType="1"/>
              </p:cNvSpPr>
              <p:nvPr userDrawn="1"/>
            </p:nvSpPr>
            <p:spPr bwMode="auto">
              <a:xfrm>
                <a:off x="641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81" name="Line 207"/>
              <p:cNvSpPr>
                <a:spLocks noChangeShapeType="1"/>
              </p:cNvSpPr>
              <p:nvPr userDrawn="1"/>
            </p:nvSpPr>
            <p:spPr bwMode="auto">
              <a:xfrm>
                <a:off x="641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82" name="Line 208"/>
              <p:cNvSpPr>
                <a:spLocks noChangeShapeType="1"/>
              </p:cNvSpPr>
              <p:nvPr userDrawn="1"/>
            </p:nvSpPr>
            <p:spPr bwMode="auto">
              <a:xfrm>
                <a:off x="641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83" name="Line 209"/>
              <p:cNvSpPr>
                <a:spLocks noChangeShapeType="1"/>
              </p:cNvSpPr>
              <p:nvPr userDrawn="1"/>
            </p:nvSpPr>
            <p:spPr bwMode="auto">
              <a:xfrm>
                <a:off x="666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84" name="Line 210"/>
              <p:cNvSpPr>
                <a:spLocks noChangeShapeType="1"/>
              </p:cNvSpPr>
              <p:nvPr userDrawn="1"/>
            </p:nvSpPr>
            <p:spPr bwMode="auto">
              <a:xfrm>
                <a:off x="666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85" name="Line 211"/>
              <p:cNvSpPr>
                <a:spLocks noChangeShapeType="1"/>
              </p:cNvSpPr>
              <p:nvPr userDrawn="1"/>
            </p:nvSpPr>
            <p:spPr bwMode="auto">
              <a:xfrm>
                <a:off x="666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86" name="Line 212"/>
              <p:cNvSpPr>
                <a:spLocks noChangeShapeType="1"/>
              </p:cNvSpPr>
              <p:nvPr userDrawn="1"/>
            </p:nvSpPr>
            <p:spPr bwMode="auto">
              <a:xfrm>
                <a:off x="666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87" name="Line 213"/>
              <p:cNvSpPr>
                <a:spLocks noChangeShapeType="1"/>
              </p:cNvSpPr>
              <p:nvPr userDrawn="1"/>
            </p:nvSpPr>
            <p:spPr bwMode="auto">
              <a:xfrm>
                <a:off x="666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88" name="Line 214"/>
              <p:cNvSpPr>
                <a:spLocks noChangeShapeType="1"/>
              </p:cNvSpPr>
              <p:nvPr userDrawn="1"/>
            </p:nvSpPr>
            <p:spPr bwMode="auto">
              <a:xfrm>
                <a:off x="666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89" name="Line 215"/>
              <p:cNvSpPr>
                <a:spLocks noChangeShapeType="1"/>
              </p:cNvSpPr>
              <p:nvPr userDrawn="1"/>
            </p:nvSpPr>
            <p:spPr bwMode="auto">
              <a:xfrm>
                <a:off x="666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90" name="Line 216"/>
              <p:cNvSpPr>
                <a:spLocks noChangeShapeType="1"/>
              </p:cNvSpPr>
              <p:nvPr userDrawn="1"/>
            </p:nvSpPr>
            <p:spPr bwMode="auto">
              <a:xfrm>
                <a:off x="666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91" name="Line 217"/>
              <p:cNvSpPr>
                <a:spLocks noChangeShapeType="1"/>
              </p:cNvSpPr>
              <p:nvPr userDrawn="1"/>
            </p:nvSpPr>
            <p:spPr bwMode="auto">
              <a:xfrm>
                <a:off x="666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92" name="Line 218"/>
              <p:cNvSpPr>
                <a:spLocks noChangeShapeType="1"/>
              </p:cNvSpPr>
              <p:nvPr userDrawn="1"/>
            </p:nvSpPr>
            <p:spPr bwMode="auto">
              <a:xfrm>
                <a:off x="666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93" name="Line 219"/>
              <p:cNvSpPr>
                <a:spLocks noChangeShapeType="1"/>
              </p:cNvSpPr>
              <p:nvPr userDrawn="1"/>
            </p:nvSpPr>
            <p:spPr bwMode="auto">
              <a:xfrm>
                <a:off x="666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94" name="Line 220"/>
              <p:cNvSpPr>
                <a:spLocks noChangeShapeType="1"/>
              </p:cNvSpPr>
              <p:nvPr userDrawn="1"/>
            </p:nvSpPr>
            <p:spPr bwMode="auto">
              <a:xfrm>
                <a:off x="666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95" name="Line 221"/>
              <p:cNvSpPr>
                <a:spLocks noChangeShapeType="1"/>
              </p:cNvSpPr>
              <p:nvPr userDrawn="1"/>
            </p:nvSpPr>
            <p:spPr bwMode="auto">
              <a:xfrm>
                <a:off x="666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96" name="Line 222"/>
              <p:cNvSpPr>
                <a:spLocks noChangeShapeType="1"/>
              </p:cNvSpPr>
              <p:nvPr userDrawn="1"/>
            </p:nvSpPr>
            <p:spPr bwMode="auto">
              <a:xfrm>
                <a:off x="692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97" name="Line 223"/>
              <p:cNvSpPr>
                <a:spLocks noChangeShapeType="1"/>
              </p:cNvSpPr>
              <p:nvPr userDrawn="1"/>
            </p:nvSpPr>
            <p:spPr bwMode="auto">
              <a:xfrm>
                <a:off x="692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98" name="Line 224"/>
              <p:cNvSpPr>
                <a:spLocks noChangeShapeType="1"/>
              </p:cNvSpPr>
              <p:nvPr userDrawn="1"/>
            </p:nvSpPr>
            <p:spPr bwMode="auto">
              <a:xfrm>
                <a:off x="692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99" name="Line 225"/>
              <p:cNvSpPr>
                <a:spLocks noChangeShapeType="1"/>
              </p:cNvSpPr>
              <p:nvPr userDrawn="1"/>
            </p:nvSpPr>
            <p:spPr bwMode="auto">
              <a:xfrm>
                <a:off x="692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00" name="Line 226"/>
              <p:cNvSpPr>
                <a:spLocks noChangeShapeType="1"/>
              </p:cNvSpPr>
              <p:nvPr userDrawn="1"/>
            </p:nvSpPr>
            <p:spPr bwMode="auto">
              <a:xfrm>
                <a:off x="692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01" name="Line 227"/>
              <p:cNvSpPr>
                <a:spLocks noChangeShapeType="1"/>
              </p:cNvSpPr>
              <p:nvPr userDrawn="1"/>
            </p:nvSpPr>
            <p:spPr bwMode="auto">
              <a:xfrm>
                <a:off x="692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02" name="Line 228"/>
              <p:cNvSpPr>
                <a:spLocks noChangeShapeType="1"/>
              </p:cNvSpPr>
              <p:nvPr userDrawn="1"/>
            </p:nvSpPr>
            <p:spPr bwMode="auto">
              <a:xfrm>
                <a:off x="692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03" name="Line 229"/>
              <p:cNvSpPr>
                <a:spLocks noChangeShapeType="1"/>
              </p:cNvSpPr>
              <p:nvPr userDrawn="1"/>
            </p:nvSpPr>
            <p:spPr bwMode="auto">
              <a:xfrm>
                <a:off x="692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04" name="Line 230"/>
              <p:cNvSpPr>
                <a:spLocks noChangeShapeType="1"/>
              </p:cNvSpPr>
              <p:nvPr userDrawn="1"/>
            </p:nvSpPr>
            <p:spPr bwMode="auto">
              <a:xfrm>
                <a:off x="692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05" name="Line 231"/>
              <p:cNvSpPr>
                <a:spLocks noChangeShapeType="1"/>
              </p:cNvSpPr>
              <p:nvPr userDrawn="1"/>
            </p:nvSpPr>
            <p:spPr bwMode="auto">
              <a:xfrm>
                <a:off x="692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06" name="Line 232"/>
              <p:cNvSpPr>
                <a:spLocks noChangeShapeType="1"/>
              </p:cNvSpPr>
              <p:nvPr userDrawn="1"/>
            </p:nvSpPr>
            <p:spPr bwMode="auto">
              <a:xfrm>
                <a:off x="692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07" name="Line 233"/>
              <p:cNvSpPr>
                <a:spLocks noChangeShapeType="1"/>
              </p:cNvSpPr>
              <p:nvPr userDrawn="1"/>
            </p:nvSpPr>
            <p:spPr bwMode="auto">
              <a:xfrm>
                <a:off x="692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08" name="Line 234"/>
              <p:cNvSpPr>
                <a:spLocks noChangeShapeType="1"/>
              </p:cNvSpPr>
              <p:nvPr userDrawn="1"/>
            </p:nvSpPr>
            <p:spPr bwMode="auto">
              <a:xfrm>
                <a:off x="692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09" name="Line 235"/>
              <p:cNvSpPr>
                <a:spLocks noChangeShapeType="1"/>
              </p:cNvSpPr>
              <p:nvPr userDrawn="1"/>
            </p:nvSpPr>
            <p:spPr bwMode="auto">
              <a:xfrm>
                <a:off x="717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10" name="Line 236"/>
              <p:cNvSpPr>
                <a:spLocks noChangeShapeType="1"/>
              </p:cNvSpPr>
              <p:nvPr userDrawn="1"/>
            </p:nvSpPr>
            <p:spPr bwMode="auto">
              <a:xfrm>
                <a:off x="717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11" name="Line 237"/>
              <p:cNvSpPr>
                <a:spLocks noChangeShapeType="1"/>
              </p:cNvSpPr>
              <p:nvPr userDrawn="1"/>
            </p:nvSpPr>
            <p:spPr bwMode="auto">
              <a:xfrm>
                <a:off x="717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12" name="Line 238"/>
              <p:cNvSpPr>
                <a:spLocks noChangeShapeType="1"/>
              </p:cNvSpPr>
              <p:nvPr userDrawn="1"/>
            </p:nvSpPr>
            <p:spPr bwMode="auto">
              <a:xfrm>
                <a:off x="717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13" name="Line 239"/>
              <p:cNvSpPr>
                <a:spLocks noChangeShapeType="1"/>
              </p:cNvSpPr>
              <p:nvPr userDrawn="1"/>
            </p:nvSpPr>
            <p:spPr bwMode="auto">
              <a:xfrm>
                <a:off x="717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14" name="Line 240"/>
              <p:cNvSpPr>
                <a:spLocks noChangeShapeType="1"/>
              </p:cNvSpPr>
              <p:nvPr userDrawn="1"/>
            </p:nvSpPr>
            <p:spPr bwMode="auto">
              <a:xfrm>
                <a:off x="717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15" name="Line 241"/>
              <p:cNvSpPr>
                <a:spLocks noChangeShapeType="1"/>
              </p:cNvSpPr>
              <p:nvPr userDrawn="1"/>
            </p:nvSpPr>
            <p:spPr bwMode="auto">
              <a:xfrm>
                <a:off x="717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16" name="Line 242"/>
              <p:cNvSpPr>
                <a:spLocks noChangeShapeType="1"/>
              </p:cNvSpPr>
              <p:nvPr userDrawn="1"/>
            </p:nvSpPr>
            <p:spPr bwMode="auto">
              <a:xfrm>
                <a:off x="717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17" name="Line 243"/>
              <p:cNvSpPr>
                <a:spLocks noChangeShapeType="1"/>
              </p:cNvSpPr>
              <p:nvPr userDrawn="1"/>
            </p:nvSpPr>
            <p:spPr bwMode="auto">
              <a:xfrm>
                <a:off x="717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18" name="Line 244"/>
              <p:cNvSpPr>
                <a:spLocks noChangeShapeType="1"/>
              </p:cNvSpPr>
              <p:nvPr userDrawn="1"/>
            </p:nvSpPr>
            <p:spPr bwMode="auto">
              <a:xfrm>
                <a:off x="717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19" name="Line 245"/>
              <p:cNvSpPr>
                <a:spLocks noChangeShapeType="1"/>
              </p:cNvSpPr>
              <p:nvPr userDrawn="1"/>
            </p:nvSpPr>
            <p:spPr bwMode="auto">
              <a:xfrm>
                <a:off x="717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20" name="Line 246"/>
              <p:cNvSpPr>
                <a:spLocks noChangeShapeType="1"/>
              </p:cNvSpPr>
              <p:nvPr userDrawn="1"/>
            </p:nvSpPr>
            <p:spPr bwMode="auto">
              <a:xfrm>
                <a:off x="717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21" name="Line 247"/>
              <p:cNvSpPr>
                <a:spLocks noChangeShapeType="1"/>
              </p:cNvSpPr>
              <p:nvPr userDrawn="1"/>
            </p:nvSpPr>
            <p:spPr bwMode="auto">
              <a:xfrm>
                <a:off x="717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22" name="Line 248"/>
              <p:cNvSpPr>
                <a:spLocks noChangeShapeType="1"/>
              </p:cNvSpPr>
              <p:nvPr userDrawn="1"/>
            </p:nvSpPr>
            <p:spPr bwMode="auto">
              <a:xfrm>
                <a:off x="743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23" name="Line 249"/>
              <p:cNvSpPr>
                <a:spLocks noChangeShapeType="1"/>
              </p:cNvSpPr>
              <p:nvPr userDrawn="1"/>
            </p:nvSpPr>
            <p:spPr bwMode="auto">
              <a:xfrm>
                <a:off x="743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24" name="Line 250"/>
              <p:cNvSpPr>
                <a:spLocks noChangeShapeType="1"/>
              </p:cNvSpPr>
              <p:nvPr userDrawn="1"/>
            </p:nvSpPr>
            <p:spPr bwMode="auto">
              <a:xfrm>
                <a:off x="743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25" name="Line 251"/>
              <p:cNvSpPr>
                <a:spLocks noChangeShapeType="1"/>
              </p:cNvSpPr>
              <p:nvPr userDrawn="1"/>
            </p:nvSpPr>
            <p:spPr bwMode="auto">
              <a:xfrm>
                <a:off x="743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26" name="Line 252"/>
              <p:cNvSpPr>
                <a:spLocks noChangeShapeType="1"/>
              </p:cNvSpPr>
              <p:nvPr userDrawn="1"/>
            </p:nvSpPr>
            <p:spPr bwMode="auto">
              <a:xfrm>
                <a:off x="743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27" name="Line 253"/>
              <p:cNvSpPr>
                <a:spLocks noChangeShapeType="1"/>
              </p:cNvSpPr>
              <p:nvPr userDrawn="1"/>
            </p:nvSpPr>
            <p:spPr bwMode="auto">
              <a:xfrm>
                <a:off x="743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28" name="Line 254"/>
              <p:cNvSpPr>
                <a:spLocks noChangeShapeType="1"/>
              </p:cNvSpPr>
              <p:nvPr userDrawn="1"/>
            </p:nvSpPr>
            <p:spPr bwMode="auto">
              <a:xfrm>
                <a:off x="743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29" name="Line 255"/>
              <p:cNvSpPr>
                <a:spLocks noChangeShapeType="1"/>
              </p:cNvSpPr>
              <p:nvPr userDrawn="1"/>
            </p:nvSpPr>
            <p:spPr bwMode="auto">
              <a:xfrm>
                <a:off x="743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30" name="Line 256"/>
              <p:cNvSpPr>
                <a:spLocks noChangeShapeType="1"/>
              </p:cNvSpPr>
              <p:nvPr userDrawn="1"/>
            </p:nvSpPr>
            <p:spPr bwMode="auto">
              <a:xfrm>
                <a:off x="743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31" name="Line 257"/>
              <p:cNvSpPr>
                <a:spLocks noChangeShapeType="1"/>
              </p:cNvSpPr>
              <p:nvPr userDrawn="1"/>
            </p:nvSpPr>
            <p:spPr bwMode="auto">
              <a:xfrm>
                <a:off x="743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32" name="Line 258"/>
              <p:cNvSpPr>
                <a:spLocks noChangeShapeType="1"/>
              </p:cNvSpPr>
              <p:nvPr userDrawn="1"/>
            </p:nvSpPr>
            <p:spPr bwMode="auto">
              <a:xfrm>
                <a:off x="743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33" name="Line 259"/>
              <p:cNvSpPr>
                <a:spLocks noChangeShapeType="1"/>
              </p:cNvSpPr>
              <p:nvPr userDrawn="1"/>
            </p:nvSpPr>
            <p:spPr bwMode="auto">
              <a:xfrm>
                <a:off x="743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34" name="Line 260"/>
              <p:cNvSpPr>
                <a:spLocks noChangeShapeType="1"/>
              </p:cNvSpPr>
              <p:nvPr userDrawn="1"/>
            </p:nvSpPr>
            <p:spPr bwMode="auto">
              <a:xfrm>
                <a:off x="743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35" name="Line 261"/>
              <p:cNvSpPr>
                <a:spLocks noChangeShapeType="1"/>
              </p:cNvSpPr>
              <p:nvPr userDrawn="1"/>
            </p:nvSpPr>
            <p:spPr bwMode="auto">
              <a:xfrm>
                <a:off x="361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36" name="Line 262"/>
              <p:cNvSpPr>
                <a:spLocks noChangeShapeType="1"/>
              </p:cNvSpPr>
              <p:nvPr userDrawn="1"/>
            </p:nvSpPr>
            <p:spPr bwMode="auto">
              <a:xfrm>
                <a:off x="361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37" name="Line 263"/>
              <p:cNvSpPr>
                <a:spLocks noChangeShapeType="1"/>
              </p:cNvSpPr>
              <p:nvPr userDrawn="1"/>
            </p:nvSpPr>
            <p:spPr bwMode="auto">
              <a:xfrm>
                <a:off x="361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38" name="Line 264"/>
              <p:cNvSpPr>
                <a:spLocks noChangeShapeType="1"/>
              </p:cNvSpPr>
              <p:nvPr userDrawn="1"/>
            </p:nvSpPr>
            <p:spPr bwMode="auto">
              <a:xfrm>
                <a:off x="361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39" name="Line 265"/>
              <p:cNvSpPr>
                <a:spLocks noChangeShapeType="1"/>
              </p:cNvSpPr>
              <p:nvPr userDrawn="1"/>
            </p:nvSpPr>
            <p:spPr bwMode="auto">
              <a:xfrm>
                <a:off x="361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40" name="Line 266"/>
              <p:cNvSpPr>
                <a:spLocks noChangeShapeType="1"/>
              </p:cNvSpPr>
              <p:nvPr userDrawn="1"/>
            </p:nvSpPr>
            <p:spPr bwMode="auto">
              <a:xfrm>
                <a:off x="361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41" name="Line 267"/>
              <p:cNvSpPr>
                <a:spLocks noChangeShapeType="1"/>
              </p:cNvSpPr>
              <p:nvPr userDrawn="1"/>
            </p:nvSpPr>
            <p:spPr bwMode="auto">
              <a:xfrm>
                <a:off x="361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42" name="Line 268"/>
              <p:cNvSpPr>
                <a:spLocks noChangeShapeType="1"/>
              </p:cNvSpPr>
              <p:nvPr userDrawn="1"/>
            </p:nvSpPr>
            <p:spPr bwMode="auto">
              <a:xfrm>
                <a:off x="361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43" name="Line 269"/>
              <p:cNvSpPr>
                <a:spLocks noChangeShapeType="1"/>
              </p:cNvSpPr>
              <p:nvPr userDrawn="1"/>
            </p:nvSpPr>
            <p:spPr bwMode="auto">
              <a:xfrm>
                <a:off x="361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44" name="Line 270"/>
              <p:cNvSpPr>
                <a:spLocks noChangeShapeType="1"/>
              </p:cNvSpPr>
              <p:nvPr userDrawn="1"/>
            </p:nvSpPr>
            <p:spPr bwMode="auto">
              <a:xfrm>
                <a:off x="361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45" name="Line 271"/>
              <p:cNvSpPr>
                <a:spLocks noChangeShapeType="1"/>
              </p:cNvSpPr>
              <p:nvPr userDrawn="1"/>
            </p:nvSpPr>
            <p:spPr bwMode="auto">
              <a:xfrm>
                <a:off x="361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46" name="Line 272"/>
              <p:cNvSpPr>
                <a:spLocks noChangeShapeType="1"/>
              </p:cNvSpPr>
              <p:nvPr userDrawn="1"/>
            </p:nvSpPr>
            <p:spPr bwMode="auto">
              <a:xfrm>
                <a:off x="361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47" name="Line 273"/>
              <p:cNvSpPr>
                <a:spLocks noChangeShapeType="1"/>
              </p:cNvSpPr>
              <p:nvPr userDrawn="1"/>
            </p:nvSpPr>
            <p:spPr bwMode="auto">
              <a:xfrm>
                <a:off x="361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48" name="Line 274"/>
              <p:cNvSpPr>
                <a:spLocks noChangeShapeType="1"/>
              </p:cNvSpPr>
              <p:nvPr userDrawn="1"/>
            </p:nvSpPr>
            <p:spPr bwMode="auto">
              <a:xfrm>
                <a:off x="387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49" name="Line 275"/>
              <p:cNvSpPr>
                <a:spLocks noChangeShapeType="1"/>
              </p:cNvSpPr>
              <p:nvPr userDrawn="1"/>
            </p:nvSpPr>
            <p:spPr bwMode="auto">
              <a:xfrm>
                <a:off x="387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50" name="Line 276"/>
              <p:cNvSpPr>
                <a:spLocks noChangeShapeType="1"/>
              </p:cNvSpPr>
              <p:nvPr userDrawn="1"/>
            </p:nvSpPr>
            <p:spPr bwMode="auto">
              <a:xfrm>
                <a:off x="387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51" name="Line 277"/>
              <p:cNvSpPr>
                <a:spLocks noChangeShapeType="1"/>
              </p:cNvSpPr>
              <p:nvPr userDrawn="1"/>
            </p:nvSpPr>
            <p:spPr bwMode="auto">
              <a:xfrm>
                <a:off x="387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52" name="Line 278"/>
              <p:cNvSpPr>
                <a:spLocks noChangeShapeType="1"/>
              </p:cNvSpPr>
              <p:nvPr userDrawn="1"/>
            </p:nvSpPr>
            <p:spPr bwMode="auto">
              <a:xfrm>
                <a:off x="387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53" name="Line 279"/>
              <p:cNvSpPr>
                <a:spLocks noChangeShapeType="1"/>
              </p:cNvSpPr>
              <p:nvPr userDrawn="1"/>
            </p:nvSpPr>
            <p:spPr bwMode="auto">
              <a:xfrm>
                <a:off x="387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54" name="Line 280"/>
              <p:cNvSpPr>
                <a:spLocks noChangeShapeType="1"/>
              </p:cNvSpPr>
              <p:nvPr userDrawn="1"/>
            </p:nvSpPr>
            <p:spPr bwMode="auto">
              <a:xfrm>
                <a:off x="387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55" name="Line 281"/>
              <p:cNvSpPr>
                <a:spLocks noChangeShapeType="1"/>
              </p:cNvSpPr>
              <p:nvPr userDrawn="1"/>
            </p:nvSpPr>
            <p:spPr bwMode="auto">
              <a:xfrm>
                <a:off x="387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56" name="Line 282"/>
              <p:cNvSpPr>
                <a:spLocks noChangeShapeType="1"/>
              </p:cNvSpPr>
              <p:nvPr userDrawn="1"/>
            </p:nvSpPr>
            <p:spPr bwMode="auto">
              <a:xfrm>
                <a:off x="387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57" name="Line 283"/>
              <p:cNvSpPr>
                <a:spLocks noChangeShapeType="1"/>
              </p:cNvSpPr>
              <p:nvPr userDrawn="1"/>
            </p:nvSpPr>
            <p:spPr bwMode="auto">
              <a:xfrm>
                <a:off x="387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58" name="Line 284"/>
              <p:cNvSpPr>
                <a:spLocks noChangeShapeType="1"/>
              </p:cNvSpPr>
              <p:nvPr userDrawn="1"/>
            </p:nvSpPr>
            <p:spPr bwMode="auto">
              <a:xfrm>
                <a:off x="387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59" name="Line 285"/>
              <p:cNvSpPr>
                <a:spLocks noChangeShapeType="1"/>
              </p:cNvSpPr>
              <p:nvPr userDrawn="1"/>
            </p:nvSpPr>
            <p:spPr bwMode="auto">
              <a:xfrm>
                <a:off x="387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60" name="Line 286"/>
              <p:cNvSpPr>
                <a:spLocks noChangeShapeType="1"/>
              </p:cNvSpPr>
              <p:nvPr userDrawn="1"/>
            </p:nvSpPr>
            <p:spPr bwMode="auto">
              <a:xfrm>
                <a:off x="387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61" name="Line 287"/>
              <p:cNvSpPr>
                <a:spLocks noChangeShapeType="1"/>
              </p:cNvSpPr>
              <p:nvPr userDrawn="1"/>
            </p:nvSpPr>
            <p:spPr bwMode="auto">
              <a:xfrm>
                <a:off x="412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62" name="Line 288"/>
              <p:cNvSpPr>
                <a:spLocks noChangeShapeType="1"/>
              </p:cNvSpPr>
              <p:nvPr userDrawn="1"/>
            </p:nvSpPr>
            <p:spPr bwMode="auto">
              <a:xfrm>
                <a:off x="412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63" name="Line 289"/>
              <p:cNvSpPr>
                <a:spLocks noChangeShapeType="1"/>
              </p:cNvSpPr>
              <p:nvPr userDrawn="1"/>
            </p:nvSpPr>
            <p:spPr bwMode="auto">
              <a:xfrm>
                <a:off x="412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64" name="Line 290"/>
              <p:cNvSpPr>
                <a:spLocks noChangeShapeType="1"/>
              </p:cNvSpPr>
              <p:nvPr userDrawn="1"/>
            </p:nvSpPr>
            <p:spPr bwMode="auto">
              <a:xfrm>
                <a:off x="412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65" name="Line 291"/>
              <p:cNvSpPr>
                <a:spLocks noChangeShapeType="1"/>
              </p:cNvSpPr>
              <p:nvPr userDrawn="1"/>
            </p:nvSpPr>
            <p:spPr bwMode="auto">
              <a:xfrm>
                <a:off x="412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66" name="Line 292"/>
              <p:cNvSpPr>
                <a:spLocks noChangeShapeType="1"/>
              </p:cNvSpPr>
              <p:nvPr userDrawn="1"/>
            </p:nvSpPr>
            <p:spPr bwMode="auto">
              <a:xfrm>
                <a:off x="412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67" name="Line 293"/>
              <p:cNvSpPr>
                <a:spLocks noChangeShapeType="1"/>
              </p:cNvSpPr>
              <p:nvPr userDrawn="1"/>
            </p:nvSpPr>
            <p:spPr bwMode="auto">
              <a:xfrm>
                <a:off x="412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68" name="Line 294"/>
              <p:cNvSpPr>
                <a:spLocks noChangeShapeType="1"/>
              </p:cNvSpPr>
              <p:nvPr userDrawn="1"/>
            </p:nvSpPr>
            <p:spPr bwMode="auto">
              <a:xfrm>
                <a:off x="412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69" name="Line 295"/>
              <p:cNvSpPr>
                <a:spLocks noChangeShapeType="1"/>
              </p:cNvSpPr>
              <p:nvPr userDrawn="1"/>
            </p:nvSpPr>
            <p:spPr bwMode="auto">
              <a:xfrm>
                <a:off x="412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70" name="Line 296"/>
              <p:cNvSpPr>
                <a:spLocks noChangeShapeType="1"/>
              </p:cNvSpPr>
              <p:nvPr userDrawn="1"/>
            </p:nvSpPr>
            <p:spPr bwMode="auto">
              <a:xfrm>
                <a:off x="412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71" name="Line 297"/>
              <p:cNvSpPr>
                <a:spLocks noChangeShapeType="1"/>
              </p:cNvSpPr>
              <p:nvPr userDrawn="1"/>
            </p:nvSpPr>
            <p:spPr bwMode="auto">
              <a:xfrm>
                <a:off x="412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72" name="Line 298"/>
              <p:cNvSpPr>
                <a:spLocks noChangeShapeType="1"/>
              </p:cNvSpPr>
              <p:nvPr userDrawn="1"/>
            </p:nvSpPr>
            <p:spPr bwMode="auto">
              <a:xfrm>
                <a:off x="412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73" name="Line 299"/>
              <p:cNvSpPr>
                <a:spLocks noChangeShapeType="1"/>
              </p:cNvSpPr>
              <p:nvPr userDrawn="1"/>
            </p:nvSpPr>
            <p:spPr bwMode="auto">
              <a:xfrm>
                <a:off x="412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74" name="Line 300"/>
              <p:cNvSpPr>
                <a:spLocks noChangeShapeType="1"/>
              </p:cNvSpPr>
              <p:nvPr userDrawn="1"/>
            </p:nvSpPr>
            <p:spPr bwMode="auto">
              <a:xfrm>
                <a:off x="438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75" name="Line 301"/>
              <p:cNvSpPr>
                <a:spLocks noChangeShapeType="1"/>
              </p:cNvSpPr>
              <p:nvPr userDrawn="1"/>
            </p:nvSpPr>
            <p:spPr bwMode="auto">
              <a:xfrm>
                <a:off x="438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76" name="Line 302"/>
              <p:cNvSpPr>
                <a:spLocks noChangeShapeType="1"/>
              </p:cNvSpPr>
              <p:nvPr userDrawn="1"/>
            </p:nvSpPr>
            <p:spPr bwMode="auto">
              <a:xfrm>
                <a:off x="438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77" name="Line 303"/>
              <p:cNvSpPr>
                <a:spLocks noChangeShapeType="1"/>
              </p:cNvSpPr>
              <p:nvPr userDrawn="1"/>
            </p:nvSpPr>
            <p:spPr bwMode="auto">
              <a:xfrm>
                <a:off x="438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78" name="Line 304"/>
              <p:cNvSpPr>
                <a:spLocks noChangeShapeType="1"/>
              </p:cNvSpPr>
              <p:nvPr userDrawn="1"/>
            </p:nvSpPr>
            <p:spPr bwMode="auto">
              <a:xfrm>
                <a:off x="438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79" name="Line 305"/>
              <p:cNvSpPr>
                <a:spLocks noChangeShapeType="1"/>
              </p:cNvSpPr>
              <p:nvPr userDrawn="1"/>
            </p:nvSpPr>
            <p:spPr bwMode="auto">
              <a:xfrm>
                <a:off x="438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80" name="Line 306"/>
              <p:cNvSpPr>
                <a:spLocks noChangeShapeType="1"/>
              </p:cNvSpPr>
              <p:nvPr userDrawn="1"/>
            </p:nvSpPr>
            <p:spPr bwMode="auto">
              <a:xfrm>
                <a:off x="438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81" name="Line 307"/>
              <p:cNvSpPr>
                <a:spLocks noChangeShapeType="1"/>
              </p:cNvSpPr>
              <p:nvPr userDrawn="1"/>
            </p:nvSpPr>
            <p:spPr bwMode="auto">
              <a:xfrm>
                <a:off x="438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82" name="Line 308"/>
              <p:cNvSpPr>
                <a:spLocks noChangeShapeType="1"/>
              </p:cNvSpPr>
              <p:nvPr userDrawn="1"/>
            </p:nvSpPr>
            <p:spPr bwMode="auto">
              <a:xfrm>
                <a:off x="438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83" name="Line 309"/>
              <p:cNvSpPr>
                <a:spLocks noChangeShapeType="1"/>
              </p:cNvSpPr>
              <p:nvPr userDrawn="1"/>
            </p:nvSpPr>
            <p:spPr bwMode="auto">
              <a:xfrm>
                <a:off x="438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84" name="Line 310"/>
              <p:cNvSpPr>
                <a:spLocks noChangeShapeType="1"/>
              </p:cNvSpPr>
              <p:nvPr userDrawn="1"/>
            </p:nvSpPr>
            <p:spPr bwMode="auto">
              <a:xfrm>
                <a:off x="438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85" name="Line 311"/>
              <p:cNvSpPr>
                <a:spLocks noChangeShapeType="1"/>
              </p:cNvSpPr>
              <p:nvPr userDrawn="1"/>
            </p:nvSpPr>
            <p:spPr bwMode="auto">
              <a:xfrm>
                <a:off x="438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86" name="Line 312"/>
              <p:cNvSpPr>
                <a:spLocks noChangeShapeType="1"/>
              </p:cNvSpPr>
              <p:nvPr userDrawn="1"/>
            </p:nvSpPr>
            <p:spPr bwMode="auto">
              <a:xfrm>
                <a:off x="438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87" name="Line 313"/>
              <p:cNvSpPr>
                <a:spLocks noChangeShapeType="1"/>
              </p:cNvSpPr>
              <p:nvPr userDrawn="1"/>
            </p:nvSpPr>
            <p:spPr bwMode="auto">
              <a:xfrm>
                <a:off x="4634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88" name="Line 314"/>
              <p:cNvSpPr>
                <a:spLocks noChangeShapeType="1"/>
              </p:cNvSpPr>
              <p:nvPr userDrawn="1"/>
            </p:nvSpPr>
            <p:spPr bwMode="auto">
              <a:xfrm>
                <a:off x="4634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89" name="Line 315"/>
              <p:cNvSpPr>
                <a:spLocks noChangeShapeType="1"/>
              </p:cNvSpPr>
              <p:nvPr userDrawn="1"/>
            </p:nvSpPr>
            <p:spPr bwMode="auto">
              <a:xfrm>
                <a:off x="4634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90" name="Line 316"/>
              <p:cNvSpPr>
                <a:spLocks noChangeShapeType="1"/>
              </p:cNvSpPr>
              <p:nvPr userDrawn="1"/>
            </p:nvSpPr>
            <p:spPr bwMode="auto">
              <a:xfrm>
                <a:off x="4634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91" name="Line 317"/>
              <p:cNvSpPr>
                <a:spLocks noChangeShapeType="1"/>
              </p:cNvSpPr>
              <p:nvPr userDrawn="1"/>
            </p:nvSpPr>
            <p:spPr bwMode="auto">
              <a:xfrm>
                <a:off x="4634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92" name="Line 318"/>
              <p:cNvSpPr>
                <a:spLocks noChangeShapeType="1"/>
              </p:cNvSpPr>
              <p:nvPr userDrawn="1"/>
            </p:nvSpPr>
            <p:spPr bwMode="auto">
              <a:xfrm>
                <a:off x="4634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93" name="Line 319"/>
              <p:cNvSpPr>
                <a:spLocks noChangeShapeType="1"/>
              </p:cNvSpPr>
              <p:nvPr userDrawn="1"/>
            </p:nvSpPr>
            <p:spPr bwMode="auto">
              <a:xfrm>
                <a:off x="4634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94" name="Line 320"/>
              <p:cNvSpPr>
                <a:spLocks noChangeShapeType="1"/>
              </p:cNvSpPr>
              <p:nvPr userDrawn="1"/>
            </p:nvSpPr>
            <p:spPr bwMode="auto">
              <a:xfrm>
                <a:off x="4634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95" name="Line 321"/>
              <p:cNvSpPr>
                <a:spLocks noChangeShapeType="1"/>
              </p:cNvSpPr>
              <p:nvPr userDrawn="1"/>
            </p:nvSpPr>
            <p:spPr bwMode="auto">
              <a:xfrm>
                <a:off x="4634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96" name="Line 322"/>
              <p:cNvSpPr>
                <a:spLocks noChangeShapeType="1"/>
              </p:cNvSpPr>
              <p:nvPr userDrawn="1"/>
            </p:nvSpPr>
            <p:spPr bwMode="auto">
              <a:xfrm>
                <a:off x="4634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97" name="Line 323"/>
              <p:cNvSpPr>
                <a:spLocks noChangeShapeType="1"/>
              </p:cNvSpPr>
              <p:nvPr userDrawn="1"/>
            </p:nvSpPr>
            <p:spPr bwMode="auto">
              <a:xfrm>
                <a:off x="4634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98" name="Line 324"/>
              <p:cNvSpPr>
                <a:spLocks noChangeShapeType="1"/>
              </p:cNvSpPr>
              <p:nvPr userDrawn="1"/>
            </p:nvSpPr>
            <p:spPr bwMode="auto">
              <a:xfrm>
                <a:off x="4634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99" name="Line 325"/>
              <p:cNvSpPr>
                <a:spLocks noChangeShapeType="1"/>
              </p:cNvSpPr>
              <p:nvPr userDrawn="1"/>
            </p:nvSpPr>
            <p:spPr bwMode="auto">
              <a:xfrm>
                <a:off x="4634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00" name="Line 326"/>
              <p:cNvSpPr>
                <a:spLocks noChangeShapeType="1"/>
              </p:cNvSpPr>
              <p:nvPr userDrawn="1"/>
            </p:nvSpPr>
            <p:spPr bwMode="auto">
              <a:xfrm>
                <a:off x="488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01" name="Line 327"/>
              <p:cNvSpPr>
                <a:spLocks noChangeShapeType="1"/>
              </p:cNvSpPr>
              <p:nvPr userDrawn="1"/>
            </p:nvSpPr>
            <p:spPr bwMode="auto">
              <a:xfrm>
                <a:off x="488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02" name="Line 328"/>
              <p:cNvSpPr>
                <a:spLocks noChangeShapeType="1"/>
              </p:cNvSpPr>
              <p:nvPr userDrawn="1"/>
            </p:nvSpPr>
            <p:spPr bwMode="auto">
              <a:xfrm>
                <a:off x="488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03" name="Line 329"/>
              <p:cNvSpPr>
                <a:spLocks noChangeShapeType="1"/>
              </p:cNvSpPr>
              <p:nvPr userDrawn="1"/>
            </p:nvSpPr>
            <p:spPr bwMode="auto">
              <a:xfrm>
                <a:off x="488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04" name="Line 330"/>
              <p:cNvSpPr>
                <a:spLocks noChangeShapeType="1"/>
              </p:cNvSpPr>
              <p:nvPr userDrawn="1"/>
            </p:nvSpPr>
            <p:spPr bwMode="auto">
              <a:xfrm>
                <a:off x="488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05" name="Line 331"/>
              <p:cNvSpPr>
                <a:spLocks noChangeShapeType="1"/>
              </p:cNvSpPr>
              <p:nvPr userDrawn="1"/>
            </p:nvSpPr>
            <p:spPr bwMode="auto">
              <a:xfrm>
                <a:off x="488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06" name="Line 332"/>
              <p:cNvSpPr>
                <a:spLocks noChangeShapeType="1"/>
              </p:cNvSpPr>
              <p:nvPr userDrawn="1"/>
            </p:nvSpPr>
            <p:spPr bwMode="auto">
              <a:xfrm>
                <a:off x="488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07" name="Line 333"/>
              <p:cNvSpPr>
                <a:spLocks noChangeShapeType="1"/>
              </p:cNvSpPr>
              <p:nvPr userDrawn="1"/>
            </p:nvSpPr>
            <p:spPr bwMode="auto">
              <a:xfrm>
                <a:off x="488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08" name="Line 334"/>
              <p:cNvSpPr>
                <a:spLocks noChangeShapeType="1"/>
              </p:cNvSpPr>
              <p:nvPr userDrawn="1"/>
            </p:nvSpPr>
            <p:spPr bwMode="auto">
              <a:xfrm>
                <a:off x="488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09" name="Line 335"/>
              <p:cNvSpPr>
                <a:spLocks noChangeShapeType="1"/>
              </p:cNvSpPr>
              <p:nvPr userDrawn="1"/>
            </p:nvSpPr>
            <p:spPr bwMode="auto">
              <a:xfrm>
                <a:off x="488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10" name="Line 336"/>
              <p:cNvSpPr>
                <a:spLocks noChangeShapeType="1"/>
              </p:cNvSpPr>
              <p:nvPr userDrawn="1"/>
            </p:nvSpPr>
            <p:spPr bwMode="auto">
              <a:xfrm>
                <a:off x="488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11" name="Line 337"/>
              <p:cNvSpPr>
                <a:spLocks noChangeShapeType="1"/>
              </p:cNvSpPr>
              <p:nvPr userDrawn="1"/>
            </p:nvSpPr>
            <p:spPr bwMode="auto">
              <a:xfrm>
                <a:off x="488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12" name="Line 338"/>
              <p:cNvSpPr>
                <a:spLocks noChangeShapeType="1"/>
              </p:cNvSpPr>
              <p:nvPr userDrawn="1"/>
            </p:nvSpPr>
            <p:spPr bwMode="auto">
              <a:xfrm>
                <a:off x="488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13" name="Line 339"/>
              <p:cNvSpPr>
                <a:spLocks noChangeShapeType="1"/>
              </p:cNvSpPr>
              <p:nvPr userDrawn="1"/>
            </p:nvSpPr>
            <p:spPr bwMode="auto">
              <a:xfrm>
                <a:off x="514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14" name="Line 340"/>
              <p:cNvSpPr>
                <a:spLocks noChangeShapeType="1"/>
              </p:cNvSpPr>
              <p:nvPr userDrawn="1"/>
            </p:nvSpPr>
            <p:spPr bwMode="auto">
              <a:xfrm>
                <a:off x="514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15" name="Line 341"/>
              <p:cNvSpPr>
                <a:spLocks noChangeShapeType="1"/>
              </p:cNvSpPr>
              <p:nvPr userDrawn="1"/>
            </p:nvSpPr>
            <p:spPr bwMode="auto">
              <a:xfrm>
                <a:off x="514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16" name="Line 342"/>
              <p:cNvSpPr>
                <a:spLocks noChangeShapeType="1"/>
              </p:cNvSpPr>
              <p:nvPr userDrawn="1"/>
            </p:nvSpPr>
            <p:spPr bwMode="auto">
              <a:xfrm>
                <a:off x="514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17" name="Line 343"/>
              <p:cNvSpPr>
                <a:spLocks noChangeShapeType="1"/>
              </p:cNvSpPr>
              <p:nvPr userDrawn="1"/>
            </p:nvSpPr>
            <p:spPr bwMode="auto">
              <a:xfrm>
                <a:off x="514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18" name="Line 344"/>
              <p:cNvSpPr>
                <a:spLocks noChangeShapeType="1"/>
              </p:cNvSpPr>
              <p:nvPr userDrawn="1"/>
            </p:nvSpPr>
            <p:spPr bwMode="auto">
              <a:xfrm>
                <a:off x="514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19" name="Line 345"/>
              <p:cNvSpPr>
                <a:spLocks noChangeShapeType="1"/>
              </p:cNvSpPr>
              <p:nvPr userDrawn="1"/>
            </p:nvSpPr>
            <p:spPr bwMode="auto">
              <a:xfrm>
                <a:off x="514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20" name="Line 346"/>
              <p:cNvSpPr>
                <a:spLocks noChangeShapeType="1"/>
              </p:cNvSpPr>
              <p:nvPr userDrawn="1"/>
            </p:nvSpPr>
            <p:spPr bwMode="auto">
              <a:xfrm>
                <a:off x="514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21" name="Line 347"/>
              <p:cNvSpPr>
                <a:spLocks noChangeShapeType="1"/>
              </p:cNvSpPr>
              <p:nvPr userDrawn="1"/>
            </p:nvSpPr>
            <p:spPr bwMode="auto">
              <a:xfrm>
                <a:off x="514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22" name="Line 348"/>
              <p:cNvSpPr>
                <a:spLocks noChangeShapeType="1"/>
              </p:cNvSpPr>
              <p:nvPr userDrawn="1"/>
            </p:nvSpPr>
            <p:spPr bwMode="auto">
              <a:xfrm>
                <a:off x="514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23" name="Line 349"/>
              <p:cNvSpPr>
                <a:spLocks noChangeShapeType="1"/>
              </p:cNvSpPr>
              <p:nvPr userDrawn="1"/>
            </p:nvSpPr>
            <p:spPr bwMode="auto">
              <a:xfrm>
                <a:off x="514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24" name="Line 350"/>
              <p:cNvSpPr>
                <a:spLocks noChangeShapeType="1"/>
              </p:cNvSpPr>
              <p:nvPr userDrawn="1"/>
            </p:nvSpPr>
            <p:spPr bwMode="auto">
              <a:xfrm>
                <a:off x="514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25" name="Line 351"/>
              <p:cNvSpPr>
                <a:spLocks noChangeShapeType="1"/>
              </p:cNvSpPr>
              <p:nvPr userDrawn="1"/>
            </p:nvSpPr>
            <p:spPr bwMode="auto">
              <a:xfrm>
                <a:off x="514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26" name="Line 352"/>
              <p:cNvSpPr>
                <a:spLocks noChangeShapeType="1"/>
              </p:cNvSpPr>
              <p:nvPr userDrawn="1"/>
            </p:nvSpPr>
            <p:spPr bwMode="auto">
              <a:xfrm>
                <a:off x="539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27" name="Line 353"/>
              <p:cNvSpPr>
                <a:spLocks noChangeShapeType="1"/>
              </p:cNvSpPr>
              <p:nvPr userDrawn="1"/>
            </p:nvSpPr>
            <p:spPr bwMode="auto">
              <a:xfrm>
                <a:off x="539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28" name="Line 354"/>
              <p:cNvSpPr>
                <a:spLocks noChangeShapeType="1"/>
              </p:cNvSpPr>
              <p:nvPr userDrawn="1"/>
            </p:nvSpPr>
            <p:spPr bwMode="auto">
              <a:xfrm>
                <a:off x="539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29" name="Line 355"/>
              <p:cNvSpPr>
                <a:spLocks noChangeShapeType="1"/>
              </p:cNvSpPr>
              <p:nvPr userDrawn="1"/>
            </p:nvSpPr>
            <p:spPr bwMode="auto">
              <a:xfrm>
                <a:off x="539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30" name="Line 356"/>
              <p:cNvSpPr>
                <a:spLocks noChangeShapeType="1"/>
              </p:cNvSpPr>
              <p:nvPr userDrawn="1"/>
            </p:nvSpPr>
            <p:spPr bwMode="auto">
              <a:xfrm>
                <a:off x="539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31" name="Line 357"/>
              <p:cNvSpPr>
                <a:spLocks noChangeShapeType="1"/>
              </p:cNvSpPr>
              <p:nvPr userDrawn="1"/>
            </p:nvSpPr>
            <p:spPr bwMode="auto">
              <a:xfrm>
                <a:off x="539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32" name="Line 358"/>
              <p:cNvSpPr>
                <a:spLocks noChangeShapeType="1"/>
              </p:cNvSpPr>
              <p:nvPr userDrawn="1"/>
            </p:nvSpPr>
            <p:spPr bwMode="auto">
              <a:xfrm>
                <a:off x="539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33" name="Line 359"/>
              <p:cNvSpPr>
                <a:spLocks noChangeShapeType="1"/>
              </p:cNvSpPr>
              <p:nvPr userDrawn="1"/>
            </p:nvSpPr>
            <p:spPr bwMode="auto">
              <a:xfrm>
                <a:off x="539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34" name="Line 360"/>
              <p:cNvSpPr>
                <a:spLocks noChangeShapeType="1"/>
              </p:cNvSpPr>
              <p:nvPr userDrawn="1"/>
            </p:nvSpPr>
            <p:spPr bwMode="auto">
              <a:xfrm>
                <a:off x="539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35" name="Line 361"/>
              <p:cNvSpPr>
                <a:spLocks noChangeShapeType="1"/>
              </p:cNvSpPr>
              <p:nvPr userDrawn="1"/>
            </p:nvSpPr>
            <p:spPr bwMode="auto">
              <a:xfrm>
                <a:off x="539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36" name="Line 362"/>
              <p:cNvSpPr>
                <a:spLocks noChangeShapeType="1"/>
              </p:cNvSpPr>
              <p:nvPr userDrawn="1"/>
            </p:nvSpPr>
            <p:spPr bwMode="auto">
              <a:xfrm>
                <a:off x="539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37" name="Line 363"/>
              <p:cNvSpPr>
                <a:spLocks noChangeShapeType="1"/>
              </p:cNvSpPr>
              <p:nvPr userDrawn="1"/>
            </p:nvSpPr>
            <p:spPr bwMode="auto">
              <a:xfrm>
                <a:off x="539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38" name="Line 364"/>
              <p:cNvSpPr>
                <a:spLocks noChangeShapeType="1"/>
              </p:cNvSpPr>
              <p:nvPr userDrawn="1"/>
            </p:nvSpPr>
            <p:spPr bwMode="auto">
              <a:xfrm>
                <a:off x="539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39" name="Line 365"/>
              <p:cNvSpPr>
                <a:spLocks noChangeShapeType="1"/>
              </p:cNvSpPr>
              <p:nvPr userDrawn="1"/>
            </p:nvSpPr>
            <p:spPr bwMode="auto">
              <a:xfrm>
                <a:off x="565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40" name="Line 366"/>
              <p:cNvSpPr>
                <a:spLocks noChangeShapeType="1"/>
              </p:cNvSpPr>
              <p:nvPr userDrawn="1"/>
            </p:nvSpPr>
            <p:spPr bwMode="auto">
              <a:xfrm>
                <a:off x="565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41" name="Line 367"/>
              <p:cNvSpPr>
                <a:spLocks noChangeShapeType="1"/>
              </p:cNvSpPr>
              <p:nvPr userDrawn="1"/>
            </p:nvSpPr>
            <p:spPr bwMode="auto">
              <a:xfrm>
                <a:off x="565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42" name="Line 368"/>
              <p:cNvSpPr>
                <a:spLocks noChangeShapeType="1"/>
              </p:cNvSpPr>
              <p:nvPr userDrawn="1"/>
            </p:nvSpPr>
            <p:spPr bwMode="auto">
              <a:xfrm>
                <a:off x="565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43" name="Line 369"/>
              <p:cNvSpPr>
                <a:spLocks noChangeShapeType="1"/>
              </p:cNvSpPr>
              <p:nvPr userDrawn="1"/>
            </p:nvSpPr>
            <p:spPr bwMode="auto">
              <a:xfrm>
                <a:off x="565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44" name="Line 370"/>
              <p:cNvSpPr>
                <a:spLocks noChangeShapeType="1"/>
              </p:cNvSpPr>
              <p:nvPr userDrawn="1"/>
            </p:nvSpPr>
            <p:spPr bwMode="auto">
              <a:xfrm>
                <a:off x="565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45" name="Line 371"/>
              <p:cNvSpPr>
                <a:spLocks noChangeShapeType="1"/>
              </p:cNvSpPr>
              <p:nvPr userDrawn="1"/>
            </p:nvSpPr>
            <p:spPr bwMode="auto">
              <a:xfrm>
                <a:off x="565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46" name="Line 372"/>
              <p:cNvSpPr>
                <a:spLocks noChangeShapeType="1"/>
              </p:cNvSpPr>
              <p:nvPr userDrawn="1"/>
            </p:nvSpPr>
            <p:spPr bwMode="auto">
              <a:xfrm>
                <a:off x="565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47" name="Line 373"/>
              <p:cNvSpPr>
                <a:spLocks noChangeShapeType="1"/>
              </p:cNvSpPr>
              <p:nvPr userDrawn="1"/>
            </p:nvSpPr>
            <p:spPr bwMode="auto">
              <a:xfrm>
                <a:off x="565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48" name="Line 374"/>
              <p:cNvSpPr>
                <a:spLocks noChangeShapeType="1"/>
              </p:cNvSpPr>
              <p:nvPr userDrawn="1"/>
            </p:nvSpPr>
            <p:spPr bwMode="auto">
              <a:xfrm>
                <a:off x="565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49" name="Line 375"/>
              <p:cNvSpPr>
                <a:spLocks noChangeShapeType="1"/>
              </p:cNvSpPr>
              <p:nvPr userDrawn="1"/>
            </p:nvSpPr>
            <p:spPr bwMode="auto">
              <a:xfrm>
                <a:off x="565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50" name="Line 376"/>
              <p:cNvSpPr>
                <a:spLocks noChangeShapeType="1"/>
              </p:cNvSpPr>
              <p:nvPr userDrawn="1"/>
            </p:nvSpPr>
            <p:spPr bwMode="auto">
              <a:xfrm>
                <a:off x="565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51" name="Line 377"/>
              <p:cNvSpPr>
                <a:spLocks noChangeShapeType="1"/>
              </p:cNvSpPr>
              <p:nvPr userDrawn="1"/>
            </p:nvSpPr>
            <p:spPr bwMode="auto">
              <a:xfrm>
                <a:off x="565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52" name="Line 378"/>
              <p:cNvSpPr>
                <a:spLocks noChangeShapeType="1"/>
              </p:cNvSpPr>
              <p:nvPr userDrawn="1"/>
            </p:nvSpPr>
            <p:spPr bwMode="auto">
              <a:xfrm>
                <a:off x="5904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53" name="Line 379"/>
              <p:cNvSpPr>
                <a:spLocks noChangeShapeType="1"/>
              </p:cNvSpPr>
              <p:nvPr userDrawn="1"/>
            </p:nvSpPr>
            <p:spPr bwMode="auto">
              <a:xfrm>
                <a:off x="5904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54" name="Line 380"/>
              <p:cNvSpPr>
                <a:spLocks noChangeShapeType="1"/>
              </p:cNvSpPr>
              <p:nvPr userDrawn="1"/>
            </p:nvSpPr>
            <p:spPr bwMode="auto">
              <a:xfrm>
                <a:off x="5904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55" name="Line 381"/>
              <p:cNvSpPr>
                <a:spLocks noChangeShapeType="1"/>
              </p:cNvSpPr>
              <p:nvPr userDrawn="1"/>
            </p:nvSpPr>
            <p:spPr bwMode="auto">
              <a:xfrm>
                <a:off x="5904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56" name="Line 382"/>
              <p:cNvSpPr>
                <a:spLocks noChangeShapeType="1"/>
              </p:cNvSpPr>
              <p:nvPr userDrawn="1"/>
            </p:nvSpPr>
            <p:spPr bwMode="auto">
              <a:xfrm>
                <a:off x="5904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57" name="Line 383"/>
              <p:cNvSpPr>
                <a:spLocks noChangeShapeType="1"/>
              </p:cNvSpPr>
              <p:nvPr userDrawn="1"/>
            </p:nvSpPr>
            <p:spPr bwMode="auto">
              <a:xfrm>
                <a:off x="5904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58" name="Line 384"/>
              <p:cNvSpPr>
                <a:spLocks noChangeShapeType="1"/>
              </p:cNvSpPr>
              <p:nvPr userDrawn="1"/>
            </p:nvSpPr>
            <p:spPr bwMode="auto">
              <a:xfrm>
                <a:off x="5904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59" name="Line 385"/>
              <p:cNvSpPr>
                <a:spLocks noChangeShapeType="1"/>
              </p:cNvSpPr>
              <p:nvPr userDrawn="1"/>
            </p:nvSpPr>
            <p:spPr bwMode="auto">
              <a:xfrm>
                <a:off x="5904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60" name="Line 386"/>
              <p:cNvSpPr>
                <a:spLocks noChangeShapeType="1"/>
              </p:cNvSpPr>
              <p:nvPr userDrawn="1"/>
            </p:nvSpPr>
            <p:spPr bwMode="auto">
              <a:xfrm>
                <a:off x="5904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61" name="Line 387"/>
              <p:cNvSpPr>
                <a:spLocks noChangeShapeType="1"/>
              </p:cNvSpPr>
              <p:nvPr userDrawn="1"/>
            </p:nvSpPr>
            <p:spPr bwMode="auto">
              <a:xfrm>
                <a:off x="5904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62" name="Line 388"/>
              <p:cNvSpPr>
                <a:spLocks noChangeShapeType="1"/>
              </p:cNvSpPr>
              <p:nvPr userDrawn="1"/>
            </p:nvSpPr>
            <p:spPr bwMode="auto">
              <a:xfrm>
                <a:off x="5904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63" name="Line 389"/>
              <p:cNvSpPr>
                <a:spLocks noChangeShapeType="1"/>
              </p:cNvSpPr>
              <p:nvPr userDrawn="1"/>
            </p:nvSpPr>
            <p:spPr bwMode="auto">
              <a:xfrm>
                <a:off x="5904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64" name="Line 390"/>
              <p:cNvSpPr>
                <a:spLocks noChangeShapeType="1"/>
              </p:cNvSpPr>
              <p:nvPr userDrawn="1"/>
            </p:nvSpPr>
            <p:spPr bwMode="auto">
              <a:xfrm>
                <a:off x="5904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65" name="Line 391"/>
              <p:cNvSpPr>
                <a:spLocks noChangeShapeType="1"/>
              </p:cNvSpPr>
              <p:nvPr userDrawn="1"/>
            </p:nvSpPr>
            <p:spPr bwMode="auto">
              <a:xfrm>
                <a:off x="615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66" name="Line 392"/>
              <p:cNvSpPr>
                <a:spLocks noChangeShapeType="1"/>
              </p:cNvSpPr>
              <p:nvPr userDrawn="1"/>
            </p:nvSpPr>
            <p:spPr bwMode="auto">
              <a:xfrm>
                <a:off x="615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67" name="Line 393"/>
              <p:cNvSpPr>
                <a:spLocks noChangeShapeType="1"/>
              </p:cNvSpPr>
              <p:nvPr userDrawn="1"/>
            </p:nvSpPr>
            <p:spPr bwMode="auto">
              <a:xfrm>
                <a:off x="615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68" name="Line 394"/>
              <p:cNvSpPr>
                <a:spLocks noChangeShapeType="1"/>
              </p:cNvSpPr>
              <p:nvPr userDrawn="1"/>
            </p:nvSpPr>
            <p:spPr bwMode="auto">
              <a:xfrm>
                <a:off x="615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69" name="Line 395"/>
              <p:cNvSpPr>
                <a:spLocks noChangeShapeType="1"/>
              </p:cNvSpPr>
              <p:nvPr userDrawn="1"/>
            </p:nvSpPr>
            <p:spPr bwMode="auto">
              <a:xfrm>
                <a:off x="615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70" name="Line 396"/>
              <p:cNvSpPr>
                <a:spLocks noChangeShapeType="1"/>
              </p:cNvSpPr>
              <p:nvPr userDrawn="1"/>
            </p:nvSpPr>
            <p:spPr bwMode="auto">
              <a:xfrm>
                <a:off x="615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71" name="Line 397"/>
              <p:cNvSpPr>
                <a:spLocks noChangeShapeType="1"/>
              </p:cNvSpPr>
              <p:nvPr userDrawn="1"/>
            </p:nvSpPr>
            <p:spPr bwMode="auto">
              <a:xfrm>
                <a:off x="615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72" name="Line 398"/>
              <p:cNvSpPr>
                <a:spLocks noChangeShapeType="1"/>
              </p:cNvSpPr>
              <p:nvPr userDrawn="1"/>
            </p:nvSpPr>
            <p:spPr bwMode="auto">
              <a:xfrm>
                <a:off x="615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73" name="Line 399"/>
              <p:cNvSpPr>
                <a:spLocks noChangeShapeType="1"/>
              </p:cNvSpPr>
              <p:nvPr userDrawn="1"/>
            </p:nvSpPr>
            <p:spPr bwMode="auto">
              <a:xfrm>
                <a:off x="615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74" name="Line 400"/>
              <p:cNvSpPr>
                <a:spLocks noChangeShapeType="1"/>
              </p:cNvSpPr>
              <p:nvPr userDrawn="1"/>
            </p:nvSpPr>
            <p:spPr bwMode="auto">
              <a:xfrm>
                <a:off x="615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75" name="Line 401"/>
              <p:cNvSpPr>
                <a:spLocks noChangeShapeType="1"/>
              </p:cNvSpPr>
              <p:nvPr userDrawn="1"/>
            </p:nvSpPr>
            <p:spPr bwMode="auto">
              <a:xfrm>
                <a:off x="615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76" name="Line 402"/>
              <p:cNvSpPr>
                <a:spLocks noChangeShapeType="1"/>
              </p:cNvSpPr>
              <p:nvPr userDrawn="1"/>
            </p:nvSpPr>
            <p:spPr bwMode="auto">
              <a:xfrm>
                <a:off x="615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77" name="Line 403"/>
              <p:cNvSpPr>
                <a:spLocks noChangeShapeType="1"/>
              </p:cNvSpPr>
              <p:nvPr userDrawn="1"/>
            </p:nvSpPr>
            <p:spPr bwMode="auto">
              <a:xfrm>
                <a:off x="615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78" name="Line 404"/>
              <p:cNvSpPr>
                <a:spLocks noChangeShapeType="1"/>
              </p:cNvSpPr>
              <p:nvPr userDrawn="1"/>
            </p:nvSpPr>
            <p:spPr bwMode="auto">
              <a:xfrm>
                <a:off x="641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79" name="Line 405"/>
              <p:cNvSpPr>
                <a:spLocks noChangeShapeType="1"/>
              </p:cNvSpPr>
              <p:nvPr userDrawn="1"/>
            </p:nvSpPr>
            <p:spPr bwMode="auto">
              <a:xfrm>
                <a:off x="641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</p:grpSp>
        <p:grpSp>
          <p:nvGrpSpPr>
            <p:cNvPr id="811" name="Group 607"/>
            <p:cNvGrpSpPr>
              <a:grpSpLocks/>
            </p:cNvGrpSpPr>
            <p:nvPr userDrawn="1"/>
          </p:nvGrpSpPr>
          <p:grpSpPr bwMode="auto">
            <a:xfrm>
              <a:off x="3600" y="385763"/>
              <a:ext cx="3830" cy="4900613"/>
              <a:chOff x="3600" y="243"/>
              <a:chExt cx="3830" cy="3087"/>
            </a:xfrm>
          </p:grpSpPr>
          <p:sp>
            <p:nvSpPr>
              <p:cNvPr id="980" name="Line 407"/>
              <p:cNvSpPr>
                <a:spLocks noChangeShapeType="1"/>
              </p:cNvSpPr>
              <p:nvPr userDrawn="1"/>
            </p:nvSpPr>
            <p:spPr bwMode="auto">
              <a:xfrm>
                <a:off x="641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81" name="Line 408"/>
              <p:cNvSpPr>
                <a:spLocks noChangeShapeType="1"/>
              </p:cNvSpPr>
              <p:nvPr userDrawn="1"/>
            </p:nvSpPr>
            <p:spPr bwMode="auto">
              <a:xfrm>
                <a:off x="641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82" name="Line 409"/>
              <p:cNvSpPr>
                <a:spLocks noChangeShapeType="1"/>
              </p:cNvSpPr>
              <p:nvPr userDrawn="1"/>
            </p:nvSpPr>
            <p:spPr bwMode="auto">
              <a:xfrm>
                <a:off x="641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83" name="Line 410"/>
              <p:cNvSpPr>
                <a:spLocks noChangeShapeType="1"/>
              </p:cNvSpPr>
              <p:nvPr userDrawn="1"/>
            </p:nvSpPr>
            <p:spPr bwMode="auto">
              <a:xfrm>
                <a:off x="641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84" name="Line 411"/>
              <p:cNvSpPr>
                <a:spLocks noChangeShapeType="1"/>
              </p:cNvSpPr>
              <p:nvPr userDrawn="1"/>
            </p:nvSpPr>
            <p:spPr bwMode="auto">
              <a:xfrm>
                <a:off x="641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85" name="Line 412"/>
              <p:cNvSpPr>
                <a:spLocks noChangeShapeType="1"/>
              </p:cNvSpPr>
              <p:nvPr userDrawn="1"/>
            </p:nvSpPr>
            <p:spPr bwMode="auto">
              <a:xfrm>
                <a:off x="641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86" name="Line 413"/>
              <p:cNvSpPr>
                <a:spLocks noChangeShapeType="1"/>
              </p:cNvSpPr>
              <p:nvPr userDrawn="1"/>
            </p:nvSpPr>
            <p:spPr bwMode="auto">
              <a:xfrm>
                <a:off x="641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87" name="Line 414"/>
              <p:cNvSpPr>
                <a:spLocks noChangeShapeType="1"/>
              </p:cNvSpPr>
              <p:nvPr userDrawn="1"/>
            </p:nvSpPr>
            <p:spPr bwMode="auto">
              <a:xfrm>
                <a:off x="641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88" name="Line 415"/>
              <p:cNvSpPr>
                <a:spLocks noChangeShapeType="1"/>
              </p:cNvSpPr>
              <p:nvPr userDrawn="1"/>
            </p:nvSpPr>
            <p:spPr bwMode="auto">
              <a:xfrm>
                <a:off x="641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89" name="Line 416"/>
              <p:cNvSpPr>
                <a:spLocks noChangeShapeType="1"/>
              </p:cNvSpPr>
              <p:nvPr userDrawn="1"/>
            </p:nvSpPr>
            <p:spPr bwMode="auto">
              <a:xfrm>
                <a:off x="641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90" name="Line 417"/>
              <p:cNvSpPr>
                <a:spLocks noChangeShapeType="1"/>
              </p:cNvSpPr>
              <p:nvPr userDrawn="1"/>
            </p:nvSpPr>
            <p:spPr bwMode="auto">
              <a:xfrm>
                <a:off x="641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91" name="Line 418"/>
              <p:cNvSpPr>
                <a:spLocks noChangeShapeType="1"/>
              </p:cNvSpPr>
              <p:nvPr userDrawn="1"/>
            </p:nvSpPr>
            <p:spPr bwMode="auto">
              <a:xfrm>
                <a:off x="666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92" name="Line 419"/>
              <p:cNvSpPr>
                <a:spLocks noChangeShapeType="1"/>
              </p:cNvSpPr>
              <p:nvPr userDrawn="1"/>
            </p:nvSpPr>
            <p:spPr bwMode="auto">
              <a:xfrm>
                <a:off x="666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93" name="Line 420"/>
              <p:cNvSpPr>
                <a:spLocks noChangeShapeType="1"/>
              </p:cNvSpPr>
              <p:nvPr userDrawn="1"/>
            </p:nvSpPr>
            <p:spPr bwMode="auto">
              <a:xfrm>
                <a:off x="666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94" name="Line 421"/>
              <p:cNvSpPr>
                <a:spLocks noChangeShapeType="1"/>
              </p:cNvSpPr>
              <p:nvPr userDrawn="1"/>
            </p:nvSpPr>
            <p:spPr bwMode="auto">
              <a:xfrm>
                <a:off x="666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95" name="Line 422"/>
              <p:cNvSpPr>
                <a:spLocks noChangeShapeType="1"/>
              </p:cNvSpPr>
              <p:nvPr userDrawn="1"/>
            </p:nvSpPr>
            <p:spPr bwMode="auto">
              <a:xfrm>
                <a:off x="666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96" name="Line 423"/>
              <p:cNvSpPr>
                <a:spLocks noChangeShapeType="1"/>
              </p:cNvSpPr>
              <p:nvPr userDrawn="1"/>
            </p:nvSpPr>
            <p:spPr bwMode="auto">
              <a:xfrm>
                <a:off x="666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97" name="Line 424"/>
              <p:cNvSpPr>
                <a:spLocks noChangeShapeType="1"/>
              </p:cNvSpPr>
              <p:nvPr userDrawn="1"/>
            </p:nvSpPr>
            <p:spPr bwMode="auto">
              <a:xfrm>
                <a:off x="666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98" name="Line 425"/>
              <p:cNvSpPr>
                <a:spLocks noChangeShapeType="1"/>
              </p:cNvSpPr>
              <p:nvPr userDrawn="1"/>
            </p:nvSpPr>
            <p:spPr bwMode="auto">
              <a:xfrm>
                <a:off x="666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99" name="Line 426"/>
              <p:cNvSpPr>
                <a:spLocks noChangeShapeType="1"/>
              </p:cNvSpPr>
              <p:nvPr userDrawn="1"/>
            </p:nvSpPr>
            <p:spPr bwMode="auto">
              <a:xfrm>
                <a:off x="666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00" name="Line 427"/>
              <p:cNvSpPr>
                <a:spLocks noChangeShapeType="1"/>
              </p:cNvSpPr>
              <p:nvPr userDrawn="1"/>
            </p:nvSpPr>
            <p:spPr bwMode="auto">
              <a:xfrm>
                <a:off x="666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01" name="Line 428"/>
              <p:cNvSpPr>
                <a:spLocks noChangeShapeType="1"/>
              </p:cNvSpPr>
              <p:nvPr userDrawn="1"/>
            </p:nvSpPr>
            <p:spPr bwMode="auto">
              <a:xfrm>
                <a:off x="666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02" name="Line 429"/>
              <p:cNvSpPr>
                <a:spLocks noChangeShapeType="1"/>
              </p:cNvSpPr>
              <p:nvPr userDrawn="1"/>
            </p:nvSpPr>
            <p:spPr bwMode="auto">
              <a:xfrm>
                <a:off x="666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03" name="Line 430"/>
              <p:cNvSpPr>
                <a:spLocks noChangeShapeType="1"/>
              </p:cNvSpPr>
              <p:nvPr userDrawn="1"/>
            </p:nvSpPr>
            <p:spPr bwMode="auto">
              <a:xfrm>
                <a:off x="666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04" name="Line 431"/>
              <p:cNvSpPr>
                <a:spLocks noChangeShapeType="1"/>
              </p:cNvSpPr>
              <p:nvPr userDrawn="1"/>
            </p:nvSpPr>
            <p:spPr bwMode="auto">
              <a:xfrm>
                <a:off x="692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05" name="Line 432"/>
              <p:cNvSpPr>
                <a:spLocks noChangeShapeType="1"/>
              </p:cNvSpPr>
              <p:nvPr userDrawn="1"/>
            </p:nvSpPr>
            <p:spPr bwMode="auto">
              <a:xfrm>
                <a:off x="692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06" name="Line 433"/>
              <p:cNvSpPr>
                <a:spLocks noChangeShapeType="1"/>
              </p:cNvSpPr>
              <p:nvPr userDrawn="1"/>
            </p:nvSpPr>
            <p:spPr bwMode="auto">
              <a:xfrm>
                <a:off x="692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07" name="Line 434"/>
              <p:cNvSpPr>
                <a:spLocks noChangeShapeType="1"/>
              </p:cNvSpPr>
              <p:nvPr userDrawn="1"/>
            </p:nvSpPr>
            <p:spPr bwMode="auto">
              <a:xfrm>
                <a:off x="692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08" name="Line 435"/>
              <p:cNvSpPr>
                <a:spLocks noChangeShapeType="1"/>
              </p:cNvSpPr>
              <p:nvPr userDrawn="1"/>
            </p:nvSpPr>
            <p:spPr bwMode="auto">
              <a:xfrm>
                <a:off x="692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09" name="Line 436"/>
              <p:cNvSpPr>
                <a:spLocks noChangeShapeType="1"/>
              </p:cNvSpPr>
              <p:nvPr userDrawn="1"/>
            </p:nvSpPr>
            <p:spPr bwMode="auto">
              <a:xfrm>
                <a:off x="692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10" name="Line 437"/>
              <p:cNvSpPr>
                <a:spLocks noChangeShapeType="1"/>
              </p:cNvSpPr>
              <p:nvPr userDrawn="1"/>
            </p:nvSpPr>
            <p:spPr bwMode="auto">
              <a:xfrm>
                <a:off x="692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11" name="Line 438"/>
              <p:cNvSpPr>
                <a:spLocks noChangeShapeType="1"/>
              </p:cNvSpPr>
              <p:nvPr userDrawn="1"/>
            </p:nvSpPr>
            <p:spPr bwMode="auto">
              <a:xfrm>
                <a:off x="692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12" name="Line 439"/>
              <p:cNvSpPr>
                <a:spLocks noChangeShapeType="1"/>
              </p:cNvSpPr>
              <p:nvPr userDrawn="1"/>
            </p:nvSpPr>
            <p:spPr bwMode="auto">
              <a:xfrm>
                <a:off x="692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13" name="Line 440"/>
              <p:cNvSpPr>
                <a:spLocks noChangeShapeType="1"/>
              </p:cNvSpPr>
              <p:nvPr userDrawn="1"/>
            </p:nvSpPr>
            <p:spPr bwMode="auto">
              <a:xfrm>
                <a:off x="692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14" name="Line 441"/>
              <p:cNvSpPr>
                <a:spLocks noChangeShapeType="1"/>
              </p:cNvSpPr>
              <p:nvPr userDrawn="1"/>
            </p:nvSpPr>
            <p:spPr bwMode="auto">
              <a:xfrm>
                <a:off x="692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15" name="Line 442"/>
              <p:cNvSpPr>
                <a:spLocks noChangeShapeType="1"/>
              </p:cNvSpPr>
              <p:nvPr userDrawn="1"/>
            </p:nvSpPr>
            <p:spPr bwMode="auto">
              <a:xfrm>
                <a:off x="692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16" name="Line 443"/>
              <p:cNvSpPr>
                <a:spLocks noChangeShapeType="1"/>
              </p:cNvSpPr>
              <p:nvPr userDrawn="1"/>
            </p:nvSpPr>
            <p:spPr bwMode="auto">
              <a:xfrm>
                <a:off x="692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17" name="Line 444"/>
              <p:cNvSpPr>
                <a:spLocks noChangeShapeType="1"/>
              </p:cNvSpPr>
              <p:nvPr userDrawn="1"/>
            </p:nvSpPr>
            <p:spPr bwMode="auto">
              <a:xfrm>
                <a:off x="717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18" name="Line 445"/>
              <p:cNvSpPr>
                <a:spLocks noChangeShapeType="1"/>
              </p:cNvSpPr>
              <p:nvPr userDrawn="1"/>
            </p:nvSpPr>
            <p:spPr bwMode="auto">
              <a:xfrm>
                <a:off x="717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19" name="Line 446"/>
              <p:cNvSpPr>
                <a:spLocks noChangeShapeType="1"/>
              </p:cNvSpPr>
              <p:nvPr userDrawn="1"/>
            </p:nvSpPr>
            <p:spPr bwMode="auto">
              <a:xfrm>
                <a:off x="717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20" name="Line 447"/>
              <p:cNvSpPr>
                <a:spLocks noChangeShapeType="1"/>
              </p:cNvSpPr>
              <p:nvPr userDrawn="1"/>
            </p:nvSpPr>
            <p:spPr bwMode="auto">
              <a:xfrm>
                <a:off x="717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21" name="Line 448"/>
              <p:cNvSpPr>
                <a:spLocks noChangeShapeType="1"/>
              </p:cNvSpPr>
              <p:nvPr userDrawn="1"/>
            </p:nvSpPr>
            <p:spPr bwMode="auto">
              <a:xfrm>
                <a:off x="717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22" name="Line 449"/>
              <p:cNvSpPr>
                <a:spLocks noChangeShapeType="1"/>
              </p:cNvSpPr>
              <p:nvPr userDrawn="1"/>
            </p:nvSpPr>
            <p:spPr bwMode="auto">
              <a:xfrm>
                <a:off x="717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23" name="Line 450"/>
              <p:cNvSpPr>
                <a:spLocks noChangeShapeType="1"/>
              </p:cNvSpPr>
              <p:nvPr userDrawn="1"/>
            </p:nvSpPr>
            <p:spPr bwMode="auto">
              <a:xfrm>
                <a:off x="717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24" name="Line 451"/>
              <p:cNvSpPr>
                <a:spLocks noChangeShapeType="1"/>
              </p:cNvSpPr>
              <p:nvPr userDrawn="1"/>
            </p:nvSpPr>
            <p:spPr bwMode="auto">
              <a:xfrm>
                <a:off x="717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25" name="Line 452"/>
              <p:cNvSpPr>
                <a:spLocks noChangeShapeType="1"/>
              </p:cNvSpPr>
              <p:nvPr userDrawn="1"/>
            </p:nvSpPr>
            <p:spPr bwMode="auto">
              <a:xfrm>
                <a:off x="717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26" name="Line 453"/>
              <p:cNvSpPr>
                <a:spLocks noChangeShapeType="1"/>
              </p:cNvSpPr>
              <p:nvPr userDrawn="1"/>
            </p:nvSpPr>
            <p:spPr bwMode="auto">
              <a:xfrm>
                <a:off x="717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27" name="Line 454"/>
              <p:cNvSpPr>
                <a:spLocks noChangeShapeType="1"/>
              </p:cNvSpPr>
              <p:nvPr userDrawn="1"/>
            </p:nvSpPr>
            <p:spPr bwMode="auto">
              <a:xfrm>
                <a:off x="717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28" name="Line 455"/>
              <p:cNvSpPr>
                <a:spLocks noChangeShapeType="1"/>
              </p:cNvSpPr>
              <p:nvPr userDrawn="1"/>
            </p:nvSpPr>
            <p:spPr bwMode="auto">
              <a:xfrm>
                <a:off x="717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29" name="Line 456"/>
              <p:cNvSpPr>
                <a:spLocks noChangeShapeType="1"/>
              </p:cNvSpPr>
              <p:nvPr userDrawn="1"/>
            </p:nvSpPr>
            <p:spPr bwMode="auto">
              <a:xfrm>
                <a:off x="717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30" name="Line 457"/>
              <p:cNvSpPr>
                <a:spLocks noChangeShapeType="1"/>
              </p:cNvSpPr>
              <p:nvPr userDrawn="1"/>
            </p:nvSpPr>
            <p:spPr bwMode="auto">
              <a:xfrm>
                <a:off x="743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31" name="Line 458"/>
              <p:cNvSpPr>
                <a:spLocks noChangeShapeType="1"/>
              </p:cNvSpPr>
              <p:nvPr userDrawn="1"/>
            </p:nvSpPr>
            <p:spPr bwMode="auto">
              <a:xfrm>
                <a:off x="743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32" name="Line 459"/>
              <p:cNvSpPr>
                <a:spLocks noChangeShapeType="1"/>
              </p:cNvSpPr>
              <p:nvPr userDrawn="1"/>
            </p:nvSpPr>
            <p:spPr bwMode="auto">
              <a:xfrm>
                <a:off x="743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33" name="Line 460"/>
              <p:cNvSpPr>
                <a:spLocks noChangeShapeType="1"/>
              </p:cNvSpPr>
              <p:nvPr userDrawn="1"/>
            </p:nvSpPr>
            <p:spPr bwMode="auto">
              <a:xfrm>
                <a:off x="743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34" name="Line 461"/>
              <p:cNvSpPr>
                <a:spLocks noChangeShapeType="1"/>
              </p:cNvSpPr>
              <p:nvPr userDrawn="1"/>
            </p:nvSpPr>
            <p:spPr bwMode="auto">
              <a:xfrm>
                <a:off x="743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35" name="Line 462"/>
              <p:cNvSpPr>
                <a:spLocks noChangeShapeType="1"/>
              </p:cNvSpPr>
              <p:nvPr userDrawn="1"/>
            </p:nvSpPr>
            <p:spPr bwMode="auto">
              <a:xfrm>
                <a:off x="743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36" name="Line 463"/>
              <p:cNvSpPr>
                <a:spLocks noChangeShapeType="1"/>
              </p:cNvSpPr>
              <p:nvPr userDrawn="1"/>
            </p:nvSpPr>
            <p:spPr bwMode="auto">
              <a:xfrm>
                <a:off x="743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37" name="Line 464"/>
              <p:cNvSpPr>
                <a:spLocks noChangeShapeType="1"/>
              </p:cNvSpPr>
              <p:nvPr userDrawn="1"/>
            </p:nvSpPr>
            <p:spPr bwMode="auto">
              <a:xfrm>
                <a:off x="743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38" name="Line 465"/>
              <p:cNvSpPr>
                <a:spLocks noChangeShapeType="1"/>
              </p:cNvSpPr>
              <p:nvPr userDrawn="1"/>
            </p:nvSpPr>
            <p:spPr bwMode="auto">
              <a:xfrm>
                <a:off x="743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39" name="Line 466"/>
              <p:cNvSpPr>
                <a:spLocks noChangeShapeType="1"/>
              </p:cNvSpPr>
              <p:nvPr userDrawn="1"/>
            </p:nvSpPr>
            <p:spPr bwMode="auto">
              <a:xfrm>
                <a:off x="743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40" name="Line 467"/>
              <p:cNvSpPr>
                <a:spLocks noChangeShapeType="1"/>
              </p:cNvSpPr>
              <p:nvPr userDrawn="1"/>
            </p:nvSpPr>
            <p:spPr bwMode="auto">
              <a:xfrm>
                <a:off x="743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41" name="Line 468"/>
              <p:cNvSpPr>
                <a:spLocks noChangeShapeType="1"/>
              </p:cNvSpPr>
              <p:nvPr userDrawn="1"/>
            </p:nvSpPr>
            <p:spPr bwMode="auto">
              <a:xfrm>
                <a:off x="743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42" name="Line 469"/>
              <p:cNvSpPr>
                <a:spLocks noChangeShapeType="1"/>
              </p:cNvSpPr>
              <p:nvPr userDrawn="1"/>
            </p:nvSpPr>
            <p:spPr bwMode="auto">
              <a:xfrm>
                <a:off x="743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43" name="Line 470"/>
              <p:cNvSpPr>
                <a:spLocks noChangeShapeType="1"/>
              </p:cNvSpPr>
              <p:nvPr userDrawn="1"/>
            </p:nvSpPr>
            <p:spPr bwMode="auto">
              <a:xfrm flipH="1">
                <a:off x="3600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44" name="Line 471"/>
              <p:cNvSpPr>
                <a:spLocks noChangeShapeType="1"/>
              </p:cNvSpPr>
              <p:nvPr userDrawn="1"/>
            </p:nvSpPr>
            <p:spPr bwMode="auto">
              <a:xfrm flipH="1">
                <a:off x="3600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45" name="Line 472"/>
              <p:cNvSpPr>
                <a:spLocks noChangeShapeType="1"/>
              </p:cNvSpPr>
              <p:nvPr userDrawn="1"/>
            </p:nvSpPr>
            <p:spPr bwMode="auto">
              <a:xfrm flipH="1">
                <a:off x="3600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46" name="Line 473"/>
              <p:cNvSpPr>
                <a:spLocks noChangeShapeType="1"/>
              </p:cNvSpPr>
              <p:nvPr userDrawn="1"/>
            </p:nvSpPr>
            <p:spPr bwMode="auto">
              <a:xfrm flipH="1">
                <a:off x="3600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47" name="Line 474"/>
              <p:cNvSpPr>
                <a:spLocks noChangeShapeType="1"/>
              </p:cNvSpPr>
              <p:nvPr userDrawn="1"/>
            </p:nvSpPr>
            <p:spPr bwMode="auto">
              <a:xfrm flipH="1">
                <a:off x="3600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48" name="Line 475"/>
              <p:cNvSpPr>
                <a:spLocks noChangeShapeType="1"/>
              </p:cNvSpPr>
              <p:nvPr userDrawn="1"/>
            </p:nvSpPr>
            <p:spPr bwMode="auto">
              <a:xfrm flipH="1">
                <a:off x="3600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49" name="Line 476"/>
              <p:cNvSpPr>
                <a:spLocks noChangeShapeType="1"/>
              </p:cNvSpPr>
              <p:nvPr userDrawn="1"/>
            </p:nvSpPr>
            <p:spPr bwMode="auto">
              <a:xfrm flipH="1">
                <a:off x="3600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50" name="Line 477"/>
              <p:cNvSpPr>
                <a:spLocks noChangeShapeType="1"/>
              </p:cNvSpPr>
              <p:nvPr userDrawn="1"/>
            </p:nvSpPr>
            <p:spPr bwMode="auto">
              <a:xfrm flipH="1">
                <a:off x="3600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51" name="Line 478"/>
              <p:cNvSpPr>
                <a:spLocks noChangeShapeType="1"/>
              </p:cNvSpPr>
              <p:nvPr userDrawn="1"/>
            </p:nvSpPr>
            <p:spPr bwMode="auto">
              <a:xfrm flipH="1">
                <a:off x="3600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52" name="Line 479"/>
              <p:cNvSpPr>
                <a:spLocks noChangeShapeType="1"/>
              </p:cNvSpPr>
              <p:nvPr userDrawn="1"/>
            </p:nvSpPr>
            <p:spPr bwMode="auto">
              <a:xfrm flipH="1">
                <a:off x="3600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53" name="Line 480"/>
              <p:cNvSpPr>
                <a:spLocks noChangeShapeType="1"/>
              </p:cNvSpPr>
              <p:nvPr userDrawn="1"/>
            </p:nvSpPr>
            <p:spPr bwMode="auto">
              <a:xfrm flipH="1">
                <a:off x="3600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54" name="Line 481"/>
              <p:cNvSpPr>
                <a:spLocks noChangeShapeType="1"/>
              </p:cNvSpPr>
              <p:nvPr userDrawn="1"/>
            </p:nvSpPr>
            <p:spPr bwMode="auto">
              <a:xfrm flipH="1">
                <a:off x="3600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55" name="Line 482"/>
              <p:cNvSpPr>
                <a:spLocks noChangeShapeType="1"/>
              </p:cNvSpPr>
              <p:nvPr userDrawn="1"/>
            </p:nvSpPr>
            <p:spPr bwMode="auto">
              <a:xfrm flipH="1">
                <a:off x="3600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56" name="Line 483"/>
              <p:cNvSpPr>
                <a:spLocks noChangeShapeType="1"/>
              </p:cNvSpPr>
              <p:nvPr userDrawn="1"/>
            </p:nvSpPr>
            <p:spPr bwMode="auto">
              <a:xfrm flipH="1">
                <a:off x="3854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57" name="Line 484"/>
              <p:cNvSpPr>
                <a:spLocks noChangeShapeType="1"/>
              </p:cNvSpPr>
              <p:nvPr userDrawn="1"/>
            </p:nvSpPr>
            <p:spPr bwMode="auto">
              <a:xfrm flipH="1">
                <a:off x="3854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58" name="Line 485"/>
              <p:cNvSpPr>
                <a:spLocks noChangeShapeType="1"/>
              </p:cNvSpPr>
              <p:nvPr userDrawn="1"/>
            </p:nvSpPr>
            <p:spPr bwMode="auto">
              <a:xfrm flipH="1">
                <a:off x="3854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59" name="Line 486"/>
              <p:cNvSpPr>
                <a:spLocks noChangeShapeType="1"/>
              </p:cNvSpPr>
              <p:nvPr userDrawn="1"/>
            </p:nvSpPr>
            <p:spPr bwMode="auto">
              <a:xfrm flipH="1">
                <a:off x="3854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60" name="Line 487"/>
              <p:cNvSpPr>
                <a:spLocks noChangeShapeType="1"/>
              </p:cNvSpPr>
              <p:nvPr userDrawn="1"/>
            </p:nvSpPr>
            <p:spPr bwMode="auto">
              <a:xfrm flipH="1">
                <a:off x="3854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61" name="Line 488"/>
              <p:cNvSpPr>
                <a:spLocks noChangeShapeType="1"/>
              </p:cNvSpPr>
              <p:nvPr userDrawn="1"/>
            </p:nvSpPr>
            <p:spPr bwMode="auto">
              <a:xfrm flipH="1">
                <a:off x="3854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62" name="Line 489"/>
              <p:cNvSpPr>
                <a:spLocks noChangeShapeType="1"/>
              </p:cNvSpPr>
              <p:nvPr userDrawn="1"/>
            </p:nvSpPr>
            <p:spPr bwMode="auto">
              <a:xfrm flipH="1">
                <a:off x="3854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63" name="Line 490"/>
              <p:cNvSpPr>
                <a:spLocks noChangeShapeType="1"/>
              </p:cNvSpPr>
              <p:nvPr userDrawn="1"/>
            </p:nvSpPr>
            <p:spPr bwMode="auto">
              <a:xfrm flipH="1">
                <a:off x="3854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64" name="Line 491"/>
              <p:cNvSpPr>
                <a:spLocks noChangeShapeType="1"/>
              </p:cNvSpPr>
              <p:nvPr userDrawn="1"/>
            </p:nvSpPr>
            <p:spPr bwMode="auto">
              <a:xfrm flipH="1">
                <a:off x="3854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65" name="Line 492"/>
              <p:cNvSpPr>
                <a:spLocks noChangeShapeType="1"/>
              </p:cNvSpPr>
              <p:nvPr userDrawn="1"/>
            </p:nvSpPr>
            <p:spPr bwMode="auto">
              <a:xfrm flipH="1">
                <a:off x="3854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66" name="Line 493"/>
              <p:cNvSpPr>
                <a:spLocks noChangeShapeType="1"/>
              </p:cNvSpPr>
              <p:nvPr userDrawn="1"/>
            </p:nvSpPr>
            <p:spPr bwMode="auto">
              <a:xfrm flipH="1">
                <a:off x="3854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67" name="Line 494"/>
              <p:cNvSpPr>
                <a:spLocks noChangeShapeType="1"/>
              </p:cNvSpPr>
              <p:nvPr userDrawn="1"/>
            </p:nvSpPr>
            <p:spPr bwMode="auto">
              <a:xfrm flipH="1">
                <a:off x="3854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68" name="Line 495"/>
              <p:cNvSpPr>
                <a:spLocks noChangeShapeType="1"/>
              </p:cNvSpPr>
              <p:nvPr userDrawn="1"/>
            </p:nvSpPr>
            <p:spPr bwMode="auto">
              <a:xfrm flipH="1">
                <a:off x="3854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69" name="Line 496"/>
              <p:cNvSpPr>
                <a:spLocks noChangeShapeType="1"/>
              </p:cNvSpPr>
              <p:nvPr userDrawn="1"/>
            </p:nvSpPr>
            <p:spPr bwMode="auto">
              <a:xfrm flipH="1">
                <a:off x="4108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70" name="Line 497"/>
              <p:cNvSpPr>
                <a:spLocks noChangeShapeType="1"/>
              </p:cNvSpPr>
              <p:nvPr userDrawn="1"/>
            </p:nvSpPr>
            <p:spPr bwMode="auto">
              <a:xfrm flipH="1">
                <a:off x="4108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71" name="Line 498"/>
              <p:cNvSpPr>
                <a:spLocks noChangeShapeType="1"/>
              </p:cNvSpPr>
              <p:nvPr userDrawn="1"/>
            </p:nvSpPr>
            <p:spPr bwMode="auto">
              <a:xfrm flipH="1">
                <a:off x="4108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72" name="Line 499"/>
              <p:cNvSpPr>
                <a:spLocks noChangeShapeType="1"/>
              </p:cNvSpPr>
              <p:nvPr userDrawn="1"/>
            </p:nvSpPr>
            <p:spPr bwMode="auto">
              <a:xfrm flipH="1">
                <a:off x="4108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73" name="Line 500"/>
              <p:cNvSpPr>
                <a:spLocks noChangeShapeType="1"/>
              </p:cNvSpPr>
              <p:nvPr userDrawn="1"/>
            </p:nvSpPr>
            <p:spPr bwMode="auto">
              <a:xfrm flipH="1">
                <a:off x="4108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74" name="Line 501"/>
              <p:cNvSpPr>
                <a:spLocks noChangeShapeType="1"/>
              </p:cNvSpPr>
              <p:nvPr userDrawn="1"/>
            </p:nvSpPr>
            <p:spPr bwMode="auto">
              <a:xfrm flipH="1">
                <a:off x="4108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75" name="Line 502"/>
              <p:cNvSpPr>
                <a:spLocks noChangeShapeType="1"/>
              </p:cNvSpPr>
              <p:nvPr userDrawn="1"/>
            </p:nvSpPr>
            <p:spPr bwMode="auto">
              <a:xfrm flipH="1">
                <a:off x="4108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76" name="Line 503"/>
              <p:cNvSpPr>
                <a:spLocks noChangeShapeType="1"/>
              </p:cNvSpPr>
              <p:nvPr userDrawn="1"/>
            </p:nvSpPr>
            <p:spPr bwMode="auto">
              <a:xfrm flipH="1">
                <a:off x="4108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77" name="Line 504"/>
              <p:cNvSpPr>
                <a:spLocks noChangeShapeType="1"/>
              </p:cNvSpPr>
              <p:nvPr userDrawn="1"/>
            </p:nvSpPr>
            <p:spPr bwMode="auto">
              <a:xfrm flipH="1">
                <a:off x="4108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78" name="Line 505"/>
              <p:cNvSpPr>
                <a:spLocks noChangeShapeType="1"/>
              </p:cNvSpPr>
              <p:nvPr userDrawn="1"/>
            </p:nvSpPr>
            <p:spPr bwMode="auto">
              <a:xfrm flipH="1">
                <a:off x="4108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79" name="Line 506"/>
              <p:cNvSpPr>
                <a:spLocks noChangeShapeType="1"/>
              </p:cNvSpPr>
              <p:nvPr userDrawn="1"/>
            </p:nvSpPr>
            <p:spPr bwMode="auto">
              <a:xfrm flipH="1">
                <a:off x="4108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80" name="Line 507"/>
              <p:cNvSpPr>
                <a:spLocks noChangeShapeType="1"/>
              </p:cNvSpPr>
              <p:nvPr userDrawn="1"/>
            </p:nvSpPr>
            <p:spPr bwMode="auto">
              <a:xfrm flipH="1">
                <a:off x="4108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81" name="Line 508"/>
              <p:cNvSpPr>
                <a:spLocks noChangeShapeType="1"/>
              </p:cNvSpPr>
              <p:nvPr userDrawn="1"/>
            </p:nvSpPr>
            <p:spPr bwMode="auto">
              <a:xfrm flipH="1">
                <a:off x="4108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82" name="Line 509"/>
              <p:cNvSpPr>
                <a:spLocks noChangeShapeType="1"/>
              </p:cNvSpPr>
              <p:nvPr userDrawn="1"/>
            </p:nvSpPr>
            <p:spPr bwMode="auto">
              <a:xfrm flipH="1">
                <a:off x="4362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83" name="Line 510"/>
              <p:cNvSpPr>
                <a:spLocks noChangeShapeType="1"/>
              </p:cNvSpPr>
              <p:nvPr userDrawn="1"/>
            </p:nvSpPr>
            <p:spPr bwMode="auto">
              <a:xfrm flipH="1">
                <a:off x="4362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84" name="Line 511"/>
              <p:cNvSpPr>
                <a:spLocks noChangeShapeType="1"/>
              </p:cNvSpPr>
              <p:nvPr userDrawn="1"/>
            </p:nvSpPr>
            <p:spPr bwMode="auto">
              <a:xfrm flipH="1">
                <a:off x="4362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85" name="Line 512"/>
              <p:cNvSpPr>
                <a:spLocks noChangeShapeType="1"/>
              </p:cNvSpPr>
              <p:nvPr userDrawn="1"/>
            </p:nvSpPr>
            <p:spPr bwMode="auto">
              <a:xfrm flipH="1">
                <a:off x="4362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86" name="Line 513"/>
              <p:cNvSpPr>
                <a:spLocks noChangeShapeType="1"/>
              </p:cNvSpPr>
              <p:nvPr userDrawn="1"/>
            </p:nvSpPr>
            <p:spPr bwMode="auto">
              <a:xfrm flipH="1">
                <a:off x="4362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87" name="Line 514"/>
              <p:cNvSpPr>
                <a:spLocks noChangeShapeType="1"/>
              </p:cNvSpPr>
              <p:nvPr userDrawn="1"/>
            </p:nvSpPr>
            <p:spPr bwMode="auto">
              <a:xfrm flipH="1">
                <a:off x="4362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88" name="Line 515"/>
              <p:cNvSpPr>
                <a:spLocks noChangeShapeType="1"/>
              </p:cNvSpPr>
              <p:nvPr userDrawn="1"/>
            </p:nvSpPr>
            <p:spPr bwMode="auto">
              <a:xfrm flipH="1">
                <a:off x="4362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89" name="Line 516"/>
              <p:cNvSpPr>
                <a:spLocks noChangeShapeType="1"/>
              </p:cNvSpPr>
              <p:nvPr userDrawn="1"/>
            </p:nvSpPr>
            <p:spPr bwMode="auto">
              <a:xfrm flipH="1">
                <a:off x="4362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90" name="Line 517"/>
              <p:cNvSpPr>
                <a:spLocks noChangeShapeType="1"/>
              </p:cNvSpPr>
              <p:nvPr userDrawn="1"/>
            </p:nvSpPr>
            <p:spPr bwMode="auto">
              <a:xfrm flipH="1">
                <a:off x="4362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91" name="Line 518"/>
              <p:cNvSpPr>
                <a:spLocks noChangeShapeType="1"/>
              </p:cNvSpPr>
              <p:nvPr userDrawn="1"/>
            </p:nvSpPr>
            <p:spPr bwMode="auto">
              <a:xfrm flipH="1">
                <a:off x="4362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92" name="Line 519"/>
              <p:cNvSpPr>
                <a:spLocks noChangeShapeType="1"/>
              </p:cNvSpPr>
              <p:nvPr userDrawn="1"/>
            </p:nvSpPr>
            <p:spPr bwMode="auto">
              <a:xfrm flipH="1">
                <a:off x="4362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93" name="Line 520"/>
              <p:cNvSpPr>
                <a:spLocks noChangeShapeType="1"/>
              </p:cNvSpPr>
              <p:nvPr userDrawn="1"/>
            </p:nvSpPr>
            <p:spPr bwMode="auto">
              <a:xfrm flipH="1">
                <a:off x="4362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94" name="Line 521"/>
              <p:cNvSpPr>
                <a:spLocks noChangeShapeType="1"/>
              </p:cNvSpPr>
              <p:nvPr userDrawn="1"/>
            </p:nvSpPr>
            <p:spPr bwMode="auto">
              <a:xfrm flipH="1">
                <a:off x="4362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95" name="Line 522"/>
              <p:cNvSpPr>
                <a:spLocks noChangeShapeType="1"/>
              </p:cNvSpPr>
              <p:nvPr userDrawn="1"/>
            </p:nvSpPr>
            <p:spPr bwMode="auto">
              <a:xfrm flipH="1">
                <a:off x="4616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96" name="Line 523"/>
              <p:cNvSpPr>
                <a:spLocks noChangeShapeType="1"/>
              </p:cNvSpPr>
              <p:nvPr userDrawn="1"/>
            </p:nvSpPr>
            <p:spPr bwMode="auto">
              <a:xfrm flipH="1">
                <a:off x="4616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97" name="Line 524"/>
              <p:cNvSpPr>
                <a:spLocks noChangeShapeType="1"/>
              </p:cNvSpPr>
              <p:nvPr userDrawn="1"/>
            </p:nvSpPr>
            <p:spPr bwMode="auto">
              <a:xfrm flipH="1">
                <a:off x="4616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98" name="Line 525"/>
              <p:cNvSpPr>
                <a:spLocks noChangeShapeType="1"/>
              </p:cNvSpPr>
              <p:nvPr userDrawn="1"/>
            </p:nvSpPr>
            <p:spPr bwMode="auto">
              <a:xfrm flipH="1">
                <a:off x="4616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99" name="Line 526"/>
              <p:cNvSpPr>
                <a:spLocks noChangeShapeType="1"/>
              </p:cNvSpPr>
              <p:nvPr userDrawn="1"/>
            </p:nvSpPr>
            <p:spPr bwMode="auto">
              <a:xfrm flipH="1">
                <a:off x="4616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00" name="Line 527"/>
              <p:cNvSpPr>
                <a:spLocks noChangeShapeType="1"/>
              </p:cNvSpPr>
              <p:nvPr userDrawn="1"/>
            </p:nvSpPr>
            <p:spPr bwMode="auto">
              <a:xfrm flipH="1">
                <a:off x="4616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01" name="Line 528"/>
              <p:cNvSpPr>
                <a:spLocks noChangeShapeType="1"/>
              </p:cNvSpPr>
              <p:nvPr userDrawn="1"/>
            </p:nvSpPr>
            <p:spPr bwMode="auto">
              <a:xfrm flipH="1">
                <a:off x="4616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02" name="Line 529"/>
              <p:cNvSpPr>
                <a:spLocks noChangeShapeType="1"/>
              </p:cNvSpPr>
              <p:nvPr userDrawn="1"/>
            </p:nvSpPr>
            <p:spPr bwMode="auto">
              <a:xfrm flipH="1">
                <a:off x="4616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03" name="Line 530"/>
              <p:cNvSpPr>
                <a:spLocks noChangeShapeType="1"/>
              </p:cNvSpPr>
              <p:nvPr userDrawn="1"/>
            </p:nvSpPr>
            <p:spPr bwMode="auto">
              <a:xfrm flipH="1">
                <a:off x="4616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04" name="Line 531"/>
              <p:cNvSpPr>
                <a:spLocks noChangeShapeType="1"/>
              </p:cNvSpPr>
              <p:nvPr userDrawn="1"/>
            </p:nvSpPr>
            <p:spPr bwMode="auto">
              <a:xfrm flipH="1">
                <a:off x="4616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05" name="Line 532"/>
              <p:cNvSpPr>
                <a:spLocks noChangeShapeType="1"/>
              </p:cNvSpPr>
              <p:nvPr userDrawn="1"/>
            </p:nvSpPr>
            <p:spPr bwMode="auto">
              <a:xfrm flipH="1">
                <a:off x="4616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06" name="Line 533"/>
              <p:cNvSpPr>
                <a:spLocks noChangeShapeType="1"/>
              </p:cNvSpPr>
              <p:nvPr userDrawn="1"/>
            </p:nvSpPr>
            <p:spPr bwMode="auto">
              <a:xfrm flipH="1">
                <a:off x="4616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07" name="Line 534"/>
              <p:cNvSpPr>
                <a:spLocks noChangeShapeType="1"/>
              </p:cNvSpPr>
              <p:nvPr userDrawn="1"/>
            </p:nvSpPr>
            <p:spPr bwMode="auto">
              <a:xfrm flipH="1">
                <a:off x="4616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08" name="Line 535"/>
              <p:cNvSpPr>
                <a:spLocks noChangeShapeType="1"/>
              </p:cNvSpPr>
              <p:nvPr userDrawn="1"/>
            </p:nvSpPr>
            <p:spPr bwMode="auto">
              <a:xfrm flipH="1">
                <a:off x="4870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09" name="Line 536"/>
              <p:cNvSpPr>
                <a:spLocks noChangeShapeType="1"/>
              </p:cNvSpPr>
              <p:nvPr userDrawn="1"/>
            </p:nvSpPr>
            <p:spPr bwMode="auto">
              <a:xfrm flipH="1">
                <a:off x="4870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10" name="Line 537"/>
              <p:cNvSpPr>
                <a:spLocks noChangeShapeType="1"/>
              </p:cNvSpPr>
              <p:nvPr userDrawn="1"/>
            </p:nvSpPr>
            <p:spPr bwMode="auto">
              <a:xfrm flipH="1">
                <a:off x="4870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11" name="Line 538"/>
              <p:cNvSpPr>
                <a:spLocks noChangeShapeType="1"/>
              </p:cNvSpPr>
              <p:nvPr userDrawn="1"/>
            </p:nvSpPr>
            <p:spPr bwMode="auto">
              <a:xfrm flipH="1">
                <a:off x="4870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12" name="Line 539"/>
              <p:cNvSpPr>
                <a:spLocks noChangeShapeType="1"/>
              </p:cNvSpPr>
              <p:nvPr userDrawn="1"/>
            </p:nvSpPr>
            <p:spPr bwMode="auto">
              <a:xfrm flipH="1">
                <a:off x="4870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13" name="Line 540"/>
              <p:cNvSpPr>
                <a:spLocks noChangeShapeType="1"/>
              </p:cNvSpPr>
              <p:nvPr userDrawn="1"/>
            </p:nvSpPr>
            <p:spPr bwMode="auto">
              <a:xfrm flipH="1">
                <a:off x="4870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14" name="Line 541"/>
              <p:cNvSpPr>
                <a:spLocks noChangeShapeType="1"/>
              </p:cNvSpPr>
              <p:nvPr userDrawn="1"/>
            </p:nvSpPr>
            <p:spPr bwMode="auto">
              <a:xfrm flipH="1">
                <a:off x="4870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15" name="Line 542"/>
              <p:cNvSpPr>
                <a:spLocks noChangeShapeType="1"/>
              </p:cNvSpPr>
              <p:nvPr userDrawn="1"/>
            </p:nvSpPr>
            <p:spPr bwMode="auto">
              <a:xfrm flipH="1">
                <a:off x="4870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16" name="Line 543"/>
              <p:cNvSpPr>
                <a:spLocks noChangeShapeType="1"/>
              </p:cNvSpPr>
              <p:nvPr userDrawn="1"/>
            </p:nvSpPr>
            <p:spPr bwMode="auto">
              <a:xfrm flipH="1">
                <a:off x="4870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17" name="Line 544"/>
              <p:cNvSpPr>
                <a:spLocks noChangeShapeType="1"/>
              </p:cNvSpPr>
              <p:nvPr userDrawn="1"/>
            </p:nvSpPr>
            <p:spPr bwMode="auto">
              <a:xfrm flipH="1">
                <a:off x="4870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18" name="Line 545"/>
              <p:cNvSpPr>
                <a:spLocks noChangeShapeType="1"/>
              </p:cNvSpPr>
              <p:nvPr userDrawn="1"/>
            </p:nvSpPr>
            <p:spPr bwMode="auto">
              <a:xfrm flipH="1">
                <a:off x="4870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19" name="Line 546"/>
              <p:cNvSpPr>
                <a:spLocks noChangeShapeType="1"/>
              </p:cNvSpPr>
              <p:nvPr userDrawn="1"/>
            </p:nvSpPr>
            <p:spPr bwMode="auto">
              <a:xfrm flipH="1">
                <a:off x="4870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20" name="Line 547"/>
              <p:cNvSpPr>
                <a:spLocks noChangeShapeType="1"/>
              </p:cNvSpPr>
              <p:nvPr userDrawn="1"/>
            </p:nvSpPr>
            <p:spPr bwMode="auto">
              <a:xfrm flipH="1">
                <a:off x="4870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21" name="Line 548"/>
              <p:cNvSpPr>
                <a:spLocks noChangeShapeType="1"/>
              </p:cNvSpPr>
              <p:nvPr userDrawn="1"/>
            </p:nvSpPr>
            <p:spPr bwMode="auto">
              <a:xfrm flipH="1">
                <a:off x="5124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22" name="Line 549"/>
              <p:cNvSpPr>
                <a:spLocks noChangeShapeType="1"/>
              </p:cNvSpPr>
              <p:nvPr userDrawn="1"/>
            </p:nvSpPr>
            <p:spPr bwMode="auto">
              <a:xfrm flipH="1">
                <a:off x="5124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23" name="Line 550"/>
              <p:cNvSpPr>
                <a:spLocks noChangeShapeType="1"/>
              </p:cNvSpPr>
              <p:nvPr userDrawn="1"/>
            </p:nvSpPr>
            <p:spPr bwMode="auto">
              <a:xfrm flipH="1">
                <a:off x="5124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24" name="Line 551"/>
              <p:cNvSpPr>
                <a:spLocks noChangeShapeType="1"/>
              </p:cNvSpPr>
              <p:nvPr userDrawn="1"/>
            </p:nvSpPr>
            <p:spPr bwMode="auto">
              <a:xfrm flipH="1">
                <a:off x="5124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25" name="Line 552"/>
              <p:cNvSpPr>
                <a:spLocks noChangeShapeType="1"/>
              </p:cNvSpPr>
              <p:nvPr userDrawn="1"/>
            </p:nvSpPr>
            <p:spPr bwMode="auto">
              <a:xfrm flipH="1">
                <a:off x="5124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26" name="Line 553"/>
              <p:cNvSpPr>
                <a:spLocks noChangeShapeType="1"/>
              </p:cNvSpPr>
              <p:nvPr userDrawn="1"/>
            </p:nvSpPr>
            <p:spPr bwMode="auto">
              <a:xfrm flipH="1">
                <a:off x="5124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27" name="Line 554"/>
              <p:cNvSpPr>
                <a:spLocks noChangeShapeType="1"/>
              </p:cNvSpPr>
              <p:nvPr userDrawn="1"/>
            </p:nvSpPr>
            <p:spPr bwMode="auto">
              <a:xfrm flipH="1">
                <a:off x="5124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28" name="Line 555"/>
              <p:cNvSpPr>
                <a:spLocks noChangeShapeType="1"/>
              </p:cNvSpPr>
              <p:nvPr userDrawn="1"/>
            </p:nvSpPr>
            <p:spPr bwMode="auto">
              <a:xfrm flipH="1">
                <a:off x="5124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29" name="Line 556"/>
              <p:cNvSpPr>
                <a:spLocks noChangeShapeType="1"/>
              </p:cNvSpPr>
              <p:nvPr userDrawn="1"/>
            </p:nvSpPr>
            <p:spPr bwMode="auto">
              <a:xfrm flipH="1">
                <a:off x="5124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30" name="Line 557"/>
              <p:cNvSpPr>
                <a:spLocks noChangeShapeType="1"/>
              </p:cNvSpPr>
              <p:nvPr userDrawn="1"/>
            </p:nvSpPr>
            <p:spPr bwMode="auto">
              <a:xfrm flipH="1">
                <a:off x="5124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31" name="Line 558"/>
              <p:cNvSpPr>
                <a:spLocks noChangeShapeType="1"/>
              </p:cNvSpPr>
              <p:nvPr userDrawn="1"/>
            </p:nvSpPr>
            <p:spPr bwMode="auto">
              <a:xfrm flipH="1">
                <a:off x="5124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32" name="Line 559"/>
              <p:cNvSpPr>
                <a:spLocks noChangeShapeType="1"/>
              </p:cNvSpPr>
              <p:nvPr userDrawn="1"/>
            </p:nvSpPr>
            <p:spPr bwMode="auto">
              <a:xfrm flipH="1">
                <a:off x="5124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33" name="Line 560"/>
              <p:cNvSpPr>
                <a:spLocks noChangeShapeType="1"/>
              </p:cNvSpPr>
              <p:nvPr userDrawn="1"/>
            </p:nvSpPr>
            <p:spPr bwMode="auto">
              <a:xfrm flipH="1">
                <a:off x="5124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34" name="Line 561"/>
              <p:cNvSpPr>
                <a:spLocks noChangeShapeType="1"/>
              </p:cNvSpPr>
              <p:nvPr userDrawn="1"/>
            </p:nvSpPr>
            <p:spPr bwMode="auto">
              <a:xfrm flipH="1">
                <a:off x="5378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35" name="Line 562"/>
              <p:cNvSpPr>
                <a:spLocks noChangeShapeType="1"/>
              </p:cNvSpPr>
              <p:nvPr userDrawn="1"/>
            </p:nvSpPr>
            <p:spPr bwMode="auto">
              <a:xfrm flipH="1">
                <a:off x="5378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36" name="Line 563"/>
              <p:cNvSpPr>
                <a:spLocks noChangeShapeType="1"/>
              </p:cNvSpPr>
              <p:nvPr userDrawn="1"/>
            </p:nvSpPr>
            <p:spPr bwMode="auto">
              <a:xfrm flipH="1">
                <a:off x="5378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37" name="Line 564"/>
              <p:cNvSpPr>
                <a:spLocks noChangeShapeType="1"/>
              </p:cNvSpPr>
              <p:nvPr userDrawn="1"/>
            </p:nvSpPr>
            <p:spPr bwMode="auto">
              <a:xfrm flipH="1">
                <a:off x="5378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38" name="Line 565"/>
              <p:cNvSpPr>
                <a:spLocks noChangeShapeType="1"/>
              </p:cNvSpPr>
              <p:nvPr userDrawn="1"/>
            </p:nvSpPr>
            <p:spPr bwMode="auto">
              <a:xfrm flipH="1">
                <a:off x="5378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39" name="Line 566"/>
              <p:cNvSpPr>
                <a:spLocks noChangeShapeType="1"/>
              </p:cNvSpPr>
              <p:nvPr userDrawn="1"/>
            </p:nvSpPr>
            <p:spPr bwMode="auto">
              <a:xfrm flipH="1">
                <a:off x="5378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40" name="Line 567"/>
              <p:cNvSpPr>
                <a:spLocks noChangeShapeType="1"/>
              </p:cNvSpPr>
              <p:nvPr userDrawn="1"/>
            </p:nvSpPr>
            <p:spPr bwMode="auto">
              <a:xfrm flipH="1">
                <a:off x="5378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41" name="Line 568"/>
              <p:cNvSpPr>
                <a:spLocks noChangeShapeType="1"/>
              </p:cNvSpPr>
              <p:nvPr userDrawn="1"/>
            </p:nvSpPr>
            <p:spPr bwMode="auto">
              <a:xfrm flipH="1">
                <a:off x="5378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42" name="Line 569"/>
              <p:cNvSpPr>
                <a:spLocks noChangeShapeType="1"/>
              </p:cNvSpPr>
              <p:nvPr userDrawn="1"/>
            </p:nvSpPr>
            <p:spPr bwMode="auto">
              <a:xfrm flipH="1">
                <a:off x="5378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43" name="Line 570"/>
              <p:cNvSpPr>
                <a:spLocks noChangeShapeType="1"/>
              </p:cNvSpPr>
              <p:nvPr userDrawn="1"/>
            </p:nvSpPr>
            <p:spPr bwMode="auto">
              <a:xfrm flipH="1">
                <a:off x="5378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44" name="Line 571"/>
              <p:cNvSpPr>
                <a:spLocks noChangeShapeType="1"/>
              </p:cNvSpPr>
              <p:nvPr userDrawn="1"/>
            </p:nvSpPr>
            <p:spPr bwMode="auto">
              <a:xfrm flipH="1">
                <a:off x="5378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45" name="Line 572"/>
              <p:cNvSpPr>
                <a:spLocks noChangeShapeType="1"/>
              </p:cNvSpPr>
              <p:nvPr userDrawn="1"/>
            </p:nvSpPr>
            <p:spPr bwMode="auto">
              <a:xfrm flipH="1">
                <a:off x="5378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46" name="Line 573"/>
              <p:cNvSpPr>
                <a:spLocks noChangeShapeType="1"/>
              </p:cNvSpPr>
              <p:nvPr userDrawn="1"/>
            </p:nvSpPr>
            <p:spPr bwMode="auto">
              <a:xfrm flipH="1">
                <a:off x="5378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47" name="Line 574"/>
              <p:cNvSpPr>
                <a:spLocks noChangeShapeType="1"/>
              </p:cNvSpPr>
              <p:nvPr userDrawn="1"/>
            </p:nvSpPr>
            <p:spPr bwMode="auto">
              <a:xfrm flipH="1">
                <a:off x="5632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48" name="Line 575"/>
              <p:cNvSpPr>
                <a:spLocks noChangeShapeType="1"/>
              </p:cNvSpPr>
              <p:nvPr userDrawn="1"/>
            </p:nvSpPr>
            <p:spPr bwMode="auto">
              <a:xfrm flipH="1">
                <a:off x="5632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49" name="Line 576"/>
              <p:cNvSpPr>
                <a:spLocks noChangeShapeType="1"/>
              </p:cNvSpPr>
              <p:nvPr userDrawn="1"/>
            </p:nvSpPr>
            <p:spPr bwMode="auto">
              <a:xfrm flipH="1">
                <a:off x="5632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50" name="Line 577"/>
              <p:cNvSpPr>
                <a:spLocks noChangeShapeType="1"/>
              </p:cNvSpPr>
              <p:nvPr userDrawn="1"/>
            </p:nvSpPr>
            <p:spPr bwMode="auto">
              <a:xfrm flipH="1">
                <a:off x="5632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51" name="Line 578"/>
              <p:cNvSpPr>
                <a:spLocks noChangeShapeType="1"/>
              </p:cNvSpPr>
              <p:nvPr userDrawn="1"/>
            </p:nvSpPr>
            <p:spPr bwMode="auto">
              <a:xfrm flipH="1">
                <a:off x="5632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52" name="Line 579"/>
              <p:cNvSpPr>
                <a:spLocks noChangeShapeType="1"/>
              </p:cNvSpPr>
              <p:nvPr userDrawn="1"/>
            </p:nvSpPr>
            <p:spPr bwMode="auto">
              <a:xfrm flipH="1">
                <a:off x="5632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53" name="Line 580"/>
              <p:cNvSpPr>
                <a:spLocks noChangeShapeType="1"/>
              </p:cNvSpPr>
              <p:nvPr userDrawn="1"/>
            </p:nvSpPr>
            <p:spPr bwMode="auto">
              <a:xfrm flipH="1">
                <a:off x="5632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54" name="Line 581"/>
              <p:cNvSpPr>
                <a:spLocks noChangeShapeType="1"/>
              </p:cNvSpPr>
              <p:nvPr userDrawn="1"/>
            </p:nvSpPr>
            <p:spPr bwMode="auto">
              <a:xfrm flipH="1">
                <a:off x="5632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55" name="Line 582"/>
              <p:cNvSpPr>
                <a:spLocks noChangeShapeType="1"/>
              </p:cNvSpPr>
              <p:nvPr userDrawn="1"/>
            </p:nvSpPr>
            <p:spPr bwMode="auto">
              <a:xfrm flipH="1">
                <a:off x="5632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56" name="Line 583"/>
              <p:cNvSpPr>
                <a:spLocks noChangeShapeType="1"/>
              </p:cNvSpPr>
              <p:nvPr userDrawn="1"/>
            </p:nvSpPr>
            <p:spPr bwMode="auto">
              <a:xfrm flipH="1">
                <a:off x="5632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57" name="Line 584"/>
              <p:cNvSpPr>
                <a:spLocks noChangeShapeType="1"/>
              </p:cNvSpPr>
              <p:nvPr userDrawn="1"/>
            </p:nvSpPr>
            <p:spPr bwMode="auto">
              <a:xfrm flipH="1">
                <a:off x="5632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58" name="Line 585"/>
              <p:cNvSpPr>
                <a:spLocks noChangeShapeType="1"/>
              </p:cNvSpPr>
              <p:nvPr userDrawn="1"/>
            </p:nvSpPr>
            <p:spPr bwMode="auto">
              <a:xfrm flipH="1">
                <a:off x="5632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59" name="Line 586"/>
              <p:cNvSpPr>
                <a:spLocks noChangeShapeType="1"/>
              </p:cNvSpPr>
              <p:nvPr userDrawn="1"/>
            </p:nvSpPr>
            <p:spPr bwMode="auto">
              <a:xfrm flipH="1">
                <a:off x="5632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60" name="Line 587"/>
              <p:cNvSpPr>
                <a:spLocks noChangeShapeType="1"/>
              </p:cNvSpPr>
              <p:nvPr userDrawn="1"/>
            </p:nvSpPr>
            <p:spPr bwMode="auto">
              <a:xfrm flipH="1">
                <a:off x="5886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61" name="Line 588"/>
              <p:cNvSpPr>
                <a:spLocks noChangeShapeType="1"/>
              </p:cNvSpPr>
              <p:nvPr userDrawn="1"/>
            </p:nvSpPr>
            <p:spPr bwMode="auto">
              <a:xfrm flipH="1">
                <a:off x="5886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62" name="Line 589"/>
              <p:cNvSpPr>
                <a:spLocks noChangeShapeType="1"/>
              </p:cNvSpPr>
              <p:nvPr userDrawn="1"/>
            </p:nvSpPr>
            <p:spPr bwMode="auto">
              <a:xfrm flipH="1">
                <a:off x="5886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63" name="Line 590"/>
              <p:cNvSpPr>
                <a:spLocks noChangeShapeType="1"/>
              </p:cNvSpPr>
              <p:nvPr userDrawn="1"/>
            </p:nvSpPr>
            <p:spPr bwMode="auto">
              <a:xfrm flipH="1">
                <a:off x="5886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64" name="Line 591"/>
              <p:cNvSpPr>
                <a:spLocks noChangeShapeType="1"/>
              </p:cNvSpPr>
              <p:nvPr userDrawn="1"/>
            </p:nvSpPr>
            <p:spPr bwMode="auto">
              <a:xfrm flipH="1">
                <a:off x="5886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65" name="Line 592"/>
              <p:cNvSpPr>
                <a:spLocks noChangeShapeType="1"/>
              </p:cNvSpPr>
              <p:nvPr userDrawn="1"/>
            </p:nvSpPr>
            <p:spPr bwMode="auto">
              <a:xfrm flipH="1">
                <a:off x="5886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66" name="Line 593"/>
              <p:cNvSpPr>
                <a:spLocks noChangeShapeType="1"/>
              </p:cNvSpPr>
              <p:nvPr userDrawn="1"/>
            </p:nvSpPr>
            <p:spPr bwMode="auto">
              <a:xfrm flipH="1">
                <a:off x="5886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67" name="Line 594"/>
              <p:cNvSpPr>
                <a:spLocks noChangeShapeType="1"/>
              </p:cNvSpPr>
              <p:nvPr userDrawn="1"/>
            </p:nvSpPr>
            <p:spPr bwMode="auto">
              <a:xfrm flipH="1">
                <a:off x="5886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68" name="Line 595"/>
              <p:cNvSpPr>
                <a:spLocks noChangeShapeType="1"/>
              </p:cNvSpPr>
              <p:nvPr userDrawn="1"/>
            </p:nvSpPr>
            <p:spPr bwMode="auto">
              <a:xfrm flipH="1">
                <a:off x="5886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69" name="Line 596"/>
              <p:cNvSpPr>
                <a:spLocks noChangeShapeType="1"/>
              </p:cNvSpPr>
              <p:nvPr userDrawn="1"/>
            </p:nvSpPr>
            <p:spPr bwMode="auto">
              <a:xfrm flipH="1">
                <a:off x="5886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70" name="Line 597"/>
              <p:cNvSpPr>
                <a:spLocks noChangeShapeType="1"/>
              </p:cNvSpPr>
              <p:nvPr userDrawn="1"/>
            </p:nvSpPr>
            <p:spPr bwMode="auto">
              <a:xfrm flipH="1">
                <a:off x="5886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71" name="Line 598"/>
              <p:cNvSpPr>
                <a:spLocks noChangeShapeType="1"/>
              </p:cNvSpPr>
              <p:nvPr userDrawn="1"/>
            </p:nvSpPr>
            <p:spPr bwMode="auto">
              <a:xfrm flipH="1">
                <a:off x="5886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72" name="Line 599"/>
              <p:cNvSpPr>
                <a:spLocks noChangeShapeType="1"/>
              </p:cNvSpPr>
              <p:nvPr userDrawn="1"/>
            </p:nvSpPr>
            <p:spPr bwMode="auto">
              <a:xfrm flipH="1">
                <a:off x="5886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73" name="Line 600"/>
              <p:cNvSpPr>
                <a:spLocks noChangeShapeType="1"/>
              </p:cNvSpPr>
              <p:nvPr userDrawn="1"/>
            </p:nvSpPr>
            <p:spPr bwMode="auto">
              <a:xfrm flipH="1">
                <a:off x="6140" y="261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74" name="Line 601"/>
              <p:cNvSpPr>
                <a:spLocks noChangeShapeType="1"/>
              </p:cNvSpPr>
              <p:nvPr userDrawn="1"/>
            </p:nvSpPr>
            <p:spPr bwMode="auto">
              <a:xfrm flipH="1">
                <a:off x="6140" y="515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75" name="Line 602"/>
              <p:cNvSpPr>
                <a:spLocks noChangeShapeType="1"/>
              </p:cNvSpPr>
              <p:nvPr userDrawn="1"/>
            </p:nvSpPr>
            <p:spPr bwMode="auto">
              <a:xfrm flipH="1">
                <a:off x="6140" y="769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76" name="Line 603"/>
              <p:cNvSpPr>
                <a:spLocks noChangeShapeType="1"/>
              </p:cNvSpPr>
              <p:nvPr userDrawn="1"/>
            </p:nvSpPr>
            <p:spPr bwMode="auto">
              <a:xfrm flipH="1">
                <a:off x="6140" y="1024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77" name="Line 604"/>
              <p:cNvSpPr>
                <a:spLocks noChangeShapeType="1"/>
              </p:cNvSpPr>
              <p:nvPr userDrawn="1"/>
            </p:nvSpPr>
            <p:spPr bwMode="auto">
              <a:xfrm flipH="1">
                <a:off x="6140" y="1278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78" name="Line 605"/>
              <p:cNvSpPr>
                <a:spLocks noChangeShapeType="1"/>
              </p:cNvSpPr>
              <p:nvPr userDrawn="1"/>
            </p:nvSpPr>
            <p:spPr bwMode="auto">
              <a:xfrm flipH="1">
                <a:off x="6140" y="1532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79" name="Line 606"/>
              <p:cNvSpPr>
                <a:spLocks noChangeShapeType="1"/>
              </p:cNvSpPr>
              <p:nvPr userDrawn="1"/>
            </p:nvSpPr>
            <p:spPr bwMode="auto">
              <a:xfrm flipH="1">
                <a:off x="6140" y="178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</p:grpSp>
        <p:sp>
          <p:nvSpPr>
            <p:cNvPr id="812" name="Line 608"/>
            <p:cNvSpPr>
              <a:spLocks noChangeShapeType="1"/>
            </p:cNvSpPr>
            <p:nvPr userDrawn="1"/>
          </p:nvSpPr>
          <p:spPr bwMode="auto">
            <a:xfrm flipH="1">
              <a:off x="6140" y="32385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13" name="Line 609"/>
            <p:cNvSpPr>
              <a:spLocks noChangeShapeType="1"/>
            </p:cNvSpPr>
            <p:nvPr userDrawn="1"/>
          </p:nvSpPr>
          <p:spPr bwMode="auto">
            <a:xfrm flipH="1">
              <a:off x="6140" y="36417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14" name="Line 610"/>
            <p:cNvSpPr>
              <a:spLocks noChangeShapeType="1"/>
            </p:cNvSpPr>
            <p:nvPr userDrawn="1"/>
          </p:nvSpPr>
          <p:spPr bwMode="auto">
            <a:xfrm flipH="1">
              <a:off x="6140" y="40449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15" name="Line 611"/>
            <p:cNvSpPr>
              <a:spLocks noChangeShapeType="1"/>
            </p:cNvSpPr>
            <p:nvPr userDrawn="1"/>
          </p:nvSpPr>
          <p:spPr bwMode="auto">
            <a:xfrm flipH="1">
              <a:off x="6140" y="44481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16" name="Line 612"/>
            <p:cNvSpPr>
              <a:spLocks noChangeShapeType="1"/>
            </p:cNvSpPr>
            <p:nvPr userDrawn="1"/>
          </p:nvSpPr>
          <p:spPr bwMode="auto">
            <a:xfrm flipH="1">
              <a:off x="6140" y="48514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17" name="Line 613"/>
            <p:cNvSpPr>
              <a:spLocks noChangeShapeType="1"/>
            </p:cNvSpPr>
            <p:nvPr userDrawn="1"/>
          </p:nvSpPr>
          <p:spPr bwMode="auto">
            <a:xfrm flipH="1">
              <a:off x="6140" y="52578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18" name="Line 614"/>
            <p:cNvSpPr>
              <a:spLocks noChangeShapeType="1"/>
            </p:cNvSpPr>
            <p:nvPr userDrawn="1"/>
          </p:nvSpPr>
          <p:spPr bwMode="auto">
            <a:xfrm flipH="1">
              <a:off x="6394" y="41433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19" name="Line 615"/>
            <p:cNvSpPr>
              <a:spLocks noChangeShapeType="1"/>
            </p:cNvSpPr>
            <p:nvPr userDrawn="1"/>
          </p:nvSpPr>
          <p:spPr bwMode="auto">
            <a:xfrm flipH="1">
              <a:off x="6394" y="817563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0" name="Line 616"/>
            <p:cNvSpPr>
              <a:spLocks noChangeShapeType="1"/>
            </p:cNvSpPr>
            <p:nvPr userDrawn="1"/>
          </p:nvSpPr>
          <p:spPr bwMode="auto">
            <a:xfrm flipH="1">
              <a:off x="6394" y="122078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1" name="Line 617"/>
            <p:cNvSpPr>
              <a:spLocks noChangeShapeType="1"/>
            </p:cNvSpPr>
            <p:nvPr userDrawn="1"/>
          </p:nvSpPr>
          <p:spPr bwMode="auto">
            <a:xfrm flipH="1">
              <a:off x="6394" y="16256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2" name="Line 618"/>
            <p:cNvSpPr>
              <a:spLocks noChangeShapeType="1"/>
            </p:cNvSpPr>
            <p:nvPr userDrawn="1"/>
          </p:nvSpPr>
          <p:spPr bwMode="auto">
            <a:xfrm flipH="1">
              <a:off x="6394" y="20288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3" name="Line 619"/>
            <p:cNvSpPr>
              <a:spLocks noChangeShapeType="1"/>
            </p:cNvSpPr>
            <p:nvPr userDrawn="1"/>
          </p:nvSpPr>
          <p:spPr bwMode="auto">
            <a:xfrm flipH="1">
              <a:off x="6394" y="24320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4" name="Line 620"/>
            <p:cNvSpPr>
              <a:spLocks noChangeShapeType="1"/>
            </p:cNvSpPr>
            <p:nvPr userDrawn="1"/>
          </p:nvSpPr>
          <p:spPr bwMode="auto">
            <a:xfrm flipH="1">
              <a:off x="6394" y="28352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5" name="Line 621"/>
            <p:cNvSpPr>
              <a:spLocks noChangeShapeType="1"/>
            </p:cNvSpPr>
            <p:nvPr userDrawn="1"/>
          </p:nvSpPr>
          <p:spPr bwMode="auto">
            <a:xfrm flipH="1">
              <a:off x="6394" y="32385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6" name="Line 622"/>
            <p:cNvSpPr>
              <a:spLocks noChangeShapeType="1"/>
            </p:cNvSpPr>
            <p:nvPr userDrawn="1"/>
          </p:nvSpPr>
          <p:spPr bwMode="auto">
            <a:xfrm flipH="1">
              <a:off x="6394" y="36417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7" name="Line 623"/>
            <p:cNvSpPr>
              <a:spLocks noChangeShapeType="1"/>
            </p:cNvSpPr>
            <p:nvPr userDrawn="1"/>
          </p:nvSpPr>
          <p:spPr bwMode="auto">
            <a:xfrm flipH="1">
              <a:off x="6394" y="40449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8" name="Line 624"/>
            <p:cNvSpPr>
              <a:spLocks noChangeShapeType="1"/>
            </p:cNvSpPr>
            <p:nvPr userDrawn="1"/>
          </p:nvSpPr>
          <p:spPr bwMode="auto">
            <a:xfrm flipH="1">
              <a:off x="6394" y="44481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9" name="Line 625"/>
            <p:cNvSpPr>
              <a:spLocks noChangeShapeType="1"/>
            </p:cNvSpPr>
            <p:nvPr userDrawn="1"/>
          </p:nvSpPr>
          <p:spPr bwMode="auto">
            <a:xfrm flipH="1">
              <a:off x="6394" y="48514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0" name="Line 626"/>
            <p:cNvSpPr>
              <a:spLocks noChangeShapeType="1"/>
            </p:cNvSpPr>
            <p:nvPr userDrawn="1"/>
          </p:nvSpPr>
          <p:spPr bwMode="auto">
            <a:xfrm flipH="1">
              <a:off x="6394" y="52578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1" name="Line 627"/>
            <p:cNvSpPr>
              <a:spLocks noChangeShapeType="1"/>
            </p:cNvSpPr>
            <p:nvPr userDrawn="1"/>
          </p:nvSpPr>
          <p:spPr bwMode="auto">
            <a:xfrm flipH="1">
              <a:off x="6648" y="41433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2" name="Line 628"/>
            <p:cNvSpPr>
              <a:spLocks noChangeShapeType="1"/>
            </p:cNvSpPr>
            <p:nvPr userDrawn="1"/>
          </p:nvSpPr>
          <p:spPr bwMode="auto">
            <a:xfrm flipH="1">
              <a:off x="6648" y="817563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3" name="Line 629"/>
            <p:cNvSpPr>
              <a:spLocks noChangeShapeType="1"/>
            </p:cNvSpPr>
            <p:nvPr userDrawn="1"/>
          </p:nvSpPr>
          <p:spPr bwMode="auto">
            <a:xfrm flipH="1">
              <a:off x="6648" y="122078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4" name="Line 630"/>
            <p:cNvSpPr>
              <a:spLocks noChangeShapeType="1"/>
            </p:cNvSpPr>
            <p:nvPr userDrawn="1"/>
          </p:nvSpPr>
          <p:spPr bwMode="auto">
            <a:xfrm flipH="1">
              <a:off x="6648" y="16256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5" name="Line 631"/>
            <p:cNvSpPr>
              <a:spLocks noChangeShapeType="1"/>
            </p:cNvSpPr>
            <p:nvPr userDrawn="1"/>
          </p:nvSpPr>
          <p:spPr bwMode="auto">
            <a:xfrm flipH="1">
              <a:off x="6648" y="20288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6" name="Line 632"/>
            <p:cNvSpPr>
              <a:spLocks noChangeShapeType="1"/>
            </p:cNvSpPr>
            <p:nvPr userDrawn="1"/>
          </p:nvSpPr>
          <p:spPr bwMode="auto">
            <a:xfrm flipH="1">
              <a:off x="6648" y="24320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7" name="Line 633"/>
            <p:cNvSpPr>
              <a:spLocks noChangeShapeType="1"/>
            </p:cNvSpPr>
            <p:nvPr userDrawn="1"/>
          </p:nvSpPr>
          <p:spPr bwMode="auto">
            <a:xfrm flipH="1">
              <a:off x="6648" y="28352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8" name="Line 634"/>
            <p:cNvSpPr>
              <a:spLocks noChangeShapeType="1"/>
            </p:cNvSpPr>
            <p:nvPr userDrawn="1"/>
          </p:nvSpPr>
          <p:spPr bwMode="auto">
            <a:xfrm flipH="1">
              <a:off x="6648" y="32385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9" name="Line 635"/>
            <p:cNvSpPr>
              <a:spLocks noChangeShapeType="1"/>
            </p:cNvSpPr>
            <p:nvPr userDrawn="1"/>
          </p:nvSpPr>
          <p:spPr bwMode="auto">
            <a:xfrm flipH="1">
              <a:off x="6648" y="36417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0" name="Line 636"/>
            <p:cNvSpPr>
              <a:spLocks noChangeShapeType="1"/>
            </p:cNvSpPr>
            <p:nvPr userDrawn="1"/>
          </p:nvSpPr>
          <p:spPr bwMode="auto">
            <a:xfrm flipH="1">
              <a:off x="6648" y="40449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1" name="Line 637"/>
            <p:cNvSpPr>
              <a:spLocks noChangeShapeType="1"/>
            </p:cNvSpPr>
            <p:nvPr userDrawn="1"/>
          </p:nvSpPr>
          <p:spPr bwMode="auto">
            <a:xfrm flipH="1">
              <a:off x="6648" y="44481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2" name="Line 638"/>
            <p:cNvSpPr>
              <a:spLocks noChangeShapeType="1"/>
            </p:cNvSpPr>
            <p:nvPr userDrawn="1"/>
          </p:nvSpPr>
          <p:spPr bwMode="auto">
            <a:xfrm flipH="1">
              <a:off x="6648" y="48514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3" name="Line 639"/>
            <p:cNvSpPr>
              <a:spLocks noChangeShapeType="1"/>
            </p:cNvSpPr>
            <p:nvPr userDrawn="1"/>
          </p:nvSpPr>
          <p:spPr bwMode="auto">
            <a:xfrm flipH="1">
              <a:off x="6648" y="52578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4" name="Line 640"/>
            <p:cNvSpPr>
              <a:spLocks noChangeShapeType="1"/>
            </p:cNvSpPr>
            <p:nvPr userDrawn="1"/>
          </p:nvSpPr>
          <p:spPr bwMode="auto">
            <a:xfrm flipH="1">
              <a:off x="6902" y="41433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5" name="Line 641"/>
            <p:cNvSpPr>
              <a:spLocks noChangeShapeType="1"/>
            </p:cNvSpPr>
            <p:nvPr userDrawn="1"/>
          </p:nvSpPr>
          <p:spPr bwMode="auto">
            <a:xfrm flipH="1">
              <a:off x="6902" y="817563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6" name="Line 642"/>
            <p:cNvSpPr>
              <a:spLocks noChangeShapeType="1"/>
            </p:cNvSpPr>
            <p:nvPr userDrawn="1"/>
          </p:nvSpPr>
          <p:spPr bwMode="auto">
            <a:xfrm flipH="1">
              <a:off x="6902" y="122078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7" name="Line 643"/>
            <p:cNvSpPr>
              <a:spLocks noChangeShapeType="1"/>
            </p:cNvSpPr>
            <p:nvPr userDrawn="1"/>
          </p:nvSpPr>
          <p:spPr bwMode="auto">
            <a:xfrm flipH="1">
              <a:off x="6902" y="16256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8" name="Line 644"/>
            <p:cNvSpPr>
              <a:spLocks noChangeShapeType="1"/>
            </p:cNvSpPr>
            <p:nvPr userDrawn="1"/>
          </p:nvSpPr>
          <p:spPr bwMode="auto">
            <a:xfrm flipH="1">
              <a:off x="6902" y="20288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9" name="Line 645"/>
            <p:cNvSpPr>
              <a:spLocks noChangeShapeType="1"/>
            </p:cNvSpPr>
            <p:nvPr userDrawn="1"/>
          </p:nvSpPr>
          <p:spPr bwMode="auto">
            <a:xfrm flipH="1">
              <a:off x="6902" y="24320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0" name="Line 646"/>
            <p:cNvSpPr>
              <a:spLocks noChangeShapeType="1"/>
            </p:cNvSpPr>
            <p:nvPr userDrawn="1"/>
          </p:nvSpPr>
          <p:spPr bwMode="auto">
            <a:xfrm flipH="1">
              <a:off x="6902" y="28352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1" name="Line 647"/>
            <p:cNvSpPr>
              <a:spLocks noChangeShapeType="1"/>
            </p:cNvSpPr>
            <p:nvPr userDrawn="1"/>
          </p:nvSpPr>
          <p:spPr bwMode="auto">
            <a:xfrm flipH="1">
              <a:off x="6902" y="32385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2" name="Line 648"/>
            <p:cNvSpPr>
              <a:spLocks noChangeShapeType="1"/>
            </p:cNvSpPr>
            <p:nvPr userDrawn="1"/>
          </p:nvSpPr>
          <p:spPr bwMode="auto">
            <a:xfrm flipH="1">
              <a:off x="6902" y="36417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3" name="Line 649"/>
            <p:cNvSpPr>
              <a:spLocks noChangeShapeType="1"/>
            </p:cNvSpPr>
            <p:nvPr userDrawn="1"/>
          </p:nvSpPr>
          <p:spPr bwMode="auto">
            <a:xfrm flipH="1">
              <a:off x="6902" y="40449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4" name="Line 650"/>
            <p:cNvSpPr>
              <a:spLocks noChangeShapeType="1"/>
            </p:cNvSpPr>
            <p:nvPr userDrawn="1"/>
          </p:nvSpPr>
          <p:spPr bwMode="auto">
            <a:xfrm flipH="1">
              <a:off x="6902" y="44481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5" name="Line 651"/>
            <p:cNvSpPr>
              <a:spLocks noChangeShapeType="1"/>
            </p:cNvSpPr>
            <p:nvPr userDrawn="1"/>
          </p:nvSpPr>
          <p:spPr bwMode="auto">
            <a:xfrm flipH="1">
              <a:off x="6902" y="48514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6" name="Line 652"/>
            <p:cNvSpPr>
              <a:spLocks noChangeShapeType="1"/>
            </p:cNvSpPr>
            <p:nvPr userDrawn="1"/>
          </p:nvSpPr>
          <p:spPr bwMode="auto">
            <a:xfrm flipH="1">
              <a:off x="6902" y="52578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7" name="Line 653"/>
            <p:cNvSpPr>
              <a:spLocks noChangeShapeType="1"/>
            </p:cNvSpPr>
            <p:nvPr userDrawn="1"/>
          </p:nvSpPr>
          <p:spPr bwMode="auto">
            <a:xfrm flipH="1">
              <a:off x="7156" y="41433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8" name="Line 654"/>
            <p:cNvSpPr>
              <a:spLocks noChangeShapeType="1"/>
            </p:cNvSpPr>
            <p:nvPr userDrawn="1"/>
          </p:nvSpPr>
          <p:spPr bwMode="auto">
            <a:xfrm flipH="1">
              <a:off x="7156" y="817563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9" name="Line 655"/>
            <p:cNvSpPr>
              <a:spLocks noChangeShapeType="1"/>
            </p:cNvSpPr>
            <p:nvPr userDrawn="1"/>
          </p:nvSpPr>
          <p:spPr bwMode="auto">
            <a:xfrm flipH="1">
              <a:off x="7156" y="122078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0" name="Line 656"/>
            <p:cNvSpPr>
              <a:spLocks noChangeShapeType="1"/>
            </p:cNvSpPr>
            <p:nvPr userDrawn="1"/>
          </p:nvSpPr>
          <p:spPr bwMode="auto">
            <a:xfrm flipH="1">
              <a:off x="7156" y="16256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1" name="Line 657"/>
            <p:cNvSpPr>
              <a:spLocks noChangeShapeType="1"/>
            </p:cNvSpPr>
            <p:nvPr userDrawn="1"/>
          </p:nvSpPr>
          <p:spPr bwMode="auto">
            <a:xfrm flipH="1">
              <a:off x="7156" y="20288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2" name="Line 658"/>
            <p:cNvSpPr>
              <a:spLocks noChangeShapeType="1"/>
            </p:cNvSpPr>
            <p:nvPr userDrawn="1"/>
          </p:nvSpPr>
          <p:spPr bwMode="auto">
            <a:xfrm flipH="1">
              <a:off x="7156" y="24320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3" name="Line 659"/>
            <p:cNvSpPr>
              <a:spLocks noChangeShapeType="1"/>
            </p:cNvSpPr>
            <p:nvPr userDrawn="1"/>
          </p:nvSpPr>
          <p:spPr bwMode="auto">
            <a:xfrm flipH="1">
              <a:off x="7156" y="28352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4" name="Line 660"/>
            <p:cNvSpPr>
              <a:spLocks noChangeShapeType="1"/>
            </p:cNvSpPr>
            <p:nvPr userDrawn="1"/>
          </p:nvSpPr>
          <p:spPr bwMode="auto">
            <a:xfrm flipH="1">
              <a:off x="7156" y="32385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5" name="Line 661"/>
            <p:cNvSpPr>
              <a:spLocks noChangeShapeType="1"/>
            </p:cNvSpPr>
            <p:nvPr userDrawn="1"/>
          </p:nvSpPr>
          <p:spPr bwMode="auto">
            <a:xfrm flipH="1">
              <a:off x="7156" y="36417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6" name="Line 662"/>
            <p:cNvSpPr>
              <a:spLocks noChangeShapeType="1"/>
            </p:cNvSpPr>
            <p:nvPr userDrawn="1"/>
          </p:nvSpPr>
          <p:spPr bwMode="auto">
            <a:xfrm flipH="1">
              <a:off x="7156" y="40449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7" name="Line 663"/>
            <p:cNvSpPr>
              <a:spLocks noChangeShapeType="1"/>
            </p:cNvSpPr>
            <p:nvPr userDrawn="1"/>
          </p:nvSpPr>
          <p:spPr bwMode="auto">
            <a:xfrm flipH="1">
              <a:off x="7156" y="44481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8" name="Line 664"/>
            <p:cNvSpPr>
              <a:spLocks noChangeShapeType="1"/>
            </p:cNvSpPr>
            <p:nvPr userDrawn="1"/>
          </p:nvSpPr>
          <p:spPr bwMode="auto">
            <a:xfrm flipH="1">
              <a:off x="7156" y="48514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9" name="Line 665"/>
            <p:cNvSpPr>
              <a:spLocks noChangeShapeType="1"/>
            </p:cNvSpPr>
            <p:nvPr userDrawn="1"/>
          </p:nvSpPr>
          <p:spPr bwMode="auto">
            <a:xfrm flipH="1">
              <a:off x="7156" y="52578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0" name="Line 666"/>
            <p:cNvSpPr>
              <a:spLocks noChangeShapeType="1"/>
            </p:cNvSpPr>
            <p:nvPr userDrawn="1"/>
          </p:nvSpPr>
          <p:spPr bwMode="auto">
            <a:xfrm flipH="1">
              <a:off x="7412" y="414338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1" name="Line 667"/>
            <p:cNvSpPr>
              <a:spLocks noChangeShapeType="1"/>
            </p:cNvSpPr>
            <p:nvPr userDrawn="1"/>
          </p:nvSpPr>
          <p:spPr bwMode="auto">
            <a:xfrm flipH="1">
              <a:off x="7412" y="817563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2" name="Line 668"/>
            <p:cNvSpPr>
              <a:spLocks noChangeShapeType="1"/>
            </p:cNvSpPr>
            <p:nvPr userDrawn="1"/>
          </p:nvSpPr>
          <p:spPr bwMode="auto">
            <a:xfrm flipH="1">
              <a:off x="7412" y="1220788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3" name="Line 669"/>
            <p:cNvSpPr>
              <a:spLocks noChangeShapeType="1"/>
            </p:cNvSpPr>
            <p:nvPr userDrawn="1"/>
          </p:nvSpPr>
          <p:spPr bwMode="auto">
            <a:xfrm flipH="1">
              <a:off x="7412" y="162560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4" name="Line 670"/>
            <p:cNvSpPr>
              <a:spLocks noChangeShapeType="1"/>
            </p:cNvSpPr>
            <p:nvPr userDrawn="1"/>
          </p:nvSpPr>
          <p:spPr bwMode="auto">
            <a:xfrm flipH="1">
              <a:off x="7412" y="202882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5" name="Line 671"/>
            <p:cNvSpPr>
              <a:spLocks noChangeShapeType="1"/>
            </p:cNvSpPr>
            <p:nvPr userDrawn="1"/>
          </p:nvSpPr>
          <p:spPr bwMode="auto">
            <a:xfrm flipH="1">
              <a:off x="7412" y="24320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6" name="Line 672"/>
            <p:cNvSpPr>
              <a:spLocks noChangeShapeType="1"/>
            </p:cNvSpPr>
            <p:nvPr userDrawn="1"/>
          </p:nvSpPr>
          <p:spPr bwMode="auto">
            <a:xfrm flipH="1">
              <a:off x="7412" y="28352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7" name="Line 673"/>
            <p:cNvSpPr>
              <a:spLocks noChangeShapeType="1"/>
            </p:cNvSpPr>
            <p:nvPr userDrawn="1"/>
          </p:nvSpPr>
          <p:spPr bwMode="auto">
            <a:xfrm flipH="1">
              <a:off x="7412" y="323850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8" name="Line 674"/>
            <p:cNvSpPr>
              <a:spLocks noChangeShapeType="1"/>
            </p:cNvSpPr>
            <p:nvPr userDrawn="1"/>
          </p:nvSpPr>
          <p:spPr bwMode="auto">
            <a:xfrm flipH="1">
              <a:off x="7412" y="364172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9" name="Line 675"/>
            <p:cNvSpPr>
              <a:spLocks noChangeShapeType="1"/>
            </p:cNvSpPr>
            <p:nvPr userDrawn="1"/>
          </p:nvSpPr>
          <p:spPr bwMode="auto">
            <a:xfrm flipH="1">
              <a:off x="7412" y="40449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0" name="Line 676"/>
            <p:cNvSpPr>
              <a:spLocks noChangeShapeType="1"/>
            </p:cNvSpPr>
            <p:nvPr userDrawn="1"/>
          </p:nvSpPr>
          <p:spPr bwMode="auto">
            <a:xfrm flipH="1">
              <a:off x="7412" y="44481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1" name="Line 677"/>
            <p:cNvSpPr>
              <a:spLocks noChangeShapeType="1"/>
            </p:cNvSpPr>
            <p:nvPr userDrawn="1"/>
          </p:nvSpPr>
          <p:spPr bwMode="auto">
            <a:xfrm flipH="1">
              <a:off x="7412" y="485140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2" name="Line 678"/>
            <p:cNvSpPr>
              <a:spLocks noChangeShapeType="1"/>
            </p:cNvSpPr>
            <p:nvPr userDrawn="1"/>
          </p:nvSpPr>
          <p:spPr bwMode="auto">
            <a:xfrm flipH="1">
              <a:off x="7412" y="525780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3" name="Line 679"/>
            <p:cNvSpPr>
              <a:spLocks noChangeShapeType="1"/>
            </p:cNvSpPr>
            <p:nvPr userDrawn="1"/>
          </p:nvSpPr>
          <p:spPr bwMode="auto">
            <a:xfrm>
              <a:off x="361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4" name="Line 680"/>
            <p:cNvSpPr>
              <a:spLocks noChangeShapeType="1"/>
            </p:cNvSpPr>
            <p:nvPr userDrawn="1"/>
          </p:nvSpPr>
          <p:spPr bwMode="auto">
            <a:xfrm>
              <a:off x="361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5" name="Line 681"/>
            <p:cNvSpPr>
              <a:spLocks noChangeShapeType="1"/>
            </p:cNvSpPr>
            <p:nvPr userDrawn="1"/>
          </p:nvSpPr>
          <p:spPr bwMode="auto">
            <a:xfrm>
              <a:off x="387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6" name="Line 682"/>
            <p:cNvSpPr>
              <a:spLocks noChangeShapeType="1"/>
            </p:cNvSpPr>
            <p:nvPr userDrawn="1"/>
          </p:nvSpPr>
          <p:spPr bwMode="auto">
            <a:xfrm>
              <a:off x="387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7" name="Line 683"/>
            <p:cNvSpPr>
              <a:spLocks noChangeShapeType="1"/>
            </p:cNvSpPr>
            <p:nvPr userDrawn="1"/>
          </p:nvSpPr>
          <p:spPr bwMode="auto">
            <a:xfrm>
              <a:off x="412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8" name="Line 684"/>
            <p:cNvSpPr>
              <a:spLocks noChangeShapeType="1"/>
            </p:cNvSpPr>
            <p:nvPr userDrawn="1"/>
          </p:nvSpPr>
          <p:spPr bwMode="auto">
            <a:xfrm>
              <a:off x="412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9" name="Line 685"/>
            <p:cNvSpPr>
              <a:spLocks noChangeShapeType="1"/>
            </p:cNvSpPr>
            <p:nvPr userDrawn="1"/>
          </p:nvSpPr>
          <p:spPr bwMode="auto">
            <a:xfrm>
              <a:off x="438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0" name="Line 686"/>
            <p:cNvSpPr>
              <a:spLocks noChangeShapeType="1"/>
            </p:cNvSpPr>
            <p:nvPr userDrawn="1"/>
          </p:nvSpPr>
          <p:spPr bwMode="auto">
            <a:xfrm>
              <a:off x="438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1" name="Line 687"/>
            <p:cNvSpPr>
              <a:spLocks noChangeShapeType="1"/>
            </p:cNvSpPr>
            <p:nvPr userDrawn="1"/>
          </p:nvSpPr>
          <p:spPr bwMode="auto">
            <a:xfrm>
              <a:off x="4634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2" name="Line 688"/>
            <p:cNvSpPr>
              <a:spLocks noChangeShapeType="1"/>
            </p:cNvSpPr>
            <p:nvPr userDrawn="1"/>
          </p:nvSpPr>
          <p:spPr bwMode="auto">
            <a:xfrm>
              <a:off x="4634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3" name="Line 689"/>
            <p:cNvSpPr>
              <a:spLocks noChangeShapeType="1"/>
            </p:cNvSpPr>
            <p:nvPr userDrawn="1"/>
          </p:nvSpPr>
          <p:spPr bwMode="auto">
            <a:xfrm>
              <a:off x="488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4" name="Line 690"/>
            <p:cNvSpPr>
              <a:spLocks noChangeShapeType="1"/>
            </p:cNvSpPr>
            <p:nvPr userDrawn="1"/>
          </p:nvSpPr>
          <p:spPr bwMode="auto">
            <a:xfrm>
              <a:off x="488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5" name="Line 691"/>
            <p:cNvSpPr>
              <a:spLocks noChangeShapeType="1"/>
            </p:cNvSpPr>
            <p:nvPr userDrawn="1"/>
          </p:nvSpPr>
          <p:spPr bwMode="auto">
            <a:xfrm>
              <a:off x="514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6" name="Line 692"/>
            <p:cNvSpPr>
              <a:spLocks noChangeShapeType="1"/>
            </p:cNvSpPr>
            <p:nvPr userDrawn="1"/>
          </p:nvSpPr>
          <p:spPr bwMode="auto">
            <a:xfrm>
              <a:off x="514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7" name="Line 693"/>
            <p:cNvSpPr>
              <a:spLocks noChangeShapeType="1"/>
            </p:cNvSpPr>
            <p:nvPr userDrawn="1"/>
          </p:nvSpPr>
          <p:spPr bwMode="auto">
            <a:xfrm>
              <a:off x="539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8" name="Line 694"/>
            <p:cNvSpPr>
              <a:spLocks noChangeShapeType="1"/>
            </p:cNvSpPr>
            <p:nvPr userDrawn="1"/>
          </p:nvSpPr>
          <p:spPr bwMode="auto">
            <a:xfrm>
              <a:off x="539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9" name="Line 695"/>
            <p:cNvSpPr>
              <a:spLocks noChangeShapeType="1"/>
            </p:cNvSpPr>
            <p:nvPr userDrawn="1"/>
          </p:nvSpPr>
          <p:spPr bwMode="auto">
            <a:xfrm>
              <a:off x="565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0" name="Line 696"/>
            <p:cNvSpPr>
              <a:spLocks noChangeShapeType="1"/>
            </p:cNvSpPr>
            <p:nvPr userDrawn="1"/>
          </p:nvSpPr>
          <p:spPr bwMode="auto">
            <a:xfrm>
              <a:off x="565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1" name="Line 697"/>
            <p:cNvSpPr>
              <a:spLocks noChangeShapeType="1"/>
            </p:cNvSpPr>
            <p:nvPr userDrawn="1"/>
          </p:nvSpPr>
          <p:spPr bwMode="auto">
            <a:xfrm>
              <a:off x="5904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2" name="Line 698"/>
            <p:cNvSpPr>
              <a:spLocks noChangeShapeType="1"/>
            </p:cNvSpPr>
            <p:nvPr userDrawn="1"/>
          </p:nvSpPr>
          <p:spPr bwMode="auto">
            <a:xfrm>
              <a:off x="5904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3" name="Line 699"/>
            <p:cNvSpPr>
              <a:spLocks noChangeShapeType="1"/>
            </p:cNvSpPr>
            <p:nvPr userDrawn="1"/>
          </p:nvSpPr>
          <p:spPr bwMode="auto">
            <a:xfrm>
              <a:off x="615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4" name="Line 700"/>
            <p:cNvSpPr>
              <a:spLocks noChangeShapeType="1"/>
            </p:cNvSpPr>
            <p:nvPr userDrawn="1"/>
          </p:nvSpPr>
          <p:spPr bwMode="auto">
            <a:xfrm>
              <a:off x="615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5" name="Line 701"/>
            <p:cNvSpPr>
              <a:spLocks noChangeShapeType="1"/>
            </p:cNvSpPr>
            <p:nvPr userDrawn="1"/>
          </p:nvSpPr>
          <p:spPr bwMode="auto">
            <a:xfrm>
              <a:off x="641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6" name="Line 702"/>
            <p:cNvSpPr>
              <a:spLocks noChangeShapeType="1"/>
            </p:cNvSpPr>
            <p:nvPr userDrawn="1"/>
          </p:nvSpPr>
          <p:spPr bwMode="auto">
            <a:xfrm>
              <a:off x="641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7" name="Line 703"/>
            <p:cNvSpPr>
              <a:spLocks noChangeShapeType="1"/>
            </p:cNvSpPr>
            <p:nvPr userDrawn="1"/>
          </p:nvSpPr>
          <p:spPr bwMode="auto">
            <a:xfrm>
              <a:off x="666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8" name="Line 704"/>
            <p:cNvSpPr>
              <a:spLocks noChangeShapeType="1"/>
            </p:cNvSpPr>
            <p:nvPr userDrawn="1"/>
          </p:nvSpPr>
          <p:spPr bwMode="auto">
            <a:xfrm>
              <a:off x="666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9" name="Line 705"/>
            <p:cNvSpPr>
              <a:spLocks noChangeShapeType="1"/>
            </p:cNvSpPr>
            <p:nvPr userDrawn="1"/>
          </p:nvSpPr>
          <p:spPr bwMode="auto">
            <a:xfrm>
              <a:off x="692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0" name="Line 706"/>
            <p:cNvSpPr>
              <a:spLocks noChangeShapeType="1"/>
            </p:cNvSpPr>
            <p:nvPr userDrawn="1"/>
          </p:nvSpPr>
          <p:spPr bwMode="auto">
            <a:xfrm>
              <a:off x="692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1" name="Line 707"/>
            <p:cNvSpPr>
              <a:spLocks noChangeShapeType="1"/>
            </p:cNvSpPr>
            <p:nvPr userDrawn="1"/>
          </p:nvSpPr>
          <p:spPr bwMode="auto">
            <a:xfrm>
              <a:off x="717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2" name="Line 708"/>
            <p:cNvSpPr>
              <a:spLocks noChangeShapeType="1"/>
            </p:cNvSpPr>
            <p:nvPr userDrawn="1"/>
          </p:nvSpPr>
          <p:spPr bwMode="auto">
            <a:xfrm>
              <a:off x="717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3" name="Line 709"/>
            <p:cNvSpPr>
              <a:spLocks noChangeShapeType="1"/>
            </p:cNvSpPr>
            <p:nvPr userDrawn="1"/>
          </p:nvSpPr>
          <p:spPr bwMode="auto">
            <a:xfrm>
              <a:off x="743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4" name="Line 710"/>
            <p:cNvSpPr>
              <a:spLocks noChangeShapeType="1"/>
            </p:cNvSpPr>
            <p:nvPr userDrawn="1"/>
          </p:nvSpPr>
          <p:spPr bwMode="auto">
            <a:xfrm>
              <a:off x="743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5" name="Line 711"/>
            <p:cNvSpPr>
              <a:spLocks noChangeShapeType="1"/>
            </p:cNvSpPr>
            <p:nvPr userDrawn="1"/>
          </p:nvSpPr>
          <p:spPr bwMode="auto">
            <a:xfrm>
              <a:off x="361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6" name="Line 712"/>
            <p:cNvSpPr>
              <a:spLocks noChangeShapeType="1"/>
            </p:cNvSpPr>
            <p:nvPr userDrawn="1"/>
          </p:nvSpPr>
          <p:spPr bwMode="auto">
            <a:xfrm>
              <a:off x="361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7" name="Line 713"/>
            <p:cNvSpPr>
              <a:spLocks noChangeShapeType="1"/>
            </p:cNvSpPr>
            <p:nvPr userDrawn="1"/>
          </p:nvSpPr>
          <p:spPr bwMode="auto">
            <a:xfrm>
              <a:off x="387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8" name="Line 714"/>
            <p:cNvSpPr>
              <a:spLocks noChangeShapeType="1"/>
            </p:cNvSpPr>
            <p:nvPr userDrawn="1"/>
          </p:nvSpPr>
          <p:spPr bwMode="auto">
            <a:xfrm>
              <a:off x="387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9" name="Line 715"/>
            <p:cNvSpPr>
              <a:spLocks noChangeShapeType="1"/>
            </p:cNvSpPr>
            <p:nvPr userDrawn="1"/>
          </p:nvSpPr>
          <p:spPr bwMode="auto">
            <a:xfrm>
              <a:off x="412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0" name="Line 716"/>
            <p:cNvSpPr>
              <a:spLocks noChangeShapeType="1"/>
            </p:cNvSpPr>
            <p:nvPr userDrawn="1"/>
          </p:nvSpPr>
          <p:spPr bwMode="auto">
            <a:xfrm>
              <a:off x="412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1" name="Line 717"/>
            <p:cNvSpPr>
              <a:spLocks noChangeShapeType="1"/>
            </p:cNvSpPr>
            <p:nvPr userDrawn="1"/>
          </p:nvSpPr>
          <p:spPr bwMode="auto">
            <a:xfrm>
              <a:off x="438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2" name="Line 718"/>
            <p:cNvSpPr>
              <a:spLocks noChangeShapeType="1"/>
            </p:cNvSpPr>
            <p:nvPr userDrawn="1"/>
          </p:nvSpPr>
          <p:spPr bwMode="auto">
            <a:xfrm>
              <a:off x="438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3" name="Line 719"/>
            <p:cNvSpPr>
              <a:spLocks noChangeShapeType="1"/>
            </p:cNvSpPr>
            <p:nvPr userDrawn="1"/>
          </p:nvSpPr>
          <p:spPr bwMode="auto">
            <a:xfrm>
              <a:off x="4634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4" name="Line 720"/>
            <p:cNvSpPr>
              <a:spLocks noChangeShapeType="1"/>
            </p:cNvSpPr>
            <p:nvPr userDrawn="1"/>
          </p:nvSpPr>
          <p:spPr bwMode="auto">
            <a:xfrm>
              <a:off x="4634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5" name="Line 721"/>
            <p:cNvSpPr>
              <a:spLocks noChangeShapeType="1"/>
            </p:cNvSpPr>
            <p:nvPr userDrawn="1"/>
          </p:nvSpPr>
          <p:spPr bwMode="auto">
            <a:xfrm>
              <a:off x="488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6" name="Line 722"/>
            <p:cNvSpPr>
              <a:spLocks noChangeShapeType="1"/>
            </p:cNvSpPr>
            <p:nvPr userDrawn="1"/>
          </p:nvSpPr>
          <p:spPr bwMode="auto">
            <a:xfrm>
              <a:off x="488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7" name="Line 723"/>
            <p:cNvSpPr>
              <a:spLocks noChangeShapeType="1"/>
            </p:cNvSpPr>
            <p:nvPr userDrawn="1"/>
          </p:nvSpPr>
          <p:spPr bwMode="auto">
            <a:xfrm>
              <a:off x="514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8" name="Line 724"/>
            <p:cNvSpPr>
              <a:spLocks noChangeShapeType="1"/>
            </p:cNvSpPr>
            <p:nvPr userDrawn="1"/>
          </p:nvSpPr>
          <p:spPr bwMode="auto">
            <a:xfrm>
              <a:off x="514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9" name="Line 725"/>
            <p:cNvSpPr>
              <a:spLocks noChangeShapeType="1"/>
            </p:cNvSpPr>
            <p:nvPr userDrawn="1"/>
          </p:nvSpPr>
          <p:spPr bwMode="auto">
            <a:xfrm>
              <a:off x="539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0" name="Line 726"/>
            <p:cNvSpPr>
              <a:spLocks noChangeShapeType="1"/>
            </p:cNvSpPr>
            <p:nvPr userDrawn="1"/>
          </p:nvSpPr>
          <p:spPr bwMode="auto">
            <a:xfrm>
              <a:off x="539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1" name="Line 727"/>
            <p:cNvSpPr>
              <a:spLocks noChangeShapeType="1"/>
            </p:cNvSpPr>
            <p:nvPr userDrawn="1"/>
          </p:nvSpPr>
          <p:spPr bwMode="auto">
            <a:xfrm>
              <a:off x="565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2" name="Line 728"/>
            <p:cNvSpPr>
              <a:spLocks noChangeShapeType="1"/>
            </p:cNvSpPr>
            <p:nvPr userDrawn="1"/>
          </p:nvSpPr>
          <p:spPr bwMode="auto">
            <a:xfrm>
              <a:off x="565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3" name="Line 729"/>
            <p:cNvSpPr>
              <a:spLocks noChangeShapeType="1"/>
            </p:cNvSpPr>
            <p:nvPr userDrawn="1"/>
          </p:nvSpPr>
          <p:spPr bwMode="auto">
            <a:xfrm>
              <a:off x="5904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4" name="Line 730"/>
            <p:cNvSpPr>
              <a:spLocks noChangeShapeType="1"/>
            </p:cNvSpPr>
            <p:nvPr userDrawn="1"/>
          </p:nvSpPr>
          <p:spPr bwMode="auto">
            <a:xfrm>
              <a:off x="5904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5" name="Line 731"/>
            <p:cNvSpPr>
              <a:spLocks noChangeShapeType="1"/>
            </p:cNvSpPr>
            <p:nvPr userDrawn="1"/>
          </p:nvSpPr>
          <p:spPr bwMode="auto">
            <a:xfrm>
              <a:off x="615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6" name="Line 732"/>
            <p:cNvSpPr>
              <a:spLocks noChangeShapeType="1"/>
            </p:cNvSpPr>
            <p:nvPr userDrawn="1"/>
          </p:nvSpPr>
          <p:spPr bwMode="auto">
            <a:xfrm>
              <a:off x="615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7" name="Line 733"/>
            <p:cNvSpPr>
              <a:spLocks noChangeShapeType="1"/>
            </p:cNvSpPr>
            <p:nvPr userDrawn="1"/>
          </p:nvSpPr>
          <p:spPr bwMode="auto">
            <a:xfrm>
              <a:off x="641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8" name="Line 734"/>
            <p:cNvSpPr>
              <a:spLocks noChangeShapeType="1"/>
            </p:cNvSpPr>
            <p:nvPr userDrawn="1"/>
          </p:nvSpPr>
          <p:spPr bwMode="auto">
            <a:xfrm>
              <a:off x="641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9" name="Line 735"/>
            <p:cNvSpPr>
              <a:spLocks noChangeShapeType="1"/>
            </p:cNvSpPr>
            <p:nvPr userDrawn="1"/>
          </p:nvSpPr>
          <p:spPr bwMode="auto">
            <a:xfrm>
              <a:off x="666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0" name="Line 736"/>
            <p:cNvSpPr>
              <a:spLocks noChangeShapeType="1"/>
            </p:cNvSpPr>
            <p:nvPr userDrawn="1"/>
          </p:nvSpPr>
          <p:spPr bwMode="auto">
            <a:xfrm>
              <a:off x="666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1" name="Line 737"/>
            <p:cNvSpPr>
              <a:spLocks noChangeShapeType="1"/>
            </p:cNvSpPr>
            <p:nvPr userDrawn="1"/>
          </p:nvSpPr>
          <p:spPr bwMode="auto">
            <a:xfrm>
              <a:off x="692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2" name="Line 738"/>
            <p:cNvSpPr>
              <a:spLocks noChangeShapeType="1"/>
            </p:cNvSpPr>
            <p:nvPr userDrawn="1"/>
          </p:nvSpPr>
          <p:spPr bwMode="auto">
            <a:xfrm>
              <a:off x="692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3" name="Line 739"/>
            <p:cNvSpPr>
              <a:spLocks noChangeShapeType="1"/>
            </p:cNvSpPr>
            <p:nvPr userDrawn="1"/>
          </p:nvSpPr>
          <p:spPr bwMode="auto">
            <a:xfrm>
              <a:off x="717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4" name="Line 740"/>
            <p:cNvSpPr>
              <a:spLocks noChangeShapeType="1"/>
            </p:cNvSpPr>
            <p:nvPr userDrawn="1"/>
          </p:nvSpPr>
          <p:spPr bwMode="auto">
            <a:xfrm>
              <a:off x="717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5" name="Line 741"/>
            <p:cNvSpPr>
              <a:spLocks noChangeShapeType="1"/>
            </p:cNvSpPr>
            <p:nvPr userDrawn="1"/>
          </p:nvSpPr>
          <p:spPr bwMode="auto">
            <a:xfrm>
              <a:off x="743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6" name="Line 742"/>
            <p:cNvSpPr>
              <a:spLocks noChangeShapeType="1"/>
            </p:cNvSpPr>
            <p:nvPr userDrawn="1"/>
          </p:nvSpPr>
          <p:spPr bwMode="auto">
            <a:xfrm>
              <a:off x="743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7" name="Line 743"/>
            <p:cNvSpPr>
              <a:spLocks noChangeShapeType="1"/>
            </p:cNvSpPr>
            <p:nvPr userDrawn="1"/>
          </p:nvSpPr>
          <p:spPr bwMode="auto">
            <a:xfrm flipH="1">
              <a:off x="3598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8" name="Line 744"/>
            <p:cNvSpPr>
              <a:spLocks noChangeShapeType="1"/>
            </p:cNvSpPr>
            <p:nvPr userDrawn="1"/>
          </p:nvSpPr>
          <p:spPr bwMode="auto">
            <a:xfrm flipH="1">
              <a:off x="3598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9" name="Line 745"/>
            <p:cNvSpPr>
              <a:spLocks noChangeShapeType="1"/>
            </p:cNvSpPr>
            <p:nvPr userDrawn="1"/>
          </p:nvSpPr>
          <p:spPr bwMode="auto">
            <a:xfrm flipH="1">
              <a:off x="3854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0" name="Line 746"/>
            <p:cNvSpPr>
              <a:spLocks noChangeShapeType="1"/>
            </p:cNvSpPr>
            <p:nvPr userDrawn="1"/>
          </p:nvSpPr>
          <p:spPr bwMode="auto">
            <a:xfrm flipH="1">
              <a:off x="3854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1" name="Line 747"/>
            <p:cNvSpPr>
              <a:spLocks noChangeShapeType="1"/>
            </p:cNvSpPr>
            <p:nvPr userDrawn="1"/>
          </p:nvSpPr>
          <p:spPr bwMode="auto">
            <a:xfrm flipH="1">
              <a:off x="4108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2" name="Line 748"/>
            <p:cNvSpPr>
              <a:spLocks noChangeShapeType="1"/>
            </p:cNvSpPr>
            <p:nvPr userDrawn="1"/>
          </p:nvSpPr>
          <p:spPr bwMode="auto">
            <a:xfrm flipH="1">
              <a:off x="4108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3" name="Line 749"/>
            <p:cNvSpPr>
              <a:spLocks noChangeShapeType="1"/>
            </p:cNvSpPr>
            <p:nvPr userDrawn="1"/>
          </p:nvSpPr>
          <p:spPr bwMode="auto">
            <a:xfrm flipH="1">
              <a:off x="4362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4" name="Line 750"/>
            <p:cNvSpPr>
              <a:spLocks noChangeShapeType="1"/>
            </p:cNvSpPr>
            <p:nvPr userDrawn="1"/>
          </p:nvSpPr>
          <p:spPr bwMode="auto">
            <a:xfrm flipH="1">
              <a:off x="4362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5" name="Line 751"/>
            <p:cNvSpPr>
              <a:spLocks noChangeShapeType="1"/>
            </p:cNvSpPr>
            <p:nvPr userDrawn="1"/>
          </p:nvSpPr>
          <p:spPr bwMode="auto">
            <a:xfrm flipH="1">
              <a:off x="4616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6" name="Line 752"/>
            <p:cNvSpPr>
              <a:spLocks noChangeShapeType="1"/>
            </p:cNvSpPr>
            <p:nvPr userDrawn="1"/>
          </p:nvSpPr>
          <p:spPr bwMode="auto">
            <a:xfrm flipH="1">
              <a:off x="4616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7" name="Line 753"/>
            <p:cNvSpPr>
              <a:spLocks noChangeShapeType="1"/>
            </p:cNvSpPr>
            <p:nvPr userDrawn="1"/>
          </p:nvSpPr>
          <p:spPr bwMode="auto">
            <a:xfrm flipH="1">
              <a:off x="4870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8" name="Line 754"/>
            <p:cNvSpPr>
              <a:spLocks noChangeShapeType="1"/>
            </p:cNvSpPr>
            <p:nvPr userDrawn="1"/>
          </p:nvSpPr>
          <p:spPr bwMode="auto">
            <a:xfrm flipH="1">
              <a:off x="4870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9" name="Line 755"/>
            <p:cNvSpPr>
              <a:spLocks noChangeShapeType="1"/>
            </p:cNvSpPr>
            <p:nvPr userDrawn="1"/>
          </p:nvSpPr>
          <p:spPr bwMode="auto">
            <a:xfrm flipH="1">
              <a:off x="5124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0" name="Line 756"/>
            <p:cNvSpPr>
              <a:spLocks noChangeShapeType="1"/>
            </p:cNvSpPr>
            <p:nvPr userDrawn="1"/>
          </p:nvSpPr>
          <p:spPr bwMode="auto">
            <a:xfrm flipH="1">
              <a:off x="5124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1" name="Line 757"/>
            <p:cNvSpPr>
              <a:spLocks noChangeShapeType="1"/>
            </p:cNvSpPr>
            <p:nvPr userDrawn="1"/>
          </p:nvSpPr>
          <p:spPr bwMode="auto">
            <a:xfrm flipH="1">
              <a:off x="5378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2" name="Line 758"/>
            <p:cNvSpPr>
              <a:spLocks noChangeShapeType="1"/>
            </p:cNvSpPr>
            <p:nvPr userDrawn="1"/>
          </p:nvSpPr>
          <p:spPr bwMode="auto">
            <a:xfrm flipH="1">
              <a:off x="5378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3" name="Line 759"/>
            <p:cNvSpPr>
              <a:spLocks noChangeShapeType="1"/>
            </p:cNvSpPr>
            <p:nvPr userDrawn="1"/>
          </p:nvSpPr>
          <p:spPr bwMode="auto">
            <a:xfrm flipH="1">
              <a:off x="5632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4" name="Line 760"/>
            <p:cNvSpPr>
              <a:spLocks noChangeShapeType="1"/>
            </p:cNvSpPr>
            <p:nvPr userDrawn="1"/>
          </p:nvSpPr>
          <p:spPr bwMode="auto">
            <a:xfrm flipH="1">
              <a:off x="5632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5" name="Line 761"/>
            <p:cNvSpPr>
              <a:spLocks noChangeShapeType="1"/>
            </p:cNvSpPr>
            <p:nvPr userDrawn="1"/>
          </p:nvSpPr>
          <p:spPr bwMode="auto">
            <a:xfrm flipH="1">
              <a:off x="5886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6" name="Line 762"/>
            <p:cNvSpPr>
              <a:spLocks noChangeShapeType="1"/>
            </p:cNvSpPr>
            <p:nvPr userDrawn="1"/>
          </p:nvSpPr>
          <p:spPr bwMode="auto">
            <a:xfrm flipH="1">
              <a:off x="5886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7" name="Line 763"/>
            <p:cNvSpPr>
              <a:spLocks noChangeShapeType="1"/>
            </p:cNvSpPr>
            <p:nvPr userDrawn="1"/>
          </p:nvSpPr>
          <p:spPr bwMode="auto">
            <a:xfrm flipH="1">
              <a:off x="6140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8" name="Line 764"/>
            <p:cNvSpPr>
              <a:spLocks noChangeShapeType="1"/>
            </p:cNvSpPr>
            <p:nvPr userDrawn="1"/>
          </p:nvSpPr>
          <p:spPr bwMode="auto">
            <a:xfrm flipH="1">
              <a:off x="6140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9" name="Line 765"/>
            <p:cNvSpPr>
              <a:spLocks noChangeShapeType="1"/>
            </p:cNvSpPr>
            <p:nvPr userDrawn="1"/>
          </p:nvSpPr>
          <p:spPr bwMode="auto">
            <a:xfrm flipH="1">
              <a:off x="6394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70" name="Line 766"/>
            <p:cNvSpPr>
              <a:spLocks noChangeShapeType="1"/>
            </p:cNvSpPr>
            <p:nvPr userDrawn="1"/>
          </p:nvSpPr>
          <p:spPr bwMode="auto">
            <a:xfrm flipH="1">
              <a:off x="6394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71" name="Line 767"/>
            <p:cNvSpPr>
              <a:spLocks noChangeShapeType="1"/>
            </p:cNvSpPr>
            <p:nvPr userDrawn="1"/>
          </p:nvSpPr>
          <p:spPr bwMode="auto">
            <a:xfrm flipH="1">
              <a:off x="6648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72" name="Line 768"/>
            <p:cNvSpPr>
              <a:spLocks noChangeShapeType="1"/>
            </p:cNvSpPr>
            <p:nvPr userDrawn="1"/>
          </p:nvSpPr>
          <p:spPr bwMode="auto">
            <a:xfrm flipH="1">
              <a:off x="6648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73" name="Line 769"/>
            <p:cNvSpPr>
              <a:spLocks noChangeShapeType="1"/>
            </p:cNvSpPr>
            <p:nvPr userDrawn="1"/>
          </p:nvSpPr>
          <p:spPr bwMode="auto">
            <a:xfrm flipH="1">
              <a:off x="6902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74" name="Line 770"/>
            <p:cNvSpPr>
              <a:spLocks noChangeShapeType="1"/>
            </p:cNvSpPr>
            <p:nvPr userDrawn="1"/>
          </p:nvSpPr>
          <p:spPr bwMode="auto">
            <a:xfrm flipH="1">
              <a:off x="6902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75" name="Line 771"/>
            <p:cNvSpPr>
              <a:spLocks noChangeShapeType="1"/>
            </p:cNvSpPr>
            <p:nvPr userDrawn="1"/>
          </p:nvSpPr>
          <p:spPr bwMode="auto">
            <a:xfrm flipH="1">
              <a:off x="7156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76" name="Line 772"/>
            <p:cNvSpPr>
              <a:spLocks noChangeShapeType="1"/>
            </p:cNvSpPr>
            <p:nvPr userDrawn="1"/>
          </p:nvSpPr>
          <p:spPr bwMode="auto">
            <a:xfrm flipH="1">
              <a:off x="7156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77" name="Line 773"/>
            <p:cNvSpPr>
              <a:spLocks noChangeShapeType="1"/>
            </p:cNvSpPr>
            <p:nvPr userDrawn="1"/>
          </p:nvSpPr>
          <p:spPr bwMode="auto">
            <a:xfrm flipH="1">
              <a:off x="7410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78" name="Line 774"/>
            <p:cNvSpPr>
              <a:spLocks noChangeShapeType="1"/>
            </p:cNvSpPr>
            <p:nvPr userDrawn="1"/>
          </p:nvSpPr>
          <p:spPr bwMode="auto">
            <a:xfrm flipH="1">
              <a:off x="7410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79" name="Line 775"/>
            <p:cNvSpPr>
              <a:spLocks noChangeShapeType="1"/>
            </p:cNvSpPr>
            <p:nvPr userDrawn="1"/>
          </p:nvSpPr>
          <p:spPr bwMode="auto">
            <a:xfrm flipH="1">
              <a:off x="7412" y="3566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</p:grpSp>
      <p:pic>
        <p:nvPicPr>
          <p:cNvPr id="1580" name="Picture 157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hidden">
          <a:xfrm>
            <a:off x="5623200" y="316801"/>
            <a:ext cx="6282000" cy="6273371"/>
          </a:xfrm>
          <a:prstGeom prst="rect">
            <a:avLst/>
          </a:prstGeom>
        </p:spPr>
      </p:pic>
      <p:pic>
        <p:nvPicPr>
          <p:cNvPr id="1581" name="Picture 1580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053138"/>
            <a:ext cx="1919288" cy="41633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82" name="Group 1581"/>
          <p:cNvGrpSpPr/>
          <p:nvPr userDrawn="1"/>
        </p:nvGrpSpPr>
        <p:grpSpPr bwMode="ltGray">
          <a:xfrm>
            <a:off x="7756525" y="1203769"/>
            <a:ext cx="2826169" cy="4052615"/>
            <a:chOff x="11098213" y="1773238"/>
            <a:chExt cx="420688" cy="603250"/>
          </a:xfrm>
          <a:solidFill>
            <a:schemeClr val="tx2"/>
          </a:solidFill>
        </p:grpSpPr>
        <p:sp>
          <p:nvSpPr>
            <p:cNvPr id="1583" name="Freeform 138"/>
            <p:cNvSpPr>
              <a:spLocks noEditPoints="1"/>
            </p:cNvSpPr>
            <p:nvPr/>
          </p:nvSpPr>
          <p:spPr bwMode="ltGray">
            <a:xfrm>
              <a:off x="11158538" y="1773238"/>
              <a:ext cx="301625" cy="241300"/>
            </a:xfrm>
            <a:custGeom>
              <a:avLst/>
              <a:gdLst>
                <a:gd name="T0" fmla="*/ 535 w 536"/>
                <a:gd name="T1" fmla="*/ 430 h 430"/>
                <a:gd name="T2" fmla="*/ 107 w 536"/>
                <a:gd name="T3" fmla="*/ 429 h 430"/>
                <a:gd name="T4" fmla="*/ 107 w 536"/>
                <a:gd name="T5" fmla="*/ 268 h 430"/>
                <a:gd name="T6" fmla="*/ 268 w 536"/>
                <a:gd name="T7" fmla="*/ 107 h 430"/>
                <a:gd name="T8" fmla="*/ 428 w 536"/>
                <a:gd name="T9" fmla="*/ 268 h 430"/>
                <a:gd name="T10" fmla="*/ 428 w 536"/>
                <a:gd name="T11" fmla="*/ 429 h 430"/>
                <a:gd name="T12" fmla="*/ 535 w 536"/>
                <a:gd name="T13" fmla="*/ 430 h 430"/>
                <a:gd name="T14" fmla="*/ 268 w 536"/>
                <a:gd name="T15" fmla="*/ 0 h 430"/>
                <a:gd name="T16" fmla="*/ 0 w 536"/>
                <a:gd name="T17" fmla="*/ 268 h 430"/>
                <a:gd name="T18" fmla="*/ 0 w 536"/>
                <a:gd name="T19" fmla="*/ 430 h 430"/>
                <a:gd name="T20" fmla="*/ 536 w 536"/>
                <a:gd name="T21" fmla="*/ 430 h 430"/>
                <a:gd name="T22" fmla="*/ 535 w 536"/>
                <a:gd name="T23" fmla="*/ 430 h 430"/>
                <a:gd name="T24" fmla="*/ 535 w 536"/>
                <a:gd name="T25" fmla="*/ 268 h 430"/>
                <a:gd name="T26" fmla="*/ 268 w 536"/>
                <a:gd name="T27" fmla="*/ 0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36" h="430">
                  <a:moveTo>
                    <a:pt x="535" y="430"/>
                  </a:moveTo>
                  <a:cubicBezTo>
                    <a:pt x="107" y="429"/>
                    <a:pt x="107" y="429"/>
                    <a:pt x="107" y="429"/>
                  </a:cubicBezTo>
                  <a:cubicBezTo>
                    <a:pt x="107" y="268"/>
                    <a:pt x="107" y="268"/>
                    <a:pt x="107" y="268"/>
                  </a:cubicBezTo>
                  <a:cubicBezTo>
                    <a:pt x="107" y="179"/>
                    <a:pt x="179" y="107"/>
                    <a:pt x="268" y="107"/>
                  </a:cubicBezTo>
                  <a:cubicBezTo>
                    <a:pt x="356" y="107"/>
                    <a:pt x="428" y="179"/>
                    <a:pt x="428" y="268"/>
                  </a:cubicBezTo>
                  <a:cubicBezTo>
                    <a:pt x="428" y="429"/>
                    <a:pt x="428" y="429"/>
                    <a:pt x="428" y="429"/>
                  </a:cubicBezTo>
                  <a:cubicBezTo>
                    <a:pt x="535" y="430"/>
                    <a:pt x="535" y="430"/>
                    <a:pt x="535" y="430"/>
                  </a:cubicBezTo>
                  <a:moveTo>
                    <a:pt x="268" y="0"/>
                  </a:moveTo>
                  <a:cubicBezTo>
                    <a:pt x="120" y="0"/>
                    <a:pt x="0" y="120"/>
                    <a:pt x="0" y="268"/>
                  </a:cubicBezTo>
                  <a:cubicBezTo>
                    <a:pt x="0" y="430"/>
                    <a:pt x="0" y="430"/>
                    <a:pt x="0" y="430"/>
                  </a:cubicBezTo>
                  <a:cubicBezTo>
                    <a:pt x="536" y="430"/>
                    <a:pt x="536" y="430"/>
                    <a:pt x="536" y="430"/>
                  </a:cubicBezTo>
                  <a:cubicBezTo>
                    <a:pt x="535" y="430"/>
                    <a:pt x="535" y="430"/>
                    <a:pt x="535" y="430"/>
                  </a:cubicBezTo>
                  <a:cubicBezTo>
                    <a:pt x="535" y="268"/>
                    <a:pt x="535" y="268"/>
                    <a:pt x="535" y="268"/>
                  </a:cubicBezTo>
                  <a:cubicBezTo>
                    <a:pt x="535" y="120"/>
                    <a:pt x="415" y="0"/>
                    <a:pt x="268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84" name="Freeform 139"/>
            <p:cNvSpPr>
              <a:spLocks/>
            </p:cNvSpPr>
            <p:nvPr/>
          </p:nvSpPr>
          <p:spPr bwMode="ltGray">
            <a:xfrm>
              <a:off x="11098213" y="2014538"/>
              <a:ext cx="420688" cy="361950"/>
            </a:xfrm>
            <a:custGeom>
              <a:avLst/>
              <a:gdLst>
                <a:gd name="T0" fmla="*/ 265 w 265"/>
                <a:gd name="T1" fmla="*/ 0 h 228"/>
                <a:gd name="T2" fmla="*/ 228 w 265"/>
                <a:gd name="T3" fmla="*/ 0 h 228"/>
                <a:gd name="T4" fmla="*/ 228 w 265"/>
                <a:gd name="T5" fmla="*/ 190 h 228"/>
                <a:gd name="T6" fmla="*/ 38 w 265"/>
                <a:gd name="T7" fmla="*/ 190 h 228"/>
                <a:gd name="T8" fmla="*/ 38 w 265"/>
                <a:gd name="T9" fmla="*/ 38 h 228"/>
                <a:gd name="T10" fmla="*/ 189 w 265"/>
                <a:gd name="T11" fmla="*/ 38 h 228"/>
                <a:gd name="T12" fmla="*/ 227 w 265"/>
                <a:gd name="T13" fmla="*/ 0 h 228"/>
                <a:gd name="T14" fmla="*/ 38 w 265"/>
                <a:gd name="T15" fmla="*/ 0 h 228"/>
                <a:gd name="T16" fmla="*/ 0 w 265"/>
                <a:gd name="T17" fmla="*/ 0 h 228"/>
                <a:gd name="T18" fmla="*/ 0 w 265"/>
                <a:gd name="T19" fmla="*/ 38 h 228"/>
                <a:gd name="T20" fmla="*/ 0 w 265"/>
                <a:gd name="T21" fmla="*/ 190 h 228"/>
                <a:gd name="T22" fmla="*/ 0 w 265"/>
                <a:gd name="T23" fmla="*/ 228 h 228"/>
                <a:gd name="T24" fmla="*/ 38 w 265"/>
                <a:gd name="T25" fmla="*/ 228 h 228"/>
                <a:gd name="T26" fmla="*/ 228 w 265"/>
                <a:gd name="T27" fmla="*/ 228 h 228"/>
                <a:gd name="T28" fmla="*/ 265 w 265"/>
                <a:gd name="T29" fmla="*/ 228 h 228"/>
                <a:gd name="T30" fmla="*/ 265 w 265"/>
                <a:gd name="T31" fmla="*/ 190 h 228"/>
                <a:gd name="T32" fmla="*/ 265 w 265"/>
                <a:gd name="T33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5" h="228">
                  <a:moveTo>
                    <a:pt x="265" y="0"/>
                  </a:moveTo>
                  <a:lnTo>
                    <a:pt x="228" y="0"/>
                  </a:lnTo>
                  <a:lnTo>
                    <a:pt x="228" y="190"/>
                  </a:lnTo>
                  <a:lnTo>
                    <a:pt x="38" y="190"/>
                  </a:lnTo>
                  <a:lnTo>
                    <a:pt x="38" y="38"/>
                  </a:lnTo>
                  <a:lnTo>
                    <a:pt x="189" y="38"/>
                  </a:lnTo>
                  <a:lnTo>
                    <a:pt x="227" y="0"/>
                  </a:lnTo>
                  <a:lnTo>
                    <a:pt x="38" y="0"/>
                  </a:lnTo>
                  <a:lnTo>
                    <a:pt x="0" y="0"/>
                  </a:lnTo>
                  <a:lnTo>
                    <a:pt x="0" y="38"/>
                  </a:lnTo>
                  <a:lnTo>
                    <a:pt x="0" y="190"/>
                  </a:lnTo>
                  <a:lnTo>
                    <a:pt x="0" y="228"/>
                  </a:lnTo>
                  <a:lnTo>
                    <a:pt x="38" y="228"/>
                  </a:lnTo>
                  <a:lnTo>
                    <a:pt x="228" y="228"/>
                  </a:lnTo>
                  <a:lnTo>
                    <a:pt x="265" y="228"/>
                  </a:lnTo>
                  <a:lnTo>
                    <a:pt x="265" y="190"/>
                  </a:lnTo>
                  <a:lnTo>
                    <a:pt x="26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85" name="Freeform 140"/>
            <p:cNvSpPr>
              <a:spLocks/>
            </p:cNvSpPr>
            <p:nvPr/>
          </p:nvSpPr>
          <p:spPr bwMode="ltGray">
            <a:xfrm>
              <a:off x="11098213" y="2014538"/>
              <a:ext cx="420688" cy="361950"/>
            </a:xfrm>
            <a:custGeom>
              <a:avLst/>
              <a:gdLst>
                <a:gd name="T0" fmla="*/ 265 w 265"/>
                <a:gd name="T1" fmla="*/ 0 h 228"/>
                <a:gd name="T2" fmla="*/ 228 w 265"/>
                <a:gd name="T3" fmla="*/ 0 h 228"/>
                <a:gd name="T4" fmla="*/ 228 w 265"/>
                <a:gd name="T5" fmla="*/ 190 h 228"/>
                <a:gd name="T6" fmla="*/ 38 w 265"/>
                <a:gd name="T7" fmla="*/ 190 h 228"/>
                <a:gd name="T8" fmla="*/ 38 w 265"/>
                <a:gd name="T9" fmla="*/ 38 h 228"/>
                <a:gd name="T10" fmla="*/ 189 w 265"/>
                <a:gd name="T11" fmla="*/ 38 h 228"/>
                <a:gd name="T12" fmla="*/ 227 w 265"/>
                <a:gd name="T13" fmla="*/ 0 h 228"/>
                <a:gd name="T14" fmla="*/ 38 w 265"/>
                <a:gd name="T15" fmla="*/ 0 h 228"/>
                <a:gd name="T16" fmla="*/ 0 w 265"/>
                <a:gd name="T17" fmla="*/ 0 h 228"/>
                <a:gd name="T18" fmla="*/ 0 w 265"/>
                <a:gd name="T19" fmla="*/ 38 h 228"/>
                <a:gd name="T20" fmla="*/ 0 w 265"/>
                <a:gd name="T21" fmla="*/ 190 h 228"/>
                <a:gd name="T22" fmla="*/ 0 w 265"/>
                <a:gd name="T23" fmla="*/ 228 h 228"/>
                <a:gd name="T24" fmla="*/ 38 w 265"/>
                <a:gd name="T25" fmla="*/ 228 h 228"/>
                <a:gd name="T26" fmla="*/ 228 w 265"/>
                <a:gd name="T27" fmla="*/ 228 h 228"/>
                <a:gd name="T28" fmla="*/ 265 w 265"/>
                <a:gd name="T29" fmla="*/ 228 h 228"/>
                <a:gd name="T30" fmla="*/ 265 w 265"/>
                <a:gd name="T31" fmla="*/ 190 h 228"/>
                <a:gd name="T32" fmla="*/ 265 w 265"/>
                <a:gd name="T33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5" h="228">
                  <a:moveTo>
                    <a:pt x="265" y="0"/>
                  </a:moveTo>
                  <a:lnTo>
                    <a:pt x="228" y="0"/>
                  </a:lnTo>
                  <a:lnTo>
                    <a:pt x="228" y="190"/>
                  </a:lnTo>
                  <a:lnTo>
                    <a:pt x="38" y="190"/>
                  </a:lnTo>
                  <a:lnTo>
                    <a:pt x="38" y="38"/>
                  </a:lnTo>
                  <a:lnTo>
                    <a:pt x="189" y="38"/>
                  </a:lnTo>
                  <a:lnTo>
                    <a:pt x="227" y="0"/>
                  </a:lnTo>
                  <a:lnTo>
                    <a:pt x="38" y="0"/>
                  </a:lnTo>
                  <a:lnTo>
                    <a:pt x="0" y="0"/>
                  </a:lnTo>
                  <a:lnTo>
                    <a:pt x="0" y="38"/>
                  </a:lnTo>
                  <a:lnTo>
                    <a:pt x="0" y="190"/>
                  </a:lnTo>
                  <a:lnTo>
                    <a:pt x="0" y="228"/>
                  </a:lnTo>
                  <a:lnTo>
                    <a:pt x="38" y="228"/>
                  </a:lnTo>
                  <a:lnTo>
                    <a:pt x="228" y="228"/>
                  </a:lnTo>
                  <a:lnTo>
                    <a:pt x="265" y="228"/>
                  </a:lnTo>
                  <a:lnTo>
                    <a:pt x="265" y="190"/>
                  </a:lnTo>
                  <a:lnTo>
                    <a:pt x="265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86" name="Freeform 141"/>
            <p:cNvSpPr>
              <a:spLocks/>
            </p:cNvSpPr>
            <p:nvPr/>
          </p:nvSpPr>
          <p:spPr bwMode="ltGray">
            <a:xfrm>
              <a:off x="11279188" y="2135188"/>
              <a:ext cx="58738" cy="120650"/>
            </a:xfrm>
            <a:custGeom>
              <a:avLst/>
              <a:gdLst>
                <a:gd name="T0" fmla="*/ 37 w 37"/>
                <a:gd name="T1" fmla="*/ 0 h 76"/>
                <a:gd name="T2" fmla="*/ 19 w 37"/>
                <a:gd name="T3" fmla="*/ 0 h 76"/>
                <a:gd name="T4" fmla="*/ 0 w 37"/>
                <a:gd name="T5" fmla="*/ 0 h 76"/>
                <a:gd name="T6" fmla="*/ 0 w 37"/>
                <a:gd name="T7" fmla="*/ 38 h 76"/>
                <a:gd name="T8" fmla="*/ 0 w 37"/>
                <a:gd name="T9" fmla="*/ 76 h 76"/>
                <a:gd name="T10" fmla="*/ 19 w 37"/>
                <a:gd name="T11" fmla="*/ 76 h 76"/>
                <a:gd name="T12" fmla="*/ 37 w 37"/>
                <a:gd name="T13" fmla="*/ 76 h 76"/>
                <a:gd name="T14" fmla="*/ 37 w 37"/>
                <a:gd name="T15" fmla="*/ 38 h 76"/>
                <a:gd name="T16" fmla="*/ 37 w 37"/>
                <a:gd name="T17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76">
                  <a:moveTo>
                    <a:pt x="37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38"/>
                  </a:lnTo>
                  <a:lnTo>
                    <a:pt x="0" y="76"/>
                  </a:lnTo>
                  <a:lnTo>
                    <a:pt x="19" y="76"/>
                  </a:lnTo>
                  <a:lnTo>
                    <a:pt x="37" y="76"/>
                  </a:lnTo>
                  <a:lnTo>
                    <a:pt x="37" y="38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87" name="Freeform 142"/>
            <p:cNvSpPr>
              <a:spLocks/>
            </p:cNvSpPr>
            <p:nvPr/>
          </p:nvSpPr>
          <p:spPr bwMode="ltGray">
            <a:xfrm>
              <a:off x="11279188" y="2135188"/>
              <a:ext cx="58738" cy="120650"/>
            </a:xfrm>
            <a:custGeom>
              <a:avLst/>
              <a:gdLst>
                <a:gd name="T0" fmla="*/ 37 w 37"/>
                <a:gd name="T1" fmla="*/ 0 h 76"/>
                <a:gd name="T2" fmla="*/ 19 w 37"/>
                <a:gd name="T3" fmla="*/ 0 h 76"/>
                <a:gd name="T4" fmla="*/ 0 w 37"/>
                <a:gd name="T5" fmla="*/ 0 h 76"/>
                <a:gd name="T6" fmla="*/ 0 w 37"/>
                <a:gd name="T7" fmla="*/ 38 h 76"/>
                <a:gd name="T8" fmla="*/ 0 w 37"/>
                <a:gd name="T9" fmla="*/ 76 h 76"/>
                <a:gd name="T10" fmla="*/ 19 w 37"/>
                <a:gd name="T11" fmla="*/ 76 h 76"/>
                <a:gd name="T12" fmla="*/ 37 w 37"/>
                <a:gd name="T13" fmla="*/ 76 h 76"/>
                <a:gd name="T14" fmla="*/ 37 w 37"/>
                <a:gd name="T15" fmla="*/ 38 h 76"/>
                <a:gd name="T16" fmla="*/ 37 w 37"/>
                <a:gd name="T17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76">
                  <a:moveTo>
                    <a:pt x="37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38"/>
                  </a:lnTo>
                  <a:lnTo>
                    <a:pt x="0" y="76"/>
                  </a:lnTo>
                  <a:lnTo>
                    <a:pt x="19" y="76"/>
                  </a:lnTo>
                  <a:lnTo>
                    <a:pt x="37" y="76"/>
                  </a:lnTo>
                  <a:lnTo>
                    <a:pt x="37" y="38"/>
                  </a:lnTo>
                  <a:lnTo>
                    <a:pt x="37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</p:grpSp>
      <p:sp>
        <p:nvSpPr>
          <p:cNvPr id="1588" name="Freeform 8"/>
          <p:cNvSpPr>
            <a:spLocks/>
          </p:cNvSpPr>
          <p:nvPr userDrawn="1"/>
        </p:nvSpPr>
        <p:spPr bwMode="ltGray">
          <a:xfrm>
            <a:off x="6192462" y="3483148"/>
            <a:ext cx="4334772" cy="2639859"/>
          </a:xfrm>
          <a:custGeom>
            <a:avLst/>
            <a:gdLst>
              <a:gd name="T0" fmla="*/ 811 w 816"/>
              <a:gd name="T1" fmla="*/ 0 h 496"/>
              <a:gd name="T2" fmla="*/ 681 w 816"/>
              <a:gd name="T3" fmla="*/ 101 h 496"/>
              <a:gd name="T4" fmla="*/ 601 w 816"/>
              <a:gd name="T5" fmla="*/ 162 h 496"/>
              <a:gd name="T6" fmla="*/ 519 w 816"/>
              <a:gd name="T7" fmla="*/ 222 h 496"/>
              <a:gd name="T8" fmla="*/ 384 w 816"/>
              <a:gd name="T9" fmla="*/ 321 h 496"/>
              <a:gd name="T10" fmla="*/ 193 w 816"/>
              <a:gd name="T11" fmla="*/ 465 h 496"/>
              <a:gd name="T12" fmla="*/ 189 w 816"/>
              <a:gd name="T13" fmla="*/ 468 h 496"/>
              <a:gd name="T14" fmla="*/ 188 w 816"/>
              <a:gd name="T15" fmla="*/ 469 h 496"/>
              <a:gd name="T16" fmla="*/ 187 w 816"/>
              <a:gd name="T17" fmla="*/ 469 h 496"/>
              <a:gd name="T18" fmla="*/ 186 w 816"/>
              <a:gd name="T19" fmla="*/ 469 h 496"/>
              <a:gd name="T20" fmla="*/ 184 w 816"/>
              <a:gd name="T21" fmla="*/ 466 h 496"/>
              <a:gd name="T22" fmla="*/ 148 w 816"/>
              <a:gd name="T23" fmla="*/ 420 h 496"/>
              <a:gd name="T24" fmla="*/ 61 w 816"/>
              <a:gd name="T25" fmla="*/ 308 h 496"/>
              <a:gd name="T26" fmla="*/ 16 w 816"/>
              <a:gd name="T27" fmla="*/ 258 h 496"/>
              <a:gd name="T28" fmla="*/ 7 w 816"/>
              <a:gd name="T29" fmla="*/ 257 h 496"/>
              <a:gd name="T30" fmla="*/ 3 w 816"/>
              <a:gd name="T31" fmla="*/ 268 h 496"/>
              <a:gd name="T32" fmla="*/ 50 w 816"/>
              <a:gd name="T33" fmla="*/ 336 h 496"/>
              <a:gd name="T34" fmla="*/ 96 w 816"/>
              <a:gd name="T35" fmla="*/ 395 h 496"/>
              <a:gd name="T36" fmla="*/ 151 w 816"/>
              <a:gd name="T37" fmla="*/ 466 h 496"/>
              <a:gd name="T38" fmla="*/ 163 w 816"/>
              <a:gd name="T39" fmla="*/ 482 h 496"/>
              <a:gd name="T40" fmla="*/ 168 w 816"/>
              <a:gd name="T41" fmla="*/ 487 h 496"/>
              <a:gd name="T42" fmla="*/ 179 w 816"/>
              <a:gd name="T43" fmla="*/ 494 h 496"/>
              <a:gd name="T44" fmla="*/ 189 w 816"/>
              <a:gd name="T45" fmla="*/ 495 h 496"/>
              <a:gd name="T46" fmla="*/ 202 w 816"/>
              <a:gd name="T47" fmla="*/ 491 h 496"/>
              <a:gd name="T48" fmla="*/ 206 w 816"/>
              <a:gd name="T49" fmla="*/ 487 h 496"/>
              <a:gd name="T50" fmla="*/ 355 w 816"/>
              <a:gd name="T51" fmla="*/ 374 h 496"/>
              <a:gd name="T52" fmla="*/ 403 w 816"/>
              <a:gd name="T53" fmla="*/ 336 h 496"/>
              <a:gd name="T54" fmla="*/ 515 w 816"/>
              <a:gd name="T55" fmla="*/ 246 h 496"/>
              <a:gd name="T56" fmla="*/ 628 w 816"/>
              <a:gd name="T57" fmla="*/ 158 h 496"/>
              <a:gd name="T58" fmla="*/ 741 w 816"/>
              <a:gd name="T59" fmla="*/ 68 h 496"/>
              <a:gd name="T60" fmla="*/ 809 w 816"/>
              <a:gd name="T61" fmla="*/ 10 h 496"/>
              <a:gd name="T62" fmla="*/ 816 w 816"/>
              <a:gd name="T63" fmla="*/ 3 h 496"/>
              <a:gd name="T64" fmla="*/ 813 w 816"/>
              <a:gd name="T65" fmla="*/ 0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16" h="496">
                <a:moveTo>
                  <a:pt x="813" y="0"/>
                </a:moveTo>
                <a:cubicBezTo>
                  <a:pt x="812" y="0"/>
                  <a:pt x="811" y="0"/>
                  <a:pt x="811" y="0"/>
                </a:cubicBezTo>
                <a:cubicBezTo>
                  <a:pt x="777" y="28"/>
                  <a:pt x="743" y="56"/>
                  <a:pt x="708" y="81"/>
                </a:cubicBezTo>
                <a:cubicBezTo>
                  <a:pt x="699" y="88"/>
                  <a:pt x="690" y="94"/>
                  <a:pt x="681" y="101"/>
                </a:cubicBezTo>
                <a:cubicBezTo>
                  <a:pt x="654" y="121"/>
                  <a:pt x="654" y="121"/>
                  <a:pt x="654" y="121"/>
                </a:cubicBezTo>
                <a:cubicBezTo>
                  <a:pt x="601" y="162"/>
                  <a:pt x="601" y="162"/>
                  <a:pt x="601" y="162"/>
                </a:cubicBezTo>
                <a:cubicBezTo>
                  <a:pt x="583" y="175"/>
                  <a:pt x="565" y="189"/>
                  <a:pt x="547" y="202"/>
                </a:cubicBezTo>
                <a:cubicBezTo>
                  <a:pt x="538" y="209"/>
                  <a:pt x="529" y="215"/>
                  <a:pt x="519" y="222"/>
                </a:cubicBezTo>
                <a:cubicBezTo>
                  <a:pt x="510" y="228"/>
                  <a:pt x="497" y="238"/>
                  <a:pt x="485" y="247"/>
                </a:cubicBezTo>
                <a:cubicBezTo>
                  <a:pt x="448" y="273"/>
                  <a:pt x="420" y="295"/>
                  <a:pt x="384" y="321"/>
                </a:cubicBezTo>
                <a:cubicBezTo>
                  <a:pt x="348" y="348"/>
                  <a:pt x="312" y="375"/>
                  <a:pt x="276" y="402"/>
                </a:cubicBezTo>
                <a:cubicBezTo>
                  <a:pt x="248" y="422"/>
                  <a:pt x="221" y="444"/>
                  <a:pt x="193" y="465"/>
                </a:cubicBezTo>
                <a:cubicBezTo>
                  <a:pt x="191" y="467"/>
                  <a:pt x="191" y="467"/>
                  <a:pt x="191" y="467"/>
                </a:cubicBezTo>
                <a:cubicBezTo>
                  <a:pt x="189" y="468"/>
                  <a:pt x="189" y="468"/>
                  <a:pt x="189" y="468"/>
                </a:cubicBezTo>
                <a:cubicBezTo>
                  <a:pt x="188" y="469"/>
                  <a:pt x="188" y="469"/>
                  <a:pt x="188" y="469"/>
                </a:cubicBezTo>
                <a:cubicBezTo>
                  <a:pt x="188" y="469"/>
                  <a:pt x="188" y="469"/>
                  <a:pt x="188" y="469"/>
                </a:cubicBezTo>
                <a:cubicBezTo>
                  <a:pt x="188" y="469"/>
                  <a:pt x="188" y="469"/>
                  <a:pt x="188" y="469"/>
                </a:cubicBezTo>
                <a:cubicBezTo>
                  <a:pt x="187" y="469"/>
                  <a:pt x="187" y="469"/>
                  <a:pt x="187" y="469"/>
                </a:cubicBezTo>
                <a:cubicBezTo>
                  <a:pt x="187" y="469"/>
                  <a:pt x="187" y="469"/>
                  <a:pt x="186" y="469"/>
                </a:cubicBezTo>
                <a:cubicBezTo>
                  <a:pt x="186" y="469"/>
                  <a:pt x="186" y="469"/>
                  <a:pt x="186" y="469"/>
                </a:cubicBezTo>
                <a:cubicBezTo>
                  <a:pt x="186" y="469"/>
                  <a:pt x="186" y="469"/>
                  <a:pt x="186" y="469"/>
                </a:cubicBezTo>
                <a:cubicBezTo>
                  <a:pt x="186" y="469"/>
                  <a:pt x="185" y="468"/>
                  <a:pt x="184" y="466"/>
                </a:cubicBezTo>
                <a:cubicBezTo>
                  <a:pt x="177" y="457"/>
                  <a:pt x="177" y="457"/>
                  <a:pt x="177" y="457"/>
                </a:cubicBezTo>
                <a:cubicBezTo>
                  <a:pt x="148" y="420"/>
                  <a:pt x="148" y="420"/>
                  <a:pt x="148" y="420"/>
                </a:cubicBezTo>
                <a:cubicBezTo>
                  <a:pt x="129" y="395"/>
                  <a:pt x="109" y="370"/>
                  <a:pt x="90" y="345"/>
                </a:cubicBezTo>
                <a:cubicBezTo>
                  <a:pt x="61" y="308"/>
                  <a:pt x="61" y="308"/>
                  <a:pt x="61" y="308"/>
                </a:cubicBezTo>
                <a:cubicBezTo>
                  <a:pt x="50" y="294"/>
                  <a:pt x="40" y="280"/>
                  <a:pt x="28" y="268"/>
                </a:cubicBezTo>
                <a:cubicBezTo>
                  <a:pt x="25" y="264"/>
                  <a:pt x="21" y="260"/>
                  <a:pt x="16" y="258"/>
                </a:cubicBezTo>
                <a:cubicBezTo>
                  <a:pt x="14" y="258"/>
                  <a:pt x="11" y="257"/>
                  <a:pt x="8" y="257"/>
                </a:cubicBezTo>
                <a:cubicBezTo>
                  <a:pt x="8" y="257"/>
                  <a:pt x="7" y="257"/>
                  <a:pt x="7" y="257"/>
                </a:cubicBezTo>
                <a:cubicBezTo>
                  <a:pt x="5" y="257"/>
                  <a:pt x="3" y="257"/>
                  <a:pt x="2" y="259"/>
                </a:cubicBezTo>
                <a:cubicBezTo>
                  <a:pt x="0" y="261"/>
                  <a:pt x="2" y="265"/>
                  <a:pt x="3" y="268"/>
                </a:cubicBezTo>
                <a:cubicBezTo>
                  <a:pt x="6" y="274"/>
                  <a:pt x="10" y="281"/>
                  <a:pt x="14" y="287"/>
                </a:cubicBezTo>
                <a:cubicBezTo>
                  <a:pt x="26" y="303"/>
                  <a:pt x="38" y="320"/>
                  <a:pt x="50" y="336"/>
                </a:cubicBezTo>
                <a:cubicBezTo>
                  <a:pt x="56" y="344"/>
                  <a:pt x="62" y="352"/>
                  <a:pt x="68" y="360"/>
                </a:cubicBezTo>
                <a:cubicBezTo>
                  <a:pt x="96" y="395"/>
                  <a:pt x="96" y="395"/>
                  <a:pt x="96" y="395"/>
                </a:cubicBezTo>
                <a:cubicBezTo>
                  <a:pt x="124" y="431"/>
                  <a:pt x="124" y="431"/>
                  <a:pt x="124" y="431"/>
                </a:cubicBezTo>
                <a:cubicBezTo>
                  <a:pt x="151" y="466"/>
                  <a:pt x="151" y="466"/>
                  <a:pt x="151" y="466"/>
                </a:cubicBezTo>
                <a:cubicBezTo>
                  <a:pt x="159" y="477"/>
                  <a:pt x="159" y="477"/>
                  <a:pt x="159" y="477"/>
                </a:cubicBezTo>
                <a:cubicBezTo>
                  <a:pt x="163" y="482"/>
                  <a:pt x="163" y="482"/>
                  <a:pt x="163" y="482"/>
                </a:cubicBezTo>
                <a:cubicBezTo>
                  <a:pt x="164" y="483"/>
                  <a:pt x="165" y="484"/>
                  <a:pt x="166" y="485"/>
                </a:cubicBezTo>
                <a:cubicBezTo>
                  <a:pt x="166" y="485"/>
                  <a:pt x="167" y="486"/>
                  <a:pt x="168" y="487"/>
                </a:cubicBezTo>
                <a:cubicBezTo>
                  <a:pt x="168" y="487"/>
                  <a:pt x="169" y="488"/>
                  <a:pt x="170" y="489"/>
                </a:cubicBezTo>
                <a:cubicBezTo>
                  <a:pt x="172" y="491"/>
                  <a:pt x="175" y="493"/>
                  <a:pt x="179" y="494"/>
                </a:cubicBezTo>
                <a:cubicBezTo>
                  <a:pt x="181" y="495"/>
                  <a:pt x="184" y="496"/>
                  <a:pt x="186" y="496"/>
                </a:cubicBezTo>
                <a:cubicBezTo>
                  <a:pt x="187" y="496"/>
                  <a:pt x="188" y="496"/>
                  <a:pt x="189" y="495"/>
                </a:cubicBezTo>
                <a:cubicBezTo>
                  <a:pt x="193" y="495"/>
                  <a:pt x="196" y="494"/>
                  <a:pt x="199" y="492"/>
                </a:cubicBezTo>
                <a:cubicBezTo>
                  <a:pt x="200" y="491"/>
                  <a:pt x="201" y="491"/>
                  <a:pt x="202" y="491"/>
                </a:cubicBezTo>
                <a:cubicBezTo>
                  <a:pt x="202" y="490"/>
                  <a:pt x="203" y="490"/>
                  <a:pt x="203" y="489"/>
                </a:cubicBezTo>
                <a:cubicBezTo>
                  <a:pt x="204" y="489"/>
                  <a:pt x="205" y="488"/>
                  <a:pt x="206" y="487"/>
                </a:cubicBezTo>
                <a:cubicBezTo>
                  <a:pt x="248" y="456"/>
                  <a:pt x="248" y="456"/>
                  <a:pt x="248" y="456"/>
                </a:cubicBezTo>
                <a:cubicBezTo>
                  <a:pt x="283" y="429"/>
                  <a:pt x="319" y="402"/>
                  <a:pt x="355" y="374"/>
                </a:cubicBezTo>
                <a:cubicBezTo>
                  <a:pt x="379" y="356"/>
                  <a:pt x="379" y="356"/>
                  <a:pt x="379" y="356"/>
                </a:cubicBezTo>
                <a:cubicBezTo>
                  <a:pt x="387" y="349"/>
                  <a:pt x="395" y="343"/>
                  <a:pt x="403" y="336"/>
                </a:cubicBezTo>
                <a:cubicBezTo>
                  <a:pt x="421" y="321"/>
                  <a:pt x="440" y="307"/>
                  <a:pt x="459" y="292"/>
                </a:cubicBezTo>
                <a:cubicBezTo>
                  <a:pt x="477" y="276"/>
                  <a:pt x="496" y="261"/>
                  <a:pt x="515" y="246"/>
                </a:cubicBezTo>
                <a:cubicBezTo>
                  <a:pt x="533" y="231"/>
                  <a:pt x="553" y="217"/>
                  <a:pt x="572" y="203"/>
                </a:cubicBezTo>
                <a:cubicBezTo>
                  <a:pt x="591" y="188"/>
                  <a:pt x="610" y="173"/>
                  <a:pt x="628" y="158"/>
                </a:cubicBezTo>
                <a:cubicBezTo>
                  <a:pt x="685" y="113"/>
                  <a:pt x="685" y="113"/>
                  <a:pt x="685" y="113"/>
                </a:cubicBezTo>
                <a:cubicBezTo>
                  <a:pt x="704" y="98"/>
                  <a:pt x="723" y="83"/>
                  <a:pt x="741" y="68"/>
                </a:cubicBezTo>
                <a:cubicBezTo>
                  <a:pt x="760" y="52"/>
                  <a:pt x="778" y="37"/>
                  <a:pt x="796" y="21"/>
                </a:cubicBezTo>
                <a:cubicBezTo>
                  <a:pt x="809" y="10"/>
                  <a:pt x="809" y="10"/>
                  <a:pt x="809" y="10"/>
                </a:cubicBezTo>
                <a:cubicBezTo>
                  <a:pt x="813" y="6"/>
                  <a:pt x="813" y="6"/>
                  <a:pt x="813" y="6"/>
                </a:cubicBezTo>
                <a:cubicBezTo>
                  <a:pt x="814" y="6"/>
                  <a:pt x="815" y="4"/>
                  <a:pt x="816" y="3"/>
                </a:cubicBezTo>
                <a:cubicBezTo>
                  <a:pt x="816" y="3"/>
                  <a:pt x="816" y="2"/>
                  <a:pt x="816" y="1"/>
                </a:cubicBezTo>
                <a:cubicBezTo>
                  <a:pt x="815" y="0"/>
                  <a:pt x="814" y="0"/>
                  <a:pt x="813" y="0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351"/>
          </a:p>
        </p:txBody>
      </p:sp>
    </p:spTree>
    <p:extLst>
      <p:ext uri="{BB962C8B-B14F-4D97-AF65-F5344CB8AC3E}">
        <p14:creationId xmlns:p14="http://schemas.microsoft.com/office/powerpoint/2010/main" val="337228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+ Imag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743575" y="414338"/>
            <a:ext cx="6051551" cy="6046787"/>
          </a:xfrm>
        </p:spPr>
        <p:txBody>
          <a:bodyPr/>
          <a:lstStyle>
            <a:lvl1pPr marL="179996" indent="0">
              <a:lnSpc>
                <a:spcPct val="200000"/>
              </a:lnSpc>
              <a:buNone/>
              <a:defRPr sz="1600" b="1"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grpSp>
        <p:nvGrpSpPr>
          <p:cNvPr id="26" name="Group 4"/>
          <p:cNvGrpSpPr>
            <a:grpSpLocks noChangeAspect="1"/>
          </p:cNvGrpSpPr>
          <p:nvPr/>
        </p:nvGrpSpPr>
        <p:grpSpPr bwMode="auto">
          <a:xfrm>
            <a:off x="5622925" y="3567"/>
            <a:ext cx="6281739" cy="6584559"/>
            <a:chOff x="3542" y="3566"/>
            <a:chExt cx="3957" cy="6584559"/>
          </a:xfrm>
        </p:grpSpPr>
        <p:sp>
          <p:nvSpPr>
            <p:cNvPr id="27" name="AutoShape 3"/>
            <p:cNvSpPr>
              <a:spLocks noChangeAspect="1" noChangeArrowheads="1" noTextEdit="1"/>
            </p:cNvSpPr>
            <p:nvPr/>
          </p:nvSpPr>
          <p:spPr bwMode="auto">
            <a:xfrm>
              <a:off x="3542" y="314325"/>
              <a:ext cx="3957" cy="6273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grpSp>
          <p:nvGrpSpPr>
            <p:cNvPr id="28" name="Group 205"/>
            <p:cNvGrpSpPr>
              <a:grpSpLocks/>
            </p:cNvGrpSpPr>
            <p:nvPr/>
          </p:nvGrpSpPr>
          <p:grpSpPr bwMode="auto">
            <a:xfrm>
              <a:off x="3600" y="385763"/>
              <a:ext cx="3830" cy="5303838"/>
              <a:chOff x="3600" y="243"/>
              <a:chExt cx="3830" cy="3341"/>
            </a:xfrm>
          </p:grpSpPr>
          <p:sp>
            <p:nvSpPr>
              <p:cNvPr id="599" name="Line 5"/>
              <p:cNvSpPr>
                <a:spLocks noChangeShapeType="1"/>
              </p:cNvSpPr>
              <p:nvPr/>
            </p:nvSpPr>
            <p:spPr bwMode="auto">
              <a:xfrm>
                <a:off x="361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00" name="Line 6"/>
              <p:cNvSpPr>
                <a:spLocks noChangeShapeType="1"/>
              </p:cNvSpPr>
              <p:nvPr/>
            </p:nvSpPr>
            <p:spPr bwMode="auto">
              <a:xfrm>
                <a:off x="387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01" name="Line 7"/>
              <p:cNvSpPr>
                <a:spLocks noChangeShapeType="1"/>
              </p:cNvSpPr>
              <p:nvPr/>
            </p:nvSpPr>
            <p:spPr bwMode="auto">
              <a:xfrm>
                <a:off x="412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02" name="Line 8"/>
              <p:cNvSpPr>
                <a:spLocks noChangeShapeType="1"/>
              </p:cNvSpPr>
              <p:nvPr/>
            </p:nvSpPr>
            <p:spPr bwMode="auto">
              <a:xfrm>
                <a:off x="438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03" name="Line 9"/>
              <p:cNvSpPr>
                <a:spLocks noChangeShapeType="1"/>
              </p:cNvSpPr>
              <p:nvPr/>
            </p:nvSpPr>
            <p:spPr bwMode="auto">
              <a:xfrm>
                <a:off x="4634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04" name="Line 10"/>
              <p:cNvSpPr>
                <a:spLocks noChangeShapeType="1"/>
              </p:cNvSpPr>
              <p:nvPr/>
            </p:nvSpPr>
            <p:spPr bwMode="auto">
              <a:xfrm>
                <a:off x="488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05" name="Line 11"/>
              <p:cNvSpPr>
                <a:spLocks noChangeShapeType="1"/>
              </p:cNvSpPr>
              <p:nvPr/>
            </p:nvSpPr>
            <p:spPr bwMode="auto">
              <a:xfrm>
                <a:off x="514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06" name="Line 12"/>
              <p:cNvSpPr>
                <a:spLocks noChangeShapeType="1"/>
              </p:cNvSpPr>
              <p:nvPr/>
            </p:nvSpPr>
            <p:spPr bwMode="auto">
              <a:xfrm>
                <a:off x="539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07" name="Line 13"/>
              <p:cNvSpPr>
                <a:spLocks noChangeShapeType="1"/>
              </p:cNvSpPr>
              <p:nvPr/>
            </p:nvSpPr>
            <p:spPr bwMode="auto">
              <a:xfrm>
                <a:off x="565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08" name="Line 14"/>
              <p:cNvSpPr>
                <a:spLocks noChangeShapeType="1"/>
              </p:cNvSpPr>
              <p:nvPr/>
            </p:nvSpPr>
            <p:spPr bwMode="auto">
              <a:xfrm>
                <a:off x="5904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09" name="Line 15"/>
              <p:cNvSpPr>
                <a:spLocks noChangeShapeType="1"/>
              </p:cNvSpPr>
              <p:nvPr/>
            </p:nvSpPr>
            <p:spPr bwMode="auto">
              <a:xfrm>
                <a:off x="615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10" name="Line 16"/>
              <p:cNvSpPr>
                <a:spLocks noChangeShapeType="1"/>
              </p:cNvSpPr>
              <p:nvPr/>
            </p:nvSpPr>
            <p:spPr bwMode="auto">
              <a:xfrm>
                <a:off x="641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11" name="Line 17"/>
              <p:cNvSpPr>
                <a:spLocks noChangeShapeType="1"/>
              </p:cNvSpPr>
              <p:nvPr/>
            </p:nvSpPr>
            <p:spPr bwMode="auto">
              <a:xfrm>
                <a:off x="666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12" name="Line 18"/>
              <p:cNvSpPr>
                <a:spLocks noChangeShapeType="1"/>
              </p:cNvSpPr>
              <p:nvPr/>
            </p:nvSpPr>
            <p:spPr bwMode="auto">
              <a:xfrm>
                <a:off x="692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13" name="Line 19"/>
              <p:cNvSpPr>
                <a:spLocks noChangeShapeType="1"/>
              </p:cNvSpPr>
              <p:nvPr/>
            </p:nvSpPr>
            <p:spPr bwMode="auto">
              <a:xfrm>
                <a:off x="717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14" name="Line 20"/>
              <p:cNvSpPr>
                <a:spLocks noChangeShapeType="1"/>
              </p:cNvSpPr>
              <p:nvPr/>
            </p:nvSpPr>
            <p:spPr bwMode="auto">
              <a:xfrm>
                <a:off x="743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15" name="Line 21"/>
              <p:cNvSpPr>
                <a:spLocks noChangeShapeType="1"/>
              </p:cNvSpPr>
              <p:nvPr/>
            </p:nvSpPr>
            <p:spPr bwMode="auto">
              <a:xfrm>
                <a:off x="361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16" name="Line 22"/>
              <p:cNvSpPr>
                <a:spLocks noChangeShapeType="1"/>
              </p:cNvSpPr>
              <p:nvPr/>
            </p:nvSpPr>
            <p:spPr bwMode="auto">
              <a:xfrm>
                <a:off x="387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17" name="Line 23"/>
              <p:cNvSpPr>
                <a:spLocks noChangeShapeType="1"/>
              </p:cNvSpPr>
              <p:nvPr/>
            </p:nvSpPr>
            <p:spPr bwMode="auto">
              <a:xfrm>
                <a:off x="412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18" name="Line 24"/>
              <p:cNvSpPr>
                <a:spLocks noChangeShapeType="1"/>
              </p:cNvSpPr>
              <p:nvPr/>
            </p:nvSpPr>
            <p:spPr bwMode="auto">
              <a:xfrm>
                <a:off x="438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19" name="Line 25"/>
              <p:cNvSpPr>
                <a:spLocks noChangeShapeType="1"/>
              </p:cNvSpPr>
              <p:nvPr/>
            </p:nvSpPr>
            <p:spPr bwMode="auto">
              <a:xfrm>
                <a:off x="4634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20" name="Line 26"/>
              <p:cNvSpPr>
                <a:spLocks noChangeShapeType="1"/>
              </p:cNvSpPr>
              <p:nvPr/>
            </p:nvSpPr>
            <p:spPr bwMode="auto">
              <a:xfrm>
                <a:off x="488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21" name="Line 27"/>
              <p:cNvSpPr>
                <a:spLocks noChangeShapeType="1"/>
              </p:cNvSpPr>
              <p:nvPr/>
            </p:nvSpPr>
            <p:spPr bwMode="auto">
              <a:xfrm>
                <a:off x="514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22" name="Line 28"/>
              <p:cNvSpPr>
                <a:spLocks noChangeShapeType="1"/>
              </p:cNvSpPr>
              <p:nvPr/>
            </p:nvSpPr>
            <p:spPr bwMode="auto">
              <a:xfrm>
                <a:off x="539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23" name="Line 29"/>
              <p:cNvSpPr>
                <a:spLocks noChangeShapeType="1"/>
              </p:cNvSpPr>
              <p:nvPr/>
            </p:nvSpPr>
            <p:spPr bwMode="auto">
              <a:xfrm>
                <a:off x="565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24" name="Line 30"/>
              <p:cNvSpPr>
                <a:spLocks noChangeShapeType="1"/>
              </p:cNvSpPr>
              <p:nvPr/>
            </p:nvSpPr>
            <p:spPr bwMode="auto">
              <a:xfrm>
                <a:off x="5904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25" name="Line 31"/>
              <p:cNvSpPr>
                <a:spLocks noChangeShapeType="1"/>
              </p:cNvSpPr>
              <p:nvPr/>
            </p:nvSpPr>
            <p:spPr bwMode="auto">
              <a:xfrm>
                <a:off x="615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26" name="Line 32"/>
              <p:cNvSpPr>
                <a:spLocks noChangeShapeType="1"/>
              </p:cNvSpPr>
              <p:nvPr/>
            </p:nvSpPr>
            <p:spPr bwMode="auto">
              <a:xfrm>
                <a:off x="641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27" name="Line 33"/>
              <p:cNvSpPr>
                <a:spLocks noChangeShapeType="1"/>
              </p:cNvSpPr>
              <p:nvPr/>
            </p:nvSpPr>
            <p:spPr bwMode="auto">
              <a:xfrm>
                <a:off x="666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28" name="Line 34"/>
              <p:cNvSpPr>
                <a:spLocks noChangeShapeType="1"/>
              </p:cNvSpPr>
              <p:nvPr/>
            </p:nvSpPr>
            <p:spPr bwMode="auto">
              <a:xfrm>
                <a:off x="692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29" name="Line 35"/>
              <p:cNvSpPr>
                <a:spLocks noChangeShapeType="1"/>
              </p:cNvSpPr>
              <p:nvPr/>
            </p:nvSpPr>
            <p:spPr bwMode="auto">
              <a:xfrm>
                <a:off x="717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30" name="Line 36"/>
              <p:cNvSpPr>
                <a:spLocks noChangeShapeType="1"/>
              </p:cNvSpPr>
              <p:nvPr/>
            </p:nvSpPr>
            <p:spPr bwMode="auto">
              <a:xfrm>
                <a:off x="743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31" name="Line 37"/>
              <p:cNvSpPr>
                <a:spLocks noChangeShapeType="1"/>
              </p:cNvSpPr>
              <p:nvPr/>
            </p:nvSpPr>
            <p:spPr bwMode="auto">
              <a:xfrm flipH="1">
                <a:off x="3600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32" name="Line 38"/>
              <p:cNvSpPr>
                <a:spLocks noChangeShapeType="1"/>
              </p:cNvSpPr>
              <p:nvPr/>
            </p:nvSpPr>
            <p:spPr bwMode="auto">
              <a:xfrm flipH="1">
                <a:off x="3854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33" name="Line 39"/>
              <p:cNvSpPr>
                <a:spLocks noChangeShapeType="1"/>
              </p:cNvSpPr>
              <p:nvPr/>
            </p:nvSpPr>
            <p:spPr bwMode="auto">
              <a:xfrm flipH="1">
                <a:off x="4108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34" name="Line 40"/>
              <p:cNvSpPr>
                <a:spLocks noChangeShapeType="1"/>
              </p:cNvSpPr>
              <p:nvPr/>
            </p:nvSpPr>
            <p:spPr bwMode="auto">
              <a:xfrm flipH="1">
                <a:off x="4362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35" name="Line 41"/>
              <p:cNvSpPr>
                <a:spLocks noChangeShapeType="1"/>
              </p:cNvSpPr>
              <p:nvPr/>
            </p:nvSpPr>
            <p:spPr bwMode="auto">
              <a:xfrm flipH="1">
                <a:off x="4616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36" name="Line 42"/>
              <p:cNvSpPr>
                <a:spLocks noChangeShapeType="1"/>
              </p:cNvSpPr>
              <p:nvPr/>
            </p:nvSpPr>
            <p:spPr bwMode="auto">
              <a:xfrm flipH="1">
                <a:off x="4870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37" name="Line 43"/>
              <p:cNvSpPr>
                <a:spLocks noChangeShapeType="1"/>
              </p:cNvSpPr>
              <p:nvPr/>
            </p:nvSpPr>
            <p:spPr bwMode="auto">
              <a:xfrm flipH="1">
                <a:off x="5124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38" name="Line 44"/>
              <p:cNvSpPr>
                <a:spLocks noChangeShapeType="1"/>
              </p:cNvSpPr>
              <p:nvPr/>
            </p:nvSpPr>
            <p:spPr bwMode="auto">
              <a:xfrm flipH="1">
                <a:off x="5378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39" name="Line 45"/>
              <p:cNvSpPr>
                <a:spLocks noChangeShapeType="1"/>
              </p:cNvSpPr>
              <p:nvPr/>
            </p:nvSpPr>
            <p:spPr bwMode="auto">
              <a:xfrm flipH="1">
                <a:off x="5632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40" name="Line 46"/>
              <p:cNvSpPr>
                <a:spLocks noChangeShapeType="1"/>
              </p:cNvSpPr>
              <p:nvPr/>
            </p:nvSpPr>
            <p:spPr bwMode="auto">
              <a:xfrm flipH="1">
                <a:off x="5886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41" name="Line 47"/>
              <p:cNvSpPr>
                <a:spLocks noChangeShapeType="1"/>
              </p:cNvSpPr>
              <p:nvPr/>
            </p:nvSpPr>
            <p:spPr bwMode="auto">
              <a:xfrm flipH="1">
                <a:off x="6140" y="356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42" name="Line 48"/>
              <p:cNvSpPr>
                <a:spLocks noChangeShapeType="1"/>
              </p:cNvSpPr>
              <p:nvPr/>
            </p:nvSpPr>
            <p:spPr bwMode="auto">
              <a:xfrm flipH="1">
                <a:off x="6394" y="356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43" name="Line 49"/>
              <p:cNvSpPr>
                <a:spLocks noChangeShapeType="1"/>
              </p:cNvSpPr>
              <p:nvPr/>
            </p:nvSpPr>
            <p:spPr bwMode="auto">
              <a:xfrm flipH="1">
                <a:off x="6648" y="356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44" name="Line 50"/>
              <p:cNvSpPr>
                <a:spLocks noChangeShapeType="1"/>
              </p:cNvSpPr>
              <p:nvPr/>
            </p:nvSpPr>
            <p:spPr bwMode="auto">
              <a:xfrm flipH="1">
                <a:off x="6902" y="356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45" name="Line 51"/>
              <p:cNvSpPr>
                <a:spLocks noChangeShapeType="1"/>
              </p:cNvSpPr>
              <p:nvPr/>
            </p:nvSpPr>
            <p:spPr bwMode="auto">
              <a:xfrm flipH="1">
                <a:off x="7156" y="356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46" name="Line 52"/>
              <p:cNvSpPr>
                <a:spLocks noChangeShapeType="1"/>
              </p:cNvSpPr>
              <p:nvPr/>
            </p:nvSpPr>
            <p:spPr bwMode="auto">
              <a:xfrm>
                <a:off x="361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47" name="Line 53"/>
              <p:cNvSpPr>
                <a:spLocks noChangeShapeType="1"/>
              </p:cNvSpPr>
              <p:nvPr/>
            </p:nvSpPr>
            <p:spPr bwMode="auto">
              <a:xfrm>
                <a:off x="361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48" name="Line 54"/>
              <p:cNvSpPr>
                <a:spLocks noChangeShapeType="1"/>
              </p:cNvSpPr>
              <p:nvPr/>
            </p:nvSpPr>
            <p:spPr bwMode="auto">
              <a:xfrm>
                <a:off x="361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49" name="Line 55"/>
              <p:cNvSpPr>
                <a:spLocks noChangeShapeType="1"/>
              </p:cNvSpPr>
              <p:nvPr/>
            </p:nvSpPr>
            <p:spPr bwMode="auto">
              <a:xfrm>
                <a:off x="361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50" name="Line 56"/>
              <p:cNvSpPr>
                <a:spLocks noChangeShapeType="1"/>
              </p:cNvSpPr>
              <p:nvPr/>
            </p:nvSpPr>
            <p:spPr bwMode="auto">
              <a:xfrm>
                <a:off x="361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51" name="Line 57"/>
              <p:cNvSpPr>
                <a:spLocks noChangeShapeType="1"/>
              </p:cNvSpPr>
              <p:nvPr/>
            </p:nvSpPr>
            <p:spPr bwMode="auto">
              <a:xfrm>
                <a:off x="361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52" name="Line 58"/>
              <p:cNvSpPr>
                <a:spLocks noChangeShapeType="1"/>
              </p:cNvSpPr>
              <p:nvPr/>
            </p:nvSpPr>
            <p:spPr bwMode="auto">
              <a:xfrm>
                <a:off x="361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53" name="Line 59"/>
              <p:cNvSpPr>
                <a:spLocks noChangeShapeType="1"/>
              </p:cNvSpPr>
              <p:nvPr/>
            </p:nvSpPr>
            <p:spPr bwMode="auto">
              <a:xfrm>
                <a:off x="361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54" name="Line 60"/>
              <p:cNvSpPr>
                <a:spLocks noChangeShapeType="1"/>
              </p:cNvSpPr>
              <p:nvPr/>
            </p:nvSpPr>
            <p:spPr bwMode="auto">
              <a:xfrm>
                <a:off x="361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55" name="Line 61"/>
              <p:cNvSpPr>
                <a:spLocks noChangeShapeType="1"/>
              </p:cNvSpPr>
              <p:nvPr/>
            </p:nvSpPr>
            <p:spPr bwMode="auto">
              <a:xfrm>
                <a:off x="361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56" name="Line 62"/>
              <p:cNvSpPr>
                <a:spLocks noChangeShapeType="1"/>
              </p:cNvSpPr>
              <p:nvPr/>
            </p:nvSpPr>
            <p:spPr bwMode="auto">
              <a:xfrm>
                <a:off x="361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57" name="Line 63"/>
              <p:cNvSpPr>
                <a:spLocks noChangeShapeType="1"/>
              </p:cNvSpPr>
              <p:nvPr/>
            </p:nvSpPr>
            <p:spPr bwMode="auto">
              <a:xfrm>
                <a:off x="361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58" name="Line 64"/>
              <p:cNvSpPr>
                <a:spLocks noChangeShapeType="1"/>
              </p:cNvSpPr>
              <p:nvPr/>
            </p:nvSpPr>
            <p:spPr bwMode="auto">
              <a:xfrm>
                <a:off x="361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59" name="Line 65"/>
              <p:cNvSpPr>
                <a:spLocks noChangeShapeType="1"/>
              </p:cNvSpPr>
              <p:nvPr/>
            </p:nvSpPr>
            <p:spPr bwMode="auto">
              <a:xfrm>
                <a:off x="387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60" name="Line 66"/>
              <p:cNvSpPr>
                <a:spLocks noChangeShapeType="1"/>
              </p:cNvSpPr>
              <p:nvPr/>
            </p:nvSpPr>
            <p:spPr bwMode="auto">
              <a:xfrm>
                <a:off x="387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61" name="Line 67"/>
              <p:cNvSpPr>
                <a:spLocks noChangeShapeType="1"/>
              </p:cNvSpPr>
              <p:nvPr/>
            </p:nvSpPr>
            <p:spPr bwMode="auto">
              <a:xfrm>
                <a:off x="387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62" name="Line 68"/>
              <p:cNvSpPr>
                <a:spLocks noChangeShapeType="1"/>
              </p:cNvSpPr>
              <p:nvPr/>
            </p:nvSpPr>
            <p:spPr bwMode="auto">
              <a:xfrm>
                <a:off x="387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63" name="Line 69"/>
              <p:cNvSpPr>
                <a:spLocks noChangeShapeType="1"/>
              </p:cNvSpPr>
              <p:nvPr/>
            </p:nvSpPr>
            <p:spPr bwMode="auto">
              <a:xfrm>
                <a:off x="387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64" name="Line 70"/>
              <p:cNvSpPr>
                <a:spLocks noChangeShapeType="1"/>
              </p:cNvSpPr>
              <p:nvPr/>
            </p:nvSpPr>
            <p:spPr bwMode="auto">
              <a:xfrm>
                <a:off x="387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65" name="Line 71"/>
              <p:cNvSpPr>
                <a:spLocks noChangeShapeType="1"/>
              </p:cNvSpPr>
              <p:nvPr/>
            </p:nvSpPr>
            <p:spPr bwMode="auto">
              <a:xfrm>
                <a:off x="387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66" name="Line 72"/>
              <p:cNvSpPr>
                <a:spLocks noChangeShapeType="1"/>
              </p:cNvSpPr>
              <p:nvPr/>
            </p:nvSpPr>
            <p:spPr bwMode="auto">
              <a:xfrm>
                <a:off x="387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67" name="Line 73"/>
              <p:cNvSpPr>
                <a:spLocks noChangeShapeType="1"/>
              </p:cNvSpPr>
              <p:nvPr/>
            </p:nvSpPr>
            <p:spPr bwMode="auto">
              <a:xfrm>
                <a:off x="387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68" name="Line 74"/>
              <p:cNvSpPr>
                <a:spLocks noChangeShapeType="1"/>
              </p:cNvSpPr>
              <p:nvPr/>
            </p:nvSpPr>
            <p:spPr bwMode="auto">
              <a:xfrm>
                <a:off x="387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69" name="Line 75"/>
              <p:cNvSpPr>
                <a:spLocks noChangeShapeType="1"/>
              </p:cNvSpPr>
              <p:nvPr/>
            </p:nvSpPr>
            <p:spPr bwMode="auto">
              <a:xfrm>
                <a:off x="387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70" name="Line 76"/>
              <p:cNvSpPr>
                <a:spLocks noChangeShapeType="1"/>
              </p:cNvSpPr>
              <p:nvPr/>
            </p:nvSpPr>
            <p:spPr bwMode="auto">
              <a:xfrm>
                <a:off x="387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71" name="Line 77"/>
              <p:cNvSpPr>
                <a:spLocks noChangeShapeType="1"/>
              </p:cNvSpPr>
              <p:nvPr/>
            </p:nvSpPr>
            <p:spPr bwMode="auto">
              <a:xfrm>
                <a:off x="387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72" name="Line 78"/>
              <p:cNvSpPr>
                <a:spLocks noChangeShapeType="1"/>
              </p:cNvSpPr>
              <p:nvPr/>
            </p:nvSpPr>
            <p:spPr bwMode="auto">
              <a:xfrm>
                <a:off x="412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73" name="Line 79"/>
              <p:cNvSpPr>
                <a:spLocks noChangeShapeType="1"/>
              </p:cNvSpPr>
              <p:nvPr/>
            </p:nvSpPr>
            <p:spPr bwMode="auto">
              <a:xfrm>
                <a:off x="412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74" name="Line 80"/>
              <p:cNvSpPr>
                <a:spLocks noChangeShapeType="1"/>
              </p:cNvSpPr>
              <p:nvPr/>
            </p:nvSpPr>
            <p:spPr bwMode="auto">
              <a:xfrm>
                <a:off x="412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75" name="Line 81"/>
              <p:cNvSpPr>
                <a:spLocks noChangeShapeType="1"/>
              </p:cNvSpPr>
              <p:nvPr/>
            </p:nvSpPr>
            <p:spPr bwMode="auto">
              <a:xfrm>
                <a:off x="412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76" name="Line 82"/>
              <p:cNvSpPr>
                <a:spLocks noChangeShapeType="1"/>
              </p:cNvSpPr>
              <p:nvPr/>
            </p:nvSpPr>
            <p:spPr bwMode="auto">
              <a:xfrm>
                <a:off x="412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77" name="Line 83"/>
              <p:cNvSpPr>
                <a:spLocks noChangeShapeType="1"/>
              </p:cNvSpPr>
              <p:nvPr/>
            </p:nvSpPr>
            <p:spPr bwMode="auto">
              <a:xfrm>
                <a:off x="412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78" name="Line 84"/>
              <p:cNvSpPr>
                <a:spLocks noChangeShapeType="1"/>
              </p:cNvSpPr>
              <p:nvPr/>
            </p:nvSpPr>
            <p:spPr bwMode="auto">
              <a:xfrm>
                <a:off x="412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79" name="Line 85"/>
              <p:cNvSpPr>
                <a:spLocks noChangeShapeType="1"/>
              </p:cNvSpPr>
              <p:nvPr/>
            </p:nvSpPr>
            <p:spPr bwMode="auto">
              <a:xfrm>
                <a:off x="412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80" name="Line 86"/>
              <p:cNvSpPr>
                <a:spLocks noChangeShapeType="1"/>
              </p:cNvSpPr>
              <p:nvPr/>
            </p:nvSpPr>
            <p:spPr bwMode="auto">
              <a:xfrm>
                <a:off x="412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81" name="Line 87"/>
              <p:cNvSpPr>
                <a:spLocks noChangeShapeType="1"/>
              </p:cNvSpPr>
              <p:nvPr/>
            </p:nvSpPr>
            <p:spPr bwMode="auto">
              <a:xfrm>
                <a:off x="412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82" name="Line 88"/>
              <p:cNvSpPr>
                <a:spLocks noChangeShapeType="1"/>
              </p:cNvSpPr>
              <p:nvPr/>
            </p:nvSpPr>
            <p:spPr bwMode="auto">
              <a:xfrm>
                <a:off x="412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83" name="Line 89"/>
              <p:cNvSpPr>
                <a:spLocks noChangeShapeType="1"/>
              </p:cNvSpPr>
              <p:nvPr/>
            </p:nvSpPr>
            <p:spPr bwMode="auto">
              <a:xfrm>
                <a:off x="412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84" name="Line 90"/>
              <p:cNvSpPr>
                <a:spLocks noChangeShapeType="1"/>
              </p:cNvSpPr>
              <p:nvPr/>
            </p:nvSpPr>
            <p:spPr bwMode="auto">
              <a:xfrm>
                <a:off x="412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85" name="Line 91"/>
              <p:cNvSpPr>
                <a:spLocks noChangeShapeType="1"/>
              </p:cNvSpPr>
              <p:nvPr/>
            </p:nvSpPr>
            <p:spPr bwMode="auto">
              <a:xfrm>
                <a:off x="438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86" name="Line 92"/>
              <p:cNvSpPr>
                <a:spLocks noChangeShapeType="1"/>
              </p:cNvSpPr>
              <p:nvPr/>
            </p:nvSpPr>
            <p:spPr bwMode="auto">
              <a:xfrm>
                <a:off x="438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87" name="Line 93"/>
              <p:cNvSpPr>
                <a:spLocks noChangeShapeType="1"/>
              </p:cNvSpPr>
              <p:nvPr/>
            </p:nvSpPr>
            <p:spPr bwMode="auto">
              <a:xfrm>
                <a:off x="438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88" name="Line 94"/>
              <p:cNvSpPr>
                <a:spLocks noChangeShapeType="1"/>
              </p:cNvSpPr>
              <p:nvPr/>
            </p:nvSpPr>
            <p:spPr bwMode="auto">
              <a:xfrm>
                <a:off x="438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89" name="Line 95"/>
              <p:cNvSpPr>
                <a:spLocks noChangeShapeType="1"/>
              </p:cNvSpPr>
              <p:nvPr/>
            </p:nvSpPr>
            <p:spPr bwMode="auto">
              <a:xfrm>
                <a:off x="438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90" name="Line 96"/>
              <p:cNvSpPr>
                <a:spLocks noChangeShapeType="1"/>
              </p:cNvSpPr>
              <p:nvPr/>
            </p:nvSpPr>
            <p:spPr bwMode="auto">
              <a:xfrm>
                <a:off x="438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91" name="Line 97"/>
              <p:cNvSpPr>
                <a:spLocks noChangeShapeType="1"/>
              </p:cNvSpPr>
              <p:nvPr/>
            </p:nvSpPr>
            <p:spPr bwMode="auto">
              <a:xfrm>
                <a:off x="438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92" name="Line 98"/>
              <p:cNvSpPr>
                <a:spLocks noChangeShapeType="1"/>
              </p:cNvSpPr>
              <p:nvPr/>
            </p:nvSpPr>
            <p:spPr bwMode="auto">
              <a:xfrm>
                <a:off x="438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93" name="Line 99"/>
              <p:cNvSpPr>
                <a:spLocks noChangeShapeType="1"/>
              </p:cNvSpPr>
              <p:nvPr/>
            </p:nvSpPr>
            <p:spPr bwMode="auto">
              <a:xfrm>
                <a:off x="438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94" name="Line 100"/>
              <p:cNvSpPr>
                <a:spLocks noChangeShapeType="1"/>
              </p:cNvSpPr>
              <p:nvPr/>
            </p:nvSpPr>
            <p:spPr bwMode="auto">
              <a:xfrm>
                <a:off x="438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95" name="Line 101"/>
              <p:cNvSpPr>
                <a:spLocks noChangeShapeType="1"/>
              </p:cNvSpPr>
              <p:nvPr/>
            </p:nvSpPr>
            <p:spPr bwMode="auto">
              <a:xfrm>
                <a:off x="438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96" name="Line 102"/>
              <p:cNvSpPr>
                <a:spLocks noChangeShapeType="1"/>
              </p:cNvSpPr>
              <p:nvPr/>
            </p:nvSpPr>
            <p:spPr bwMode="auto">
              <a:xfrm>
                <a:off x="438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97" name="Line 103"/>
              <p:cNvSpPr>
                <a:spLocks noChangeShapeType="1"/>
              </p:cNvSpPr>
              <p:nvPr/>
            </p:nvSpPr>
            <p:spPr bwMode="auto">
              <a:xfrm>
                <a:off x="438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98" name="Line 104"/>
              <p:cNvSpPr>
                <a:spLocks noChangeShapeType="1"/>
              </p:cNvSpPr>
              <p:nvPr/>
            </p:nvSpPr>
            <p:spPr bwMode="auto">
              <a:xfrm>
                <a:off x="4634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699" name="Line 105"/>
              <p:cNvSpPr>
                <a:spLocks noChangeShapeType="1"/>
              </p:cNvSpPr>
              <p:nvPr/>
            </p:nvSpPr>
            <p:spPr bwMode="auto">
              <a:xfrm>
                <a:off x="4634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00" name="Line 106"/>
              <p:cNvSpPr>
                <a:spLocks noChangeShapeType="1"/>
              </p:cNvSpPr>
              <p:nvPr/>
            </p:nvSpPr>
            <p:spPr bwMode="auto">
              <a:xfrm>
                <a:off x="4634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01" name="Line 107"/>
              <p:cNvSpPr>
                <a:spLocks noChangeShapeType="1"/>
              </p:cNvSpPr>
              <p:nvPr/>
            </p:nvSpPr>
            <p:spPr bwMode="auto">
              <a:xfrm>
                <a:off x="4634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02" name="Line 108"/>
              <p:cNvSpPr>
                <a:spLocks noChangeShapeType="1"/>
              </p:cNvSpPr>
              <p:nvPr/>
            </p:nvSpPr>
            <p:spPr bwMode="auto">
              <a:xfrm>
                <a:off x="4634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03" name="Line 109"/>
              <p:cNvSpPr>
                <a:spLocks noChangeShapeType="1"/>
              </p:cNvSpPr>
              <p:nvPr/>
            </p:nvSpPr>
            <p:spPr bwMode="auto">
              <a:xfrm>
                <a:off x="4634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04" name="Line 110"/>
              <p:cNvSpPr>
                <a:spLocks noChangeShapeType="1"/>
              </p:cNvSpPr>
              <p:nvPr/>
            </p:nvSpPr>
            <p:spPr bwMode="auto">
              <a:xfrm>
                <a:off x="4634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05" name="Line 111"/>
              <p:cNvSpPr>
                <a:spLocks noChangeShapeType="1"/>
              </p:cNvSpPr>
              <p:nvPr/>
            </p:nvSpPr>
            <p:spPr bwMode="auto">
              <a:xfrm>
                <a:off x="4634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06" name="Line 112"/>
              <p:cNvSpPr>
                <a:spLocks noChangeShapeType="1"/>
              </p:cNvSpPr>
              <p:nvPr/>
            </p:nvSpPr>
            <p:spPr bwMode="auto">
              <a:xfrm>
                <a:off x="4634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07" name="Line 113"/>
              <p:cNvSpPr>
                <a:spLocks noChangeShapeType="1"/>
              </p:cNvSpPr>
              <p:nvPr/>
            </p:nvSpPr>
            <p:spPr bwMode="auto">
              <a:xfrm>
                <a:off x="4634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08" name="Line 114"/>
              <p:cNvSpPr>
                <a:spLocks noChangeShapeType="1"/>
              </p:cNvSpPr>
              <p:nvPr/>
            </p:nvSpPr>
            <p:spPr bwMode="auto">
              <a:xfrm>
                <a:off x="4634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09" name="Line 115"/>
              <p:cNvSpPr>
                <a:spLocks noChangeShapeType="1"/>
              </p:cNvSpPr>
              <p:nvPr/>
            </p:nvSpPr>
            <p:spPr bwMode="auto">
              <a:xfrm>
                <a:off x="4634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10" name="Line 116"/>
              <p:cNvSpPr>
                <a:spLocks noChangeShapeType="1"/>
              </p:cNvSpPr>
              <p:nvPr/>
            </p:nvSpPr>
            <p:spPr bwMode="auto">
              <a:xfrm>
                <a:off x="4634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11" name="Line 117"/>
              <p:cNvSpPr>
                <a:spLocks noChangeShapeType="1"/>
              </p:cNvSpPr>
              <p:nvPr/>
            </p:nvSpPr>
            <p:spPr bwMode="auto">
              <a:xfrm>
                <a:off x="488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12" name="Line 118"/>
              <p:cNvSpPr>
                <a:spLocks noChangeShapeType="1"/>
              </p:cNvSpPr>
              <p:nvPr/>
            </p:nvSpPr>
            <p:spPr bwMode="auto">
              <a:xfrm>
                <a:off x="488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13" name="Line 119"/>
              <p:cNvSpPr>
                <a:spLocks noChangeShapeType="1"/>
              </p:cNvSpPr>
              <p:nvPr/>
            </p:nvSpPr>
            <p:spPr bwMode="auto">
              <a:xfrm>
                <a:off x="488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14" name="Line 120"/>
              <p:cNvSpPr>
                <a:spLocks noChangeShapeType="1"/>
              </p:cNvSpPr>
              <p:nvPr/>
            </p:nvSpPr>
            <p:spPr bwMode="auto">
              <a:xfrm>
                <a:off x="488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15" name="Line 121"/>
              <p:cNvSpPr>
                <a:spLocks noChangeShapeType="1"/>
              </p:cNvSpPr>
              <p:nvPr/>
            </p:nvSpPr>
            <p:spPr bwMode="auto">
              <a:xfrm>
                <a:off x="488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16" name="Line 122"/>
              <p:cNvSpPr>
                <a:spLocks noChangeShapeType="1"/>
              </p:cNvSpPr>
              <p:nvPr/>
            </p:nvSpPr>
            <p:spPr bwMode="auto">
              <a:xfrm>
                <a:off x="488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17" name="Line 123"/>
              <p:cNvSpPr>
                <a:spLocks noChangeShapeType="1"/>
              </p:cNvSpPr>
              <p:nvPr/>
            </p:nvSpPr>
            <p:spPr bwMode="auto">
              <a:xfrm>
                <a:off x="488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18" name="Line 124"/>
              <p:cNvSpPr>
                <a:spLocks noChangeShapeType="1"/>
              </p:cNvSpPr>
              <p:nvPr/>
            </p:nvSpPr>
            <p:spPr bwMode="auto">
              <a:xfrm>
                <a:off x="488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19" name="Line 125"/>
              <p:cNvSpPr>
                <a:spLocks noChangeShapeType="1"/>
              </p:cNvSpPr>
              <p:nvPr/>
            </p:nvSpPr>
            <p:spPr bwMode="auto">
              <a:xfrm>
                <a:off x="488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20" name="Line 126"/>
              <p:cNvSpPr>
                <a:spLocks noChangeShapeType="1"/>
              </p:cNvSpPr>
              <p:nvPr/>
            </p:nvSpPr>
            <p:spPr bwMode="auto">
              <a:xfrm>
                <a:off x="488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21" name="Line 127"/>
              <p:cNvSpPr>
                <a:spLocks noChangeShapeType="1"/>
              </p:cNvSpPr>
              <p:nvPr/>
            </p:nvSpPr>
            <p:spPr bwMode="auto">
              <a:xfrm>
                <a:off x="488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22" name="Line 128"/>
              <p:cNvSpPr>
                <a:spLocks noChangeShapeType="1"/>
              </p:cNvSpPr>
              <p:nvPr/>
            </p:nvSpPr>
            <p:spPr bwMode="auto">
              <a:xfrm>
                <a:off x="488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23" name="Line 129"/>
              <p:cNvSpPr>
                <a:spLocks noChangeShapeType="1"/>
              </p:cNvSpPr>
              <p:nvPr/>
            </p:nvSpPr>
            <p:spPr bwMode="auto">
              <a:xfrm>
                <a:off x="488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24" name="Line 130"/>
              <p:cNvSpPr>
                <a:spLocks noChangeShapeType="1"/>
              </p:cNvSpPr>
              <p:nvPr/>
            </p:nvSpPr>
            <p:spPr bwMode="auto">
              <a:xfrm>
                <a:off x="514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25" name="Line 131"/>
              <p:cNvSpPr>
                <a:spLocks noChangeShapeType="1"/>
              </p:cNvSpPr>
              <p:nvPr/>
            </p:nvSpPr>
            <p:spPr bwMode="auto">
              <a:xfrm>
                <a:off x="514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26" name="Line 132"/>
              <p:cNvSpPr>
                <a:spLocks noChangeShapeType="1"/>
              </p:cNvSpPr>
              <p:nvPr/>
            </p:nvSpPr>
            <p:spPr bwMode="auto">
              <a:xfrm>
                <a:off x="514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27" name="Line 133"/>
              <p:cNvSpPr>
                <a:spLocks noChangeShapeType="1"/>
              </p:cNvSpPr>
              <p:nvPr/>
            </p:nvSpPr>
            <p:spPr bwMode="auto">
              <a:xfrm>
                <a:off x="514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28" name="Line 134"/>
              <p:cNvSpPr>
                <a:spLocks noChangeShapeType="1"/>
              </p:cNvSpPr>
              <p:nvPr/>
            </p:nvSpPr>
            <p:spPr bwMode="auto">
              <a:xfrm>
                <a:off x="514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29" name="Line 135"/>
              <p:cNvSpPr>
                <a:spLocks noChangeShapeType="1"/>
              </p:cNvSpPr>
              <p:nvPr/>
            </p:nvSpPr>
            <p:spPr bwMode="auto">
              <a:xfrm>
                <a:off x="514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30" name="Line 136"/>
              <p:cNvSpPr>
                <a:spLocks noChangeShapeType="1"/>
              </p:cNvSpPr>
              <p:nvPr/>
            </p:nvSpPr>
            <p:spPr bwMode="auto">
              <a:xfrm>
                <a:off x="514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31" name="Line 137"/>
              <p:cNvSpPr>
                <a:spLocks noChangeShapeType="1"/>
              </p:cNvSpPr>
              <p:nvPr/>
            </p:nvSpPr>
            <p:spPr bwMode="auto">
              <a:xfrm>
                <a:off x="514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32" name="Line 138"/>
              <p:cNvSpPr>
                <a:spLocks noChangeShapeType="1"/>
              </p:cNvSpPr>
              <p:nvPr/>
            </p:nvSpPr>
            <p:spPr bwMode="auto">
              <a:xfrm>
                <a:off x="514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33" name="Line 139"/>
              <p:cNvSpPr>
                <a:spLocks noChangeShapeType="1"/>
              </p:cNvSpPr>
              <p:nvPr/>
            </p:nvSpPr>
            <p:spPr bwMode="auto">
              <a:xfrm>
                <a:off x="514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34" name="Line 140"/>
              <p:cNvSpPr>
                <a:spLocks noChangeShapeType="1"/>
              </p:cNvSpPr>
              <p:nvPr/>
            </p:nvSpPr>
            <p:spPr bwMode="auto">
              <a:xfrm>
                <a:off x="514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35" name="Line 141"/>
              <p:cNvSpPr>
                <a:spLocks noChangeShapeType="1"/>
              </p:cNvSpPr>
              <p:nvPr/>
            </p:nvSpPr>
            <p:spPr bwMode="auto">
              <a:xfrm>
                <a:off x="514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36" name="Line 142"/>
              <p:cNvSpPr>
                <a:spLocks noChangeShapeType="1"/>
              </p:cNvSpPr>
              <p:nvPr/>
            </p:nvSpPr>
            <p:spPr bwMode="auto">
              <a:xfrm>
                <a:off x="514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37" name="Line 143"/>
              <p:cNvSpPr>
                <a:spLocks noChangeShapeType="1"/>
              </p:cNvSpPr>
              <p:nvPr/>
            </p:nvSpPr>
            <p:spPr bwMode="auto">
              <a:xfrm>
                <a:off x="539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38" name="Line 144"/>
              <p:cNvSpPr>
                <a:spLocks noChangeShapeType="1"/>
              </p:cNvSpPr>
              <p:nvPr/>
            </p:nvSpPr>
            <p:spPr bwMode="auto">
              <a:xfrm>
                <a:off x="539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39" name="Line 145"/>
              <p:cNvSpPr>
                <a:spLocks noChangeShapeType="1"/>
              </p:cNvSpPr>
              <p:nvPr/>
            </p:nvSpPr>
            <p:spPr bwMode="auto">
              <a:xfrm>
                <a:off x="539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40" name="Line 146"/>
              <p:cNvSpPr>
                <a:spLocks noChangeShapeType="1"/>
              </p:cNvSpPr>
              <p:nvPr/>
            </p:nvSpPr>
            <p:spPr bwMode="auto">
              <a:xfrm>
                <a:off x="539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41" name="Line 147"/>
              <p:cNvSpPr>
                <a:spLocks noChangeShapeType="1"/>
              </p:cNvSpPr>
              <p:nvPr/>
            </p:nvSpPr>
            <p:spPr bwMode="auto">
              <a:xfrm>
                <a:off x="539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42" name="Line 148"/>
              <p:cNvSpPr>
                <a:spLocks noChangeShapeType="1"/>
              </p:cNvSpPr>
              <p:nvPr/>
            </p:nvSpPr>
            <p:spPr bwMode="auto">
              <a:xfrm>
                <a:off x="539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43" name="Line 149"/>
              <p:cNvSpPr>
                <a:spLocks noChangeShapeType="1"/>
              </p:cNvSpPr>
              <p:nvPr/>
            </p:nvSpPr>
            <p:spPr bwMode="auto">
              <a:xfrm>
                <a:off x="539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44" name="Line 150"/>
              <p:cNvSpPr>
                <a:spLocks noChangeShapeType="1"/>
              </p:cNvSpPr>
              <p:nvPr/>
            </p:nvSpPr>
            <p:spPr bwMode="auto">
              <a:xfrm>
                <a:off x="539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45" name="Line 151"/>
              <p:cNvSpPr>
                <a:spLocks noChangeShapeType="1"/>
              </p:cNvSpPr>
              <p:nvPr/>
            </p:nvSpPr>
            <p:spPr bwMode="auto">
              <a:xfrm>
                <a:off x="539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46" name="Line 152"/>
              <p:cNvSpPr>
                <a:spLocks noChangeShapeType="1"/>
              </p:cNvSpPr>
              <p:nvPr/>
            </p:nvSpPr>
            <p:spPr bwMode="auto">
              <a:xfrm>
                <a:off x="539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47" name="Line 153"/>
              <p:cNvSpPr>
                <a:spLocks noChangeShapeType="1"/>
              </p:cNvSpPr>
              <p:nvPr/>
            </p:nvSpPr>
            <p:spPr bwMode="auto">
              <a:xfrm>
                <a:off x="539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48" name="Line 154"/>
              <p:cNvSpPr>
                <a:spLocks noChangeShapeType="1"/>
              </p:cNvSpPr>
              <p:nvPr/>
            </p:nvSpPr>
            <p:spPr bwMode="auto">
              <a:xfrm>
                <a:off x="539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49" name="Line 155"/>
              <p:cNvSpPr>
                <a:spLocks noChangeShapeType="1"/>
              </p:cNvSpPr>
              <p:nvPr/>
            </p:nvSpPr>
            <p:spPr bwMode="auto">
              <a:xfrm>
                <a:off x="539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50" name="Line 156"/>
              <p:cNvSpPr>
                <a:spLocks noChangeShapeType="1"/>
              </p:cNvSpPr>
              <p:nvPr/>
            </p:nvSpPr>
            <p:spPr bwMode="auto">
              <a:xfrm>
                <a:off x="565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51" name="Line 157"/>
              <p:cNvSpPr>
                <a:spLocks noChangeShapeType="1"/>
              </p:cNvSpPr>
              <p:nvPr/>
            </p:nvSpPr>
            <p:spPr bwMode="auto">
              <a:xfrm>
                <a:off x="565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52" name="Line 158"/>
              <p:cNvSpPr>
                <a:spLocks noChangeShapeType="1"/>
              </p:cNvSpPr>
              <p:nvPr/>
            </p:nvSpPr>
            <p:spPr bwMode="auto">
              <a:xfrm>
                <a:off x="565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53" name="Line 159"/>
              <p:cNvSpPr>
                <a:spLocks noChangeShapeType="1"/>
              </p:cNvSpPr>
              <p:nvPr/>
            </p:nvSpPr>
            <p:spPr bwMode="auto">
              <a:xfrm>
                <a:off x="565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54" name="Line 160"/>
              <p:cNvSpPr>
                <a:spLocks noChangeShapeType="1"/>
              </p:cNvSpPr>
              <p:nvPr/>
            </p:nvSpPr>
            <p:spPr bwMode="auto">
              <a:xfrm>
                <a:off x="565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55" name="Line 161"/>
              <p:cNvSpPr>
                <a:spLocks noChangeShapeType="1"/>
              </p:cNvSpPr>
              <p:nvPr/>
            </p:nvSpPr>
            <p:spPr bwMode="auto">
              <a:xfrm>
                <a:off x="565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56" name="Line 162"/>
              <p:cNvSpPr>
                <a:spLocks noChangeShapeType="1"/>
              </p:cNvSpPr>
              <p:nvPr/>
            </p:nvSpPr>
            <p:spPr bwMode="auto">
              <a:xfrm>
                <a:off x="565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57" name="Line 163"/>
              <p:cNvSpPr>
                <a:spLocks noChangeShapeType="1"/>
              </p:cNvSpPr>
              <p:nvPr/>
            </p:nvSpPr>
            <p:spPr bwMode="auto">
              <a:xfrm>
                <a:off x="565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58" name="Line 164"/>
              <p:cNvSpPr>
                <a:spLocks noChangeShapeType="1"/>
              </p:cNvSpPr>
              <p:nvPr/>
            </p:nvSpPr>
            <p:spPr bwMode="auto">
              <a:xfrm>
                <a:off x="565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59" name="Line 165"/>
              <p:cNvSpPr>
                <a:spLocks noChangeShapeType="1"/>
              </p:cNvSpPr>
              <p:nvPr/>
            </p:nvSpPr>
            <p:spPr bwMode="auto">
              <a:xfrm>
                <a:off x="565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60" name="Line 166"/>
              <p:cNvSpPr>
                <a:spLocks noChangeShapeType="1"/>
              </p:cNvSpPr>
              <p:nvPr/>
            </p:nvSpPr>
            <p:spPr bwMode="auto">
              <a:xfrm>
                <a:off x="565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61" name="Line 167"/>
              <p:cNvSpPr>
                <a:spLocks noChangeShapeType="1"/>
              </p:cNvSpPr>
              <p:nvPr/>
            </p:nvSpPr>
            <p:spPr bwMode="auto">
              <a:xfrm>
                <a:off x="565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62" name="Line 168"/>
              <p:cNvSpPr>
                <a:spLocks noChangeShapeType="1"/>
              </p:cNvSpPr>
              <p:nvPr/>
            </p:nvSpPr>
            <p:spPr bwMode="auto">
              <a:xfrm>
                <a:off x="565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63" name="Line 169"/>
              <p:cNvSpPr>
                <a:spLocks noChangeShapeType="1"/>
              </p:cNvSpPr>
              <p:nvPr/>
            </p:nvSpPr>
            <p:spPr bwMode="auto">
              <a:xfrm>
                <a:off x="5904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64" name="Line 170"/>
              <p:cNvSpPr>
                <a:spLocks noChangeShapeType="1"/>
              </p:cNvSpPr>
              <p:nvPr/>
            </p:nvSpPr>
            <p:spPr bwMode="auto">
              <a:xfrm>
                <a:off x="5904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65" name="Line 171"/>
              <p:cNvSpPr>
                <a:spLocks noChangeShapeType="1"/>
              </p:cNvSpPr>
              <p:nvPr/>
            </p:nvSpPr>
            <p:spPr bwMode="auto">
              <a:xfrm>
                <a:off x="5904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66" name="Line 172"/>
              <p:cNvSpPr>
                <a:spLocks noChangeShapeType="1"/>
              </p:cNvSpPr>
              <p:nvPr/>
            </p:nvSpPr>
            <p:spPr bwMode="auto">
              <a:xfrm>
                <a:off x="5904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67" name="Line 173"/>
              <p:cNvSpPr>
                <a:spLocks noChangeShapeType="1"/>
              </p:cNvSpPr>
              <p:nvPr/>
            </p:nvSpPr>
            <p:spPr bwMode="auto">
              <a:xfrm>
                <a:off x="5904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68" name="Line 174"/>
              <p:cNvSpPr>
                <a:spLocks noChangeShapeType="1"/>
              </p:cNvSpPr>
              <p:nvPr/>
            </p:nvSpPr>
            <p:spPr bwMode="auto">
              <a:xfrm>
                <a:off x="5904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69" name="Line 175"/>
              <p:cNvSpPr>
                <a:spLocks noChangeShapeType="1"/>
              </p:cNvSpPr>
              <p:nvPr/>
            </p:nvSpPr>
            <p:spPr bwMode="auto">
              <a:xfrm>
                <a:off x="5904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70" name="Line 176"/>
              <p:cNvSpPr>
                <a:spLocks noChangeShapeType="1"/>
              </p:cNvSpPr>
              <p:nvPr/>
            </p:nvSpPr>
            <p:spPr bwMode="auto">
              <a:xfrm>
                <a:off x="5904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71" name="Line 177"/>
              <p:cNvSpPr>
                <a:spLocks noChangeShapeType="1"/>
              </p:cNvSpPr>
              <p:nvPr/>
            </p:nvSpPr>
            <p:spPr bwMode="auto">
              <a:xfrm>
                <a:off x="5904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72" name="Line 178"/>
              <p:cNvSpPr>
                <a:spLocks noChangeShapeType="1"/>
              </p:cNvSpPr>
              <p:nvPr/>
            </p:nvSpPr>
            <p:spPr bwMode="auto">
              <a:xfrm>
                <a:off x="5904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73" name="Line 179"/>
              <p:cNvSpPr>
                <a:spLocks noChangeShapeType="1"/>
              </p:cNvSpPr>
              <p:nvPr/>
            </p:nvSpPr>
            <p:spPr bwMode="auto">
              <a:xfrm>
                <a:off x="5904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74" name="Line 180"/>
              <p:cNvSpPr>
                <a:spLocks noChangeShapeType="1"/>
              </p:cNvSpPr>
              <p:nvPr/>
            </p:nvSpPr>
            <p:spPr bwMode="auto">
              <a:xfrm>
                <a:off x="5904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75" name="Line 181"/>
              <p:cNvSpPr>
                <a:spLocks noChangeShapeType="1"/>
              </p:cNvSpPr>
              <p:nvPr/>
            </p:nvSpPr>
            <p:spPr bwMode="auto">
              <a:xfrm>
                <a:off x="5904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76" name="Line 182"/>
              <p:cNvSpPr>
                <a:spLocks noChangeShapeType="1"/>
              </p:cNvSpPr>
              <p:nvPr/>
            </p:nvSpPr>
            <p:spPr bwMode="auto">
              <a:xfrm>
                <a:off x="615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77" name="Line 183"/>
              <p:cNvSpPr>
                <a:spLocks noChangeShapeType="1"/>
              </p:cNvSpPr>
              <p:nvPr/>
            </p:nvSpPr>
            <p:spPr bwMode="auto">
              <a:xfrm>
                <a:off x="615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78" name="Line 184"/>
              <p:cNvSpPr>
                <a:spLocks noChangeShapeType="1"/>
              </p:cNvSpPr>
              <p:nvPr/>
            </p:nvSpPr>
            <p:spPr bwMode="auto">
              <a:xfrm>
                <a:off x="615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79" name="Line 185"/>
              <p:cNvSpPr>
                <a:spLocks noChangeShapeType="1"/>
              </p:cNvSpPr>
              <p:nvPr/>
            </p:nvSpPr>
            <p:spPr bwMode="auto">
              <a:xfrm>
                <a:off x="615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80" name="Line 186"/>
              <p:cNvSpPr>
                <a:spLocks noChangeShapeType="1"/>
              </p:cNvSpPr>
              <p:nvPr/>
            </p:nvSpPr>
            <p:spPr bwMode="auto">
              <a:xfrm>
                <a:off x="615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81" name="Line 187"/>
              <p:cNvSpPr>
                <a:spLocks noChangeShapeType="1"/>
              </p:cNvSpPr>
              <p:nvPr/>
            </p:nvSpPr>
            <p:spPr bwMode="auto">
              <a:xfrm>
                <a:off x="615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82" name="Line 188"/>
              <p:cNvSpPr>
                <a:spLocks noChangeShapeType="1"/>
              </p:cNvSpPr>
              <p:nvPr/>
            </p:nvSpPr>
            <p:spPr bwMode="auto">
              <a:xfrm>
                <a:off x="615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83" name="Line 189"/>
              <p:cNvSpPr>
                <a:spLocks noChangeShapeType="1"/>
              </p:cNvSpPr>
              <p:nvPr/>
            </p:nvSpPr>
            <p:spPr bwMode="auto">
              <a:xfrm>
                <a:off x="615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84" name="Line 190"/>
              <p:cNvSpPr>
                <a:spLocks noChangeShapeType="1"/>
              </p:cNvSpPr>
              <p:nvPr/>
            </p:nvSpPr>
            <p:spPr bwMode="auto">
              <a:xfrm>
                <a:off x="615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85" name="Line 191"/>
              <p:cNvSpPr>
                <a:spLocks noChangeShapeType="1"/>
              </p:cNvSpPr>
              <p:nvPr/>
            </p:nvSpPr>
            <p:spPr bwMode="auto">
              <a:xfrm>
                <a:off x="615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86" name="Line 192"/>
              <p:cNvSpPr>
                <a:spLocks noChangeShapeType="1"/>
              </p:cNvSpPr>
              <p:nvPr/>
            </p:nvSpPr>
            <p:spPr bwMode="auto">
              <a:xfrm>
                <a:off x="615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87" name="Line 193"/>
              <p:cNvSpPr>
                <a:spLocks noChangeShapeType="1"/>
              </p:cNvSpPr>
              <p:nvPr/>
            </p:nvSpPr>
            <p:spPr bwMode="auto">
              <a:xfrm>
                <a:off x="615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88" name="Line 194"/>
              <p:cNvSpPr>
                <a:spLocks noChangeShapeType="1"/>
              </p:cNvSpPr>
              <p:nvPr/>
            </p:nvSpPr>
            <p:spPr bwMode="auto">
              <a:xfrm>
                <a:off x="615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89" name="Line 195"/>
              <p:cNvSpPr>
                <a:spLocks noChangeShapeType="1"/>
              </p:cNvSpPr>
              <p:nvPr/>
            </p:nvSpPr>
            <p:spPr bwMode="auto">
              <a:xfrm>
                <a:off x="641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90" name="Line 196"/>
              <p:cNvSpPr>
                <a:spLocks noChangeShapeType="1"/>
              </p:cNvSpPr>
              <p:nvPr/>
            </p:nvSpPr>
            <p:spPr bwMode="auto">
              <a:xfrm>
                <a:off x="641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91" name="Line 197"/>
              <p:cNvSpPr>
                <a:spLocks noChangeShapeType="1"/>
              </p:cNvSpPr>
              <p:nvPr/>
            </p:nvSpPr>
            <p:spPr bwMode="auto">
              <a:xfrm>
                <a:off x="641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92" name="Line 198"/>
              <p:cNvSpPr>
                <a:spLocks noChangeShapeType="1"/>
              </p:cNvSpPr>
              <p:nvPr/>
            </p:nvSpPr>
            <p:spPr bwMode="auto">
              <a:xfrm>
                <a:off x="641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93" name="Line 199"/>
              <p:cNvSpPr>
                <a:spLocks noChangeShapeType="1"/>
              </p:cNvSpPr>
              <p:nvPr/>
            </p:nvSpPr>
            <p:spPr bwMode="auto">
              <a:xfrm>
                <a:off x="641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94" name="Line 200"/>
              <p:cNvSpPr>
                <a:spLocks noChangeShapeType="1"/>
              </p:cNvSpPr>
              <p:nvPr/>
            </p:nvSpPr>
            <p:spPr bwMode="auto">
              <a:xfrm>
                <a:off x="641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95" name="Line 201"/>
              <p:cNvSpPr>
                <a:spLocks noChangeShapeType="1"/>
              </p:cNvSpPr>
              <p:nvPr/>
            </p:nvSpPr>
            <p:spPr bwMode="auto">
              <a:xfrm>
                <a:off x="641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96" name="Line 202"/>
              <p:cNvSpPr>
                <a:spLocks noChangeShapeType="1"/>
              </p:cNvSpPr>
              <p:nvPr/>
            </p:nvSpPr>
            <p:spPr bwMode="auto">
              <a:xfrm>
                <a:off x="641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97" name="Line 203"/>
              <p:cNvSpPr>
                <a:spLocks noChangeShapeType="1"/>
              </p:cNvSpPr>
              <p:nvPr/>
            </p:nvSpPr>
            <p:spPr bwMode="auto">
              <a:xfrm>
                <a:off x="641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798" name="Line 204"/>
              <p:cNvSpPr>
                <a:spLocks noChangeShapeType="1"/>
              </p:cNvSpPr>
              <p:nvPr/>
            </p:nvSpPr>
            <p:spPr bwMode="auto">
              <a:xfrm>
                <a:off x="641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</p:grpSp>
        <p:grpSp>
          <p:nvGrpSpPr>
            <p:cNvPr id="29" name="Group 406"/>
            <p:cNvGrpSpPr>
              <a:grpSpLocks/>
            </p:cNvGrpSpPr>
            <p:nvPr/>
          </p:nvGrpSpPr>
          <p:grpSpPr bwMode="auto">
            <a:xfrm>
              <a:off x="3618" y="385763"/>
              <a:ext cx="3812" cy="4900613"/>
              <a:chOff x="3618" y="243"/>
              <a:chExt cx="3812" cy="3087"/>
            </a:xfrm>
          </p:grpSpPr>
          <p:sp>
            <p:nvSpPr>
              <p:cNvPr id="399" name="Line 206"/>
              <p:cNvSpPr>
                <a:spLocks noChangeShapeType="1"/>
              </p:cNvSpPr>
              <p:nvPr/>
            </p:nvSpPr>
            <p:spPr bwMode="auto">
              <a:xfrm>
                <a:off x="641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00" name="Line 207"/>
              <p:cNvSpPr>
                <a:spLocks noChangeShapeType="1"/>
              </p:cNvSpPr>
              <p:nvPr/>
            </p:nvSpPr>
            <p:spPr bwMode="auto">
              <a:xfrm>
                <a:off x="641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01" name="Line 208"/>
              <p:cNvSpPr>
                <a:spLocks noChangeShapeType="1"/>
              </p:cNvSpPr>
              <p:nvPr/>
            </p:nvSpPr>
            <p:spPr bwMode="auto">
              <a:xfrm>
                <a:off x="641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02" name="Line 209"/>
              <p:cNvSpPr>
                <a:spLocks noChangeShapeType="1"/>
              </p:cNvSpPr>
              <p:nvPr/>
            </p:nvSpPr>
            <p:spPr bwMode="auto">
              <a:xfrm>
                <a:off x="666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03" name="Line 210"/>
              <p:cNvSpPr>
                <a:spLocks noChangeShapeType="1"/>
              </p:cNvSpPr>
              <p:nvPr/>
            </p:nvSpPr>
            <p:spPr bwMode="auto">
              <a:xfrm>
                <a:off x="666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04" name="Line 211"/>
              <p:cNvSpPr>
                <a:spLocks noChangeShapeType="1"/>
              </p:cNvSpPr>
              <p:nvPr/>
            </p:nvSpPr>
            <p:spPr bwMode="auto">
              <a:xfrm>
                <a:off x="666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05" name="Line 212"/>
              <p:cNvSpPr>
                <a:spLocks noChangeShapeType="1"/>
              </p:cNvSpPr>
              <p:nvPr/>
            </p:nvSpPr>
            <p:spPr bwMode="auto">
              <a:xfrm>
                <a:off x="666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06" name="Line 213"/>
              <p:cNvSpPr>
                <a:spLocks noChangeShapeType="1"/>
              </p:cNvSpPr>
              <p:nvPr/>
            </p:nvSpPr>
            <p:spPr bwMode="auto">
              <a:xfrm>
                <a:off x="666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07" name="Line 214"/>
              <p:cNvSpPr>
                <a:spLocks noChangeShapeType="1"/>
              </p:cNvSpPr>
              <p:nvPr/>
            </p:nvSpPr>
            <p:spPr bwMode="auto">
              <a:xfrm>
                <a:off x="666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08" name="Line 215"/>
              <p:cNvSpPr>
                <a:spLocks noChangeShapeType="1"/>
              </p:cNvSpPr>
              <p:nvPr/>
            </p:nvSpPr>
            <p:spPr bwMode="auto">
              <a:xfrm>
                <a:off x="666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09" name="Line 216"/>
              <p:cNvSpPr>
                <a:spLocks noChangeShapeType="1"/>
              </p:cNvSpPr>
              <p:nvPr/>
            </p:nvSpPr>
            <p:spPr bwMode="auto">
              <a:xfrm>
                <a:off x="666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10" name="Line 217"/>
              <p:cNvSpPr>
                <a:spLocks noChangeShapeType="1"/>
              </p:cNvSpPr>
              <p:nvPr/>
            </p:nvSpPr>
            <p:spPr bwMode="auto">
              <a:xfrm>
                <a:off x="666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11" name="Line 218"/>
              <p:cNvSpPr>
                <a:spLocks noChangeShapeType="1"/>
              </p:cNvSpPr>
              <p:nvPr/>
            </p:nvSpPr>
            <p:spPr bwMode="auto">
              <a:xfrm>
                <a:off x="666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12" name="Line 219"/>
              <p:cNvSpPr>
                <a:spLocks noChangeShapeType="1"/>
              </p:cNvSpPr>
              <p:nvPr/>
            </p:nvSpPr>
            <p:spPr bwMode="auto">
              <a:xfrm>
                <a:off x="666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13" name="Line 220"/>
              <p:cNvSpPr>
                <a:spLocks noChangeShapeType="1"/>
              </p:cNvSpPr>
              <p:nvPr/>
            </p:nvSpPr>
            <p:spPr bwMode="auto">
              <a:xfrm>
                <a:off x="666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14" name="Line 221"/>
              <p:cNvSpPr>
                <a:spLocks noChangeShapeType="1"/>
              </p:cNvSpPr>
              <p:nvPr/>
            </p:nvSpPr>
            <p:spPr bwMode="auto">
              <a:xfrm>
                <a:off x="666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15" name="Line 222"/>
              <p:cNvSpPr>
                <a:spLocks noChangeShapeType="1"/>
              </p:cNvSpPr>
              <p:nvPr/>
            </p:nvSpPr>
            <p:spPr bwMode="auto">
              <a:xfrm>
                <a:off x="692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16" name="Line 223"/>
              <p:cNvSpPr>
                <a:spLocks noChangeShapeType="1"/>
              </p:cNvSpPr>
              <p:nvPr/>
            </p:nvSpPr>
            <p:spPr bwMode="auto">
              <a:xfrm>
                <a:off x="692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17" name="Line 224"/>
              <p:cNvSpPr>
                <a:spLocks noChangeShapeType="1"/>
              </p:cNvSpPr>
              <p:nvPr/>
            </p:nvSpPr>
            <p:spPr bwMode="auto">
              <a:xfrm>
                <a:off x="692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18" name="Line 225"/>
              <p:cNvSpPr>
                <a:spLocks noChangeShapeType="1"/>
              </p:cNvSpPr>
              <p:nvPr/>
            </p:nvSpPr>
            <p:spPr bwMode="auto">
              <a:xfrm>
                <a:off x="692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19" name="Line 226"/>
              <p:cNvSpPr>
                <a:spLocks noChangeShapeType="1"/>
              </p:cNvSpPr>
              <p:nvPr/>
            </p:nvSpPr>
            <p:spPr bwMode="auto">
              <a:xfrm>
                <a:off x="692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20" name="Line 227"/>
              <p:cNvSpPr>
                <a:spLocks noChangeShapeType="1"/>
              </p:cNvSpPr>
              <p:nvPr/>
            </p:nvSpPr>
            <p:spPr bwMode="auto">
              <a:xfrm>
                <a:off x="692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21" name="Line 228"/>
              <p:cNvSpPr>
                <a:spLocks noChangeShapeType="1"/>
              </p:cNvSpPr>
              <p:nvPr/>
            </p:nvSpPr>
            <p:spPr bwMode="auto">
              <a:xfrm>
                <a:off x="692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22" name="Line 229"/>
              <p:cNvSpPr>
                <a:spLocks noChangeShapeType="1"/>
              </p:cNvSpPr>
              <p:nvPr/>
            </p:nvSpPr>
            <p:spPr bwMode="auto">
              <a:xfrm>
                <a:off x="692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23" name="Line 230"/>
              <p:cNvSpPr>
                <a:spLocks noChangeShapeType="1"/>
              </p:cNvSpPr>
              <p:nvPr/>
            </p:nvSpPr>
            <p:spPr bwMode="auto">
              <a:xfrm>
                <a:off x="692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24" name="Line 231"/>
              <p:cNvSpPr>
                <a:spLocks noChangeShapeType="1"/>
              </p:cNvSpPr>
              <p:nvPr/>
            </p:nvSpPr>
            <p:spPr bwMode="auto">
              <a:xfrm>
                <a:off x="692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25" name="Line 232"/>
              <p:cNvSpPr>
                <a:spLocks noChangeShapeType="1"/>
              </p:cNvSpPr>
              <p:nvPr/>
            </p:nvSpPr>
            <p:spPr bwMode="auto">
              <a:xfrm>
                <a:off x="692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26" name="Line 233"/>
              <p:cNvSpPr>
                <a:spLocks noChangeShapeType="1"/>
              </p:cNvSpPr>
              <p:nvPr/>
            </p:nvSpPr>
            <p:spPr bwMode="auto">
              <a:xfrm>
                <a:off x="692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27" name="Line 234"/>
              <p:cNvSpPr>
                <a:spLocks noChangeShapeType="1"/>
              </p:cNvSpPr>
              <p:nvPr/>
            </p:nvSpPr>
            <p:spPr bwMode="auto">
              <a:xfrm>
                <a:off x="692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28" name="Line 235"/>
              <p:cNvSpPr>
                <a:spLocks noChangeShapeType="1"/>
              </p:cNvSpPr>
              <p:nvPr/>
            </p:nvSpPr>
            <p:spPr bwMode="auto">
              <a:xfrm>
                <a:off x="717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29" name="Line 236"/>
              <p:cNvSpPr>
                <a:spLocks noChangeShapeType="1"/>
              </p:cNvSpPr>
              <p:nvPr/>
            </p:nvSpPr>
            <p:spPr bwMode="auto">
              <a:xfrm>
                <a:off x="717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30" name="Line 237"/>
              <p:cNvSpPr>
                <a:spLocks noChangeShapeType="1"/>
              </p:cNvSpPr>
              <p:nvPr/>
            </p:nvSpPr>
            <p:spPr bwMode="auto">
              <a:xfrm>
                <a:off x="717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31" name="Line 238"/>
              <p:cNvSpPr>
                <a:spLocks noChangeShapeType="1"/>
              </p:cNvSpPr>
              <p:nvPr/>
            </p:nvSpPr>
            <p:spPr bwMode="auto">
              <a:xfrm>
                <a:off x="717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32" name="Line 239"/>
              <p:cNvSpPr>
                <a:spLocks noChangeShapeType="1"/>
              </p:cNvSpPr>
              <p:nvPr/>
            </p:nvSpPr>
            <p:spPr bwMode="auto">
              <a:xfrm>
                <a:off x="717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33" name="Line 240"/>
              <p:cNvSpPr>
                <a:spLocks noChangeShapeType="1"/>
              </p:cNvSpPr>
              <p:nvPr/>
            </p:nvSpPr>
            <p:spPr bwMode="auto">
              <a:xfrm>
                <a:off x="717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34" name="Line 241"/>
              <p:cNvSpPr>
                <a:spLocks noChangeShapeType="1"/>
              </p:cNvSpPr>
              <p:nvPr/>
            </p:nvSpPr>
            <p:spPr bwMode="auto">
              <a:xfrm>
                <a:off x="717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35" name="Line 242"/>
              <p:cNvSpPr>
                <a:spLocks noChangeShapeType="1"/>
              </p:cNvSpPr>
              <p:nvPr/>
            </p:nvSpPr>
            <p:spPr bwMode="auto">
              <a:xfrm>
                <a:off x="717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36" name="Line 243"/>
              <p:cNvSpPr>
                <a:spLocks noChangeShapeType="1"/>
              </p:cNvSpPr>
              <p:nvPr/>
            </p:nvSpPr>
            <p:spPr bwMode="auto">
              <a:xfrm>
                <a:off x="717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37" name="Line 244"/>
              <p:cNvSpPr>
                <a:spLocks noChangeShapeType="1"/>
              </p:cNvSpPr>
              <p:nvPr/>
            </p:nvSpPr>
            <p:spPr bwMode="auto">
              <a:xfrm>
                <a:off x="717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38" name="Line 245"/>
              <p:cNvSpPr>
                <a:spLocks noChangeShapeType="1"/>
              </p:cNvSpPr>
              <p:nvPr/>
            </p:nvSpPr>
            <p:spPr bwMode="auto">
              <a:xfrm>
                <a:off x="717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39" name="Line 246"/>
              <p:cNvSpPr>
                <a:spLocks noChangeShapeType="1"/>
              </p:cNvSpPr>
              <p:nvPr/>
            </p:nvSpPr>
            <p:spPr bwMode="auto">
              <a:xfrm>
                <a:off x="717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40" name="Line 247"/>
              <p:cNvSpPr>
                <a:spLocks noChangeShapeType="1"/>
              </p:cNvSpPr>
              <p:nvPr/>
            </p:nvSpPr>
            <p:spPr bwMode="auto">
              <a:xfrm>
                <a:off x="717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41" name="Line 248"/>
              <p:cNvSpPr>
                <a:spLocks noChangeShapeType="1"/>
              </p:cNvSpPr>
              <p:nvPr/>
            </p:nvSpPr>
            <p:spPr bwMode="auto">
              <a:xfrm>
                <a:off x="743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42" name="Line 249"/>
              <p:cNvSpPr>
                <a:spLocks noChangeShapeType="1"/>
              </p:cNvSpPr>
              <p:nvPr/>
            </p:nvSpPr>
            <p:spPr bwMode="auto">
              <a:xfrm>
                <a:off x="743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43" name="Line 250"/>
              <p:cNvSpPr>
                <a:spLocks noChangeShapeType="1"/>
              </p:cNvSpPr>
              <p:nvPr/>
            </p:nvSpPr>
            <p:spPr bwMode="auto">
              <a:xfrm>
                <a:off x="743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44" name="Line 251"/>
              <p:cNvSpPr>
                <a:spLocks noChangeShapeType="1"/>
              </p:cNvSpPr>
              <p:nvPr/>
            </p:nvSpPr>
            <p:spPr bwMode="auto">
              <a:xfrm>
                <a:off x="743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45" name="Line 252"/>
              <p:cNvSpPr>
                <a:spLocks noChangeShapeType="1"/>
              </p:cNvSpPr>
              <p:nvPr/>
            </p:nvSpPr>
            <p:spPr bwMode="auto">
              <a:xfrm>
                <a:off x="743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46" name="Line 253"/>
              <p:cNvSpPr>
                <a:spLocks noChangeShapeType="1"/>
              </p:cNvSpPr>
              <p:nvPr/>
            </p:nvSpPr>
            <p:spPr bwMode="auto">
              <a:xfrm>
                <a:off x="743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47" name="Line 254"/>
              <p:cNvSpPr>
                <a:spLocks noChangeShapeType="1"/>
              </p:cNvSpPr>
              <p:nvPr/>
            </p:nvSpPr>
            <p:spPr bwMode="auto">
              <a:xfrm>
                <a:off x="743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48" name="Line 255"/>
              <p:cNvSpPr>
                <a:spLocks noChangeShapeType="1"/>
              </p:cNvSpPr>
              <p:nvPr/>
            </p:nvSpPr>
            <p:spPr bwMode="auto">
              <a:xfrm>
                <a:off x="743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49" name="Line 256"/>
              <p:cNvSpPr>
                <a:spLocks noChangeShapeType="1"/>
              </p:cNvSpPr>
              <p:nvPr/>
            </p:nvSpPr>
            <p:spPr bwMode="auto">
              <a:xfrm>
                <a:off x="743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50" name="Line 257"/>
              <p:cNvSpPr>
                <a:spLocks noChangeShapeType="1"/>
              </p:cNvSpPr>
              <p:nvPr/>
            </p:nvSpPr>
            <p:spPr bwMode="auto">
              <a:xfrm>
                <a:off x="743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51" name="Line 258"/>
              <p:cNvSpPr>
                <a:spLocks noChangeShapeType="1"/>
              </p:cNvSpPr>
              <p:nvPr/>
            </p:nvSpPr>
            <p:spPr bwMode="auto">
              <a:xfrm>
                <a:off x="743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52" name="Line 259"/>
              <p:cNvSpPr>
                <a:spLocks noChangeShapeType="1"/>
              </p:cNvSpPr>
              <p:nvPr/>
            </p:nvSpPr>
            <p:spPr bwMode="auto">
              <a:xfrm>
                <a:off x="743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53" name="Line 260"/>
              <p:cNvSpPr>
                <a:spLocks noChangeShapeType="1"/>
              </p:cNvSpPr>
              <p:nvPr/>
            </p:nvSpPr>
            <p:spPr bwMode="auto">
              <a:xfrm>
                <a:off x="743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54" name="Line 261"/>
              <p:cNvSpPr>
                <a:spLocks noChangeShapeType="1"/>
              </p:cNvSpPr>
              <p:nvPr/>
            </p:nvSpPr>
            <p:spPr bwMode="auto">
              <a:xfrm>
                <a:off x="361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55" name="Line 262"/>
              <p:cNvSpPr>
                <a:spLocks noChangeShapeType="1"/>
              </p:cNvSpPr>
              <p:nvPr/>
            </p:nvSpPr>
            <p:spPr bwMode="auto">
              <a:xfrm>
                <a:off x="361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56" name="Line 263"/>
              <p:cNvSpPr>
                <a:spLocks noChangeShapeType="1"/>
              </p:cNvSpPr>
              <p:nvPr/>
            </p:nvSpPr>
            <p:spPr bwMode="auto">
              <a:xfrm>
                <a:off x="361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57" name="Line 264"/>
              <p:cNvSpPr>
                <a:spLocks noChangeShapeType="1"/>
              </p:cNvSpPr>
              <p:nvPr/>
            </p:nvSpPr>
            <p:spPr bwMode="auto">
              <a:xfrm>
                <a:off x="361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58" name="Line 265"/>
              <p:cNvSpPr>
                <a:spLocks noChangeShapeType="1"/>
              </p:cNvSpPr>
              <p:nvPr/>
            </p:nvSpPr>
            <p:spPr bwMode="auto">
              <a:xfrm>
                <a:off x="361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59" name="Line 266"/>
              <p:cNvSpPr>
                <a:spLocks noChangeShapeType="1"/>
              </p:cNvSpPr>
              <p:nvPr/>
            </p:nvSpPr>
            <p:spPr bwMode="auto">
              <a:xfrm>
                <a:off x="361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60" name="Line 267"/>
              <p:cNvSpPr>
                <a:spLocks noChangeShapeType="1"/>
              </p:cNvSpPr>
              <p:nvPr/>
            </p:nvSpPr>
            <p:spPr bwMode="auto">
              <a:xfrm>
                <a:off x="361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61" name="Line 268"/>
              <p:cNvSpPr>
                <a:spLocks noChangeShapeType="1"/>
              </p:cNvSpPr>
              <p:nvPr/>
            </p:nvSpPr>
            <p:spPr bwMode="auto">
              <a:xfrm>
                <a:off x="361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62" name="Line 269"/>
              <p:cNvSpPr>
                <a:spLocks noChangeShapeType="1"/>
              </p:cNvSpPr>
              <p:nvPr/>
            </p:nvSpPr>
            <p:spPr bwMode="auto">
              <a:xfrm>
                <a:off x="361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63" name="Line 270"/>
              <p:cNvSpPr>
                <a:spLocks noChangeShapeType="1"/>
              </p:cNvSpPr>
              <p:nvPr/>
            </p:nvSpPr>
            <p:spPr bwMode="auto">
              <a:xfrm>
                <a:off x="361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64" name="Line 271"/>
              <p:cNvSpPr>
                <a:spLocks noChangeShapeType="1"/>
              </p:cNvSpPr>
              <p:nvPr/>
            </p:nvSpPr>
            <p:spPr bwMode="auto">
              <a:xfrm>
                <a:off x="361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65" name="Line 272"/>
              <p:cNvSpPr>
                <a:spLocks noChangeShapeType="1"/>
              </p:cNvSpPr>
              <p:nvPr/>
            </p:nvSpPr>
            <p:spPr bwMode="auto">
              <a:xfrm>
                <a:off x="361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66" name="Line 273"/>
              <p:cNvSpPr>
                <a:spLocks noChangeShapeType="1"/>
              </p:cNvSpPr>
              <p:nvPr/>
            </p:nvSpPr>
            <p:spPr bwMode="auto">
              <a:xfrm>
                <a:off x="361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67" name="Line 274"/>
              <p:cNvSpPr>
                <a:spLocks noChangeShapeType="1"/>
              </p:cNvSpPr>
              <p:nvPr/>
            </p:nvSpPr>
            <p:spPr bwMode="auto">
              <a:xfrm>
                <a:off x="387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68" name="Line 275"/>
              <p:cNvSpPr>
                <a:spLocks noChangeShapeType="1"/>
              </p:cNvSpPr>
              <p:nvPr/>
            </p:nvSpPr>
            <p:spPr bwMode="auto">
              <a:xfrm>
                <a:off x="387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69" name="Line 276"/>
              <p:cNvSpPr>
                <a:spLocks noChangeShapeType="1"/>
              </p:cNvSpPr>
              <p:nvPr/>
            </p:nvSpPr>
            <p:spPr bwMode="auto">
              <a:xfrm>
                <a:off x="387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70" name="Line 277"/>
              <p:cNvSpPr>
                <a:spLocks noChangeShapeType="1"/>
              </p:cNvSpPr>
              <p:nvPr/>
            </p:nvSpPr>
            <p:spPr bwMode="auto">
              <a:xfrm>
                <a:off x="387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71" name="Line 278"/>
              <p:cNvSpPr>
                <a:spLocks noChangeShapeType="1"/>
              </p:cNvSpPr>
              <p:nvPr/>
            </p:nvSpPr>
            <p:spPr bwMode="auto">
              <a:xfrm>
                <a:off x="387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72" name="Line 279"/>
              <p:cNvSpPr>
                <a:spLocks noChangeShapeType="1"/>
              </p:cNvSpPr>
              <p:nvPr/>
            </p:nvSpPr>
            <p:spPr bwMode="auto">
              <a:xfrm>
                <a:off x="387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73" name="Line 280"/>
              <p:cNvSpPr>
                <a:spLocks noChangeShapeType="1"/>
              </p:cNvSpPr>
              <p:nvPr/>
            </p:nvSpPr>
            <p:spPr bwMode="auto">
              <a:xfrm>
                <a:off x="387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74" name="Line 281"/>
              <p:cNvSpPr>
                <a:spLocks noChangeShapeType="1"/>
              </p:cNvSpPr>
              <p:nvPr/>
            </p:nvSpPr>
            <p:spPr bwMode="auto">
              <a:xfrm>
                <a:off x="387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75" name="Line 282"/>
              <p:cNvSpPr>
                <a:spLocks noChangeShapeType="1"/>
              </p:cNvSpPr>
              <p:nvPr/>
            </p:nvSpPr>
            <p:spPr bwMode="auto">
              <a:xfrm>
                <a:off x="387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76" name="Line 283"/>
              <p:cNvSpPr>
                <a:spLocks noChangeShapeType="1"/>
              </p:cNvSpPr>
              <p:nvPr/>
            </p:nvSpPr>
            <p:spPr bwMode="auto">
              <a:xfrm>
                <a:off x="387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77" name="Line 284"/>
              <p:cNvSpPr>
                <a:spLocks noChangeShapeType="1"/>
              </p:cNvSpPr>
              <p:nvPr/>
            </p:nvSpPr>
            <p:spPr bwMode="auto">
              <a:xfrm>
                <a:off x="387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78" name="Line 285"/>
              <p:cNvSpPr>
                <a:spLocks noChangeShapeType="1"/>
              </p:cNvSpPr>
              <p:nvPr/>
            </p:nvSpPr>
            <p:spPr bwMode="auto">
              <a:xfrm>
                <a:off x="387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79" name="Line 286"/>
              <p:cNvSpPr>
                <a:spLocks noChangeShapeType="1"/>
              </p:cNvSpPr>
              <p:nvPr/>
            </p:nvSpPr>
            <p:spPr bwMode="auto">
              <a:xfrm>
                <a:off x="387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80" name="Line 287"/>
              <p:cNvSpPr>
                <a:spLocks noChangeShapeType="1"/>
              </p:cNvSpPr>
              <p:nvPr/>
            </p:nvSpPr>
            <p:spPr bwMode="auto">
              <a:xfrm>
                <a:off x="412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81" name="Line 288"/>
              <p:cNvSpPr>
                <a:spLocks noChangeShapeType="1"/>
              </p:cNvSpPr>
              <p:nvPr/>
            </p:nvSpPr>
            <p:spPr bwMode="auto">
              <a:xfrm>
                <a:off x="412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82" name="Line 289"/>
              <p:cNvSpPr>
                <a:spLocks noChangeShapeType="1"/>
              </p:cNvSpPr>
              <p:nvPr/>
            </p:nvSpPr>
            <p:spPr bwMode="auto">
              <a:xfrm>
                <a:off x="412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83" name="Line 290"/>
              <p:cNvSpPr>
                <a:spLocks noChangeShapeType="1"/>
              </p:cNvSpPr>
              <p:nvPr/>
            </p:nvSpPr>
            <p:spPr bwMode="auto">
              <a:xfrm>
                <a:off x="412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84" name="Line 291"/>
              <p:cNvSpPr>
                <a:spLocks noChangeShapeType="1"/>
              </p:cNvSpPr>
              <p:nvPr/>
            </p:nvSpPr>
            <p:spPr bwMode="auto">
              <a:xfrm>
                <a:off x="412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85" name="Line 292"/>
              <p:cNvSpPr>
                <a:spLocks noChangeShapeType="1"/>
              </p:cNvSpPr>
              <p:nvPr/>
            </p:nvSpPr>
            <p:spPr bwMode="auto">
              <a:xfrm>
                <a:off x="412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86" name="Line 293"/>
              <p:cNvSpPr>
                <a:spLocks noChangeShapeType="1"/>
              </p:cNvSpPr>
              <p:nvPr/>
            </p:nvSpPr>
            <p:spPr bwMode="auto">
              <a:xfrm>
                <a:off x="412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87" name="Line 294"/>
              <p:cNvSpPr>
                <a:spLocks noChangeShapeType="1"/>
              </p:cNvSpPr>
              <p:nvPr/>
            </p:nvSpPr>
            <p:spPr bwMode="auto">
              <a:xfrm>
                <a:off x="412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88" name="Line 295"/>
              <p:cNvSpPr>
                <a:spLocks noChangeShapeType="1"/>
              </p:cNvSpPr>
              <p:nvPr/>
            </p:nvSpPr>
            <p:spPr bwMode="auto">
              <a:xfrm>
                <a:off x="412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89" name="Line 296"/>
              <p:cNvSpPr>
                <a:spLocks noChangeShapeType="1"/>
              </p:cNvSpPr>
              <p:nvPr/>
            </p:nvSpPr>
            <p:spPr bwMode="auto">
              <a:xfrm>
                <a:off x="412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90" name="Line 297"/>
              <p:cNvSpPr>
                <a:spLocks noChangeShapeType="1"/>
              </p:cNvSpPr>
              <p:nvPr/>
            </p:nvSpPr>
            <p:spPr bwMode="auto">
              <a:xfrm>
                <a:off x="412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91" name="Line 298"/>
              <p:cNvSpPr>
                <a:spLocks noChangeShapeType="1"/>
              </p:cNvSpPr>
              <p:nvPr/>
            </p:nvSpPr>
            <p:spPr bwMode="auto">
              <a:xfrm>
                <a:off x="412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92" name="Line 299"/>
              <p:cNvSpPr>
                <a:spLocks noChangeShapeType="1"/>
              </p:cNvSpPr>
              <p:nvPr/>
            </p:nvSpPr>
            <p:spPr bwMode="auto">
              <a:xfrm>
                <a:off x="412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93" name="Line 300"/>
              <p:cNvSpPr>
                <a:spLocks noChangeShapeType="1"/>
              </p:cNvSpPr>
              <p:nvPr/>
            </p:nvSpPr>
            <p:spPr bwMode="auto">
              <a:xfrm>
                <a:off x="438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94" name="Line 301"/>
              <p:cNvSpPr>
                <a:spLocks noChangeShapeType="1"/>
              </p:cNvSpPr>
              <p:nvPr/>
            </p:nvSpPr>
            <p:spPr bwMode="auto">
              <a:xfrm>
                <a:off x="438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95" name="Line 302"/>
              <p:cNvSpPr>
                <a:spLocks noChangeShapeType="1"/>
              </p:cNvSpPr>
              <p:nvPr/>
            </p:nvSpPr>
            <p:spPr bwMode="auto">
              <a:xfrm>
                <a:off x="438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96" name="Line 303"/>
              <p:cNvSpPr>
                <a:spLocks noChangeShapeType="1"/>
              </p:cNvSpPr>
              <p:nvPr/>
            </p:nvSpPr>
            <p:spPr bwMode="auto">
              <a:xfrm>
                <a:off x="438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97" name="Line 304"/>
              <p:cNvSpPr>
                <a:spLocks noChangeShapeType="1"/>
              </p:cNvSpPr>
              <p:nvPr/>
            </p:nvSpPr>
            <p:spPr bwMode="auto">
              <a:xfrm>
                <a:off x="438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98" name="Line 305"/>
              <p:cNvSpPr>
                <a:spLocks noChangeShapeType="1"/>
              </p:cNvSpPr>
              <p:nvPr/>
            </p:nvSpPr>
            <p:spPr bwMode="auto">
              <a:xfrm>
                <a:off x="438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499" name="Line 306"/>
              <p:cNvSpPr>
                <a:spLocks noChangeShapeType="1"/>
              </p:cNvSpPr>
              <p:nvPr/>
            </p:nvSpPr>
            <p:spPr bwMode="auto">
              <a:xfrm>
                <a:off x="438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00" name="Line 307"/>
              <p:cNvSpPr>
                <a:spLocks noChangeShapeType="1"/>
              </p:cNvSpPr>
              <p:nvPr/>
            </p:nvSpPr>
            <p:spPr bwMode="auto">
              <a:xfrm>
                <a:off x="438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01" name="Line 308"/>
              <p:cNvSpPr>
                <a:spLocks noChangeShapeType="1"/>
              </p:cNvSpPr>
              <p:nvPr/>
            </p:nvSpPr>
            <p:spPr bwMode="auto">
              <a:xfrm>
                <a:off x="438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02" name="Line 309"/>
              <p:cNvSpPr>
                <a:spLocks noChangeShapeType="1"/>
              </p:cNvSpPr>
              <p:nvPr/>
            </p:nvSpPr>
            <p:spPr bwMode="auto">
              <a:xfrm>
                <a:off x="438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03" name="Line 310"/>
              <p:cNvSpPr>
                <a:spLocks noChangeShapeType="1"/>
              </p:cNvSpPr>
              <p:nvPr/>
            </p:nvSpPr>
            <p:spPr bwMode="auto">
              <a:xfrm>
                <a:off x="438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04" name="Line 311"/>
              <p:cNvSpPr>
                <a:spLocks noChangeShapeType="1"/>
              </p:cNvSpPr>
              <p:nvPr/>
            </p:nvSpPr>
            <p:spPr bwMode="auto">
              <a:xfrm>
                <a:off x="438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05" name="Line 312"/>
              <p:cNvSpPr>
                <a:spLocks noChangeShapeType="1"/>
              </p:cNvSpPr>
              <p:nvPr/>
            </p:nvSpPr>
            <p:spPr bwMode="auto">
              <a:xfrm>
                <a:off x="438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06" name="Line 313"/>
              <p:cNvSpPr>
                <a:spLocks noChangeShapeType="1"/>
              </p:cNvSpPr>
              <p:nvPr/>
            </p:nvSpPr>
            <p:spPr bwMode="auto">
              <a:xfrm>
                <a:off x="4634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07" name="Line 314"/>
              <p:cNvSpPr>
                <a:spLocks noChangeShapeType="1"/>
              </p:cNvSpPr>
              <p:nvPr/>
            </p:nvSpPr>
            <p:spPr bwMode="auto">
              <a:xfrm>
                <a:off x="4634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08" name="Line 315"/>
              <p:cNvSpPr>
                <a:spLocks noChangeShapeType="1"/>
              </p:cNvSpPr>
              <p:nvPr/>
            </p:nvSpPr>
            <p:spPr bwMode="auto">
              <a:xfrm>
                <a:off x="4634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09" name="Line 316"/>
              <p:cNvSpPr>
                <a:spLocks noChangeShapeType="1"/>
              </p:cNvSpPr>
              <p:nvPr/>
            </p:nvSpPr>
            <p:spPr bwMode="auto">
              <a:xfrm>
                <a:off x="4634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10" name="Line 317"/>
              <p:cNvSpPr>
                <a:spLocks noChangeShapeType="1"/>
              </p:cNvSpPr>
              <p:nvPr/>
            </p:nvSpPr>
            <p:spPr bwMode="auto">
              <a:xfrm>
                <a:off x="4634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11" name="Line 318"/>
              <p:cNvSpPr>
                <a:spLocks noChangeShapeType="1"/>
              </p:cNvSpPr>
              <p:nvPr/>
            </p:nvSpPr>
            <p:spPr bwMode="auto">
              <a:xfrm>
                <a:off x="4634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12" name="Line 319"/>
              <p:cNvSpPr>
                <a:spLocks noChangeShapeType="1"/>
              </p:cNvSpPr>
              <p:nvPr/>
            </p:nvSpPr>
            <p:spPr bwMode="auto">
              <a:xfrm>
                <a:off x="4634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13" name="Line 320"/>
              <p:cNvSpPr>
                <a:spLocks noChangeShapeType="1"/>
              </p:cNvSpPr>
              <p:nvPr/>
            </p:nvSpPr>
            <p:spPr bwMode="auto">
              <a:xfrm>
                <a:off x="4634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14" name="Line 321"/>
              <p:cNvSpPr>
                <a:spLocks noChangeShapeType="1"/>
              </p:cNvSpPr>
              <p:nvPr/>
            </p:nvSpPr>
            <p:spPr bwMode="auto">
              <a:xfrm>
                <a:off x="4634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15" name="Line 322"/>
              <p:cNvSpPr>
                <a:spLocks noChangeShapeType="1"/>
              </p:cNvSpPr>
              <p:nvPr/>
            </p:nvSpPr>
            <p:spPr bwMode="auto">
              <a:xfrm>
                <a:off x="4634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16" name="Line 323"/>
              <p:cNvSpPr>
                <a:spLocks noChangeShapeType="1"/>
              </p:cNvSpPr>
              <p:nvPr/>
            </p:nvSpPr>
            <p:spPr bwMode="auto">
              <a:xfrm>
                <a:off x="4634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17" name="Line 324"/>
              <p:cNvSpPr>
                <a:spLocks noChangeShapeType="1"/>
              </p:cNvSpPr>
              <p:nvPr/>
            </p:nvSpPr>
            <p:spPr bwMode="auto">
              <a:xfrm>
                <a:off x="4634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18" name="Line 325"/>
              <p:cNvSpPr>
                <a:spLocks noChangeShapeType="1"/>
              </p:cNvSpPr>
              <p:nvPr/>
            </p:nvSpPr>
            <p:spPr bwMode="auto">
              <a:xfrm>
                <a:off x="4634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19" name="Line 326"/>
              <p:cNvSpPr>
                <a:spLocks noChangeShapeType="1"/>
              </p:cNvSpPr>
              <p:nvPr/>
            </p:nvSpPr>
            <p:spPr bwMode="auto">
              <a:xfrm>
                <a:off x="488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20" name="Line 327"/>
              <p:cNvSpPr>
                <a:spLocks noChangeShapeType="1"/>
              </p:cNvSpPr>
              <p:nvPr/>
            </p:nvSpPr>
            <p:spPr bwMode="auto">
              <a:xfrm>
                <a:off x="488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21" name="Line 328"/>
              <p:cNvSpPr>
                <a:spLocks noChangeShapeType="1"/>
              </p:cNvSpPr>
              <p:nvPr/>
            </p:nvSpPr>
            <p:spPr bwMode="auto">
              <a:xfrm>
                <a:off x="488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22" name="Line 329"/>
              <p:cNvSpPr>
                <a:spLocks noChangeShapeType="1"/>
              </p:cNvSpPr>
              <p:nvPr/>
            </p:nvSpPr>
            <p:spPr bwMode="auto">
              <a:xfrm>
                <a:off x="488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23" name="Line 330"/>
              <p:cNvSpPr>
                <a:spLocks noChangeShapeType="1"/>
              </p:cNvSpPr>
              <p:nvPr/>
            </p:nvSpPr>
            <p:spPr bwMode="auto">
              <a:xfrm>
                <a:off x="488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24" name="Line 331"/>
              <p:cNvSpPr>
                <a:spLocks noChangeShapeType="1"/>
              </p:cNvSpPr>
              <p:nvPr/>
            </p:nvSpPr>
            <p:spPr bwMode="auto">
              <a:xfrm>
                <a:off x="488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25" name="Line 332"/>
              <p:cNvSpPr>
                <a:spLocks noChangeShapeType="1"/>
              </p:cNvSpPr>
              <p:nvPr/>
            </p:nvSpPr>
            <p:spPr bwMode="auto">
              <a:xfrm>
                <a:off x="488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26" name="Line 333"/>
              <p:cNvSpPr>
                <a:spLocks noChangeShapeType="1"/>
              </p:cNvSpPr>
              <p:nvPr/>
            </p:nvSpPr>
            <p:spPr bwMode="auto">
              <a:xfrm>
                <a:off x="488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27" name="Line 334"/>
              <p:cNvSpPr>
                <a:spLocks noChangeShapeType="1"/>
              </p:cNvSpPr>
              <p:nvPr/>
            </p:nvSpPr>
            <p:spPr bwMode="auto">
              <a:xfrm>
                <a:off x="488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28" name="Line 335"/>
              <p:cNvSpPr>
                <a:spLocks noChangeShapeType="1"/>
              </p:cNvSpPr>
              <p:nvPr/>
            </p:nvSpPr>
            <p:spPr bwMode="auto">
              <a:xfrm>
                <a:off x="488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29" name="Line 336"/>
              <p:cNvSpPr>
                <a:spLocks noChangeShapeType="1"/>
              </p:cNvSpPr>
              <p:nvPr/>
            </p:nvSpPr>
            <p:spPr bwMode="auto">
              <a:xfrm>
                <a:off x="488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30" name="Line 337"/>
              <p:cNvSpPr>
                <a:spLocks noChangeShapeType="1"/>
              </p:cNvSpPr>
              <p:nvPr/>
            </p:nvSpPr>
            <p:spPr bwMode="auto">
              <a:xfrm>
                <a:off x="488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31" name="Line 338"/>
              <p:cNvSpPr>
                <a:spLocks noChangeShapeType="1"/>
              </p:cNvSpPr>
              <p:nvPr/>
            </p:nvSpPr>
            <p:spPr bwMode="auto">
              <a:xfrm>
                <a:off x="488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32" name="Line 339"/>
              <p:cNvSpPr>
                <a:spLocks noChangeShapeType="1"/>
              </p:cNvSpPr>
              <p:nvPr/>
            </p:nvSpPr>
            <p:spPr bwMode="auto">
              <a:xfrm>
                <a:off x="514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33" name="Line 340"/>
              <p:cNvSpPr>
                <a:spLocks noChangeShapeType="1"/>
              </p:cNvSpPr>
              <p:nvPr/>
            </p:nvSpPr>
            <p:spPr bwMode="auto">
              <a:xfrm>
                <a:off x="514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34" name="Line 341"/>
              <p:cNvSpPr>
                <a:spLocks noChangeShapeType="1"/>
              </p:cNvSpPr>
              <p:nvPr/>
            </p:nvSpPr>
            <p:spPr bwMode="auto">
              <a:xfrm>
                <a:off x="514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35" name="Line 342"/>
              <p:cNvSpPr>
                <a:spLocks noChangeShapeType="1"/>
              </p:cNvSpPr>
              <p:nvPr/>
            </p:nvSpPr>
            <p:spPr bwMode="auto">
              <a:xfrm>
                <a:off x="514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36" name="Line 343"/>
              <p:cNvSpPr>
                <a:spLocks noChangeShapeType="1"/>
              </p:cNvSpPr>
              <p:nvPr/>
            </p:nvSpPr>
            <p:spPr bwMode="auto">
              <a:xfrm>
                <a:off x="514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37" name="Line 344"/>
              <p:cNvSpPr>
                <a:spLocks noChangeShapeType="1"/>
              </p:cNvSpPr>
              <p:nvPr/>
            </p:nvSpPr>
            <p:spPr bwMode="auto">
              <a:xfrm>
                <a:off x="514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38" name="Line 345"/>
              <p:cNvSpPr>
                <a:spLocks noChangeShapeType="1"/>
              </p:cNvSpPr>
              <p:nvPr/>
            </p:nvSpPr>
            <p:spPr bwMode="auto">
              <a:xfrm>
                <a:off x="514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39" name="Line 346"/>
              <p:cNvSpPr>
                <a:spLocks noChangeShapeType="1"/>
              </p:cNvSpPr>
              <p:nvPr/>
            </p:nvSpPr>
            <p:spPr bwMode="auto">
              <a:xfrm>
                <a:off x="514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40" name="Line 347"/>
              <p:cNvSpPr>
                <a:spLocks noChangeShapeType="1"/>
              </p:cNvSpPr>
              <p:nvPr/>
            </p:nvSpPr>
            <p:spPr bwMode="auto">
              <a:xfrm>
                <a:off x="514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41" name="Line 348"/>
              <p:cNvSpPr>
                <a:spLocks noChangeShapeType="1"/>
              </p:cNvSpPr>
              <p:nvPr/>
            </p:nvSpPr>
            <p:spPr bwMode="auto">
              <a:xfrm>
                <a:off x="514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42" name="Line 349"/>
              <p:cNvSpPr>
                <a:spLocks noChangeShapeType="1"/>
              </p:cNvSpPr>
              <p:nvPr/>
            </p:nvSpPr>
            <p:spPr bwMode="auto">
              <a:xfrm>
                <a:off x="514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43" name="Line 350"/>
              <p:cNvSpPr>
                <a:spLocks noChangeShapeType="1"/>
              </p:cNvSpPr>
              <p:nvPr/>
            </p:nvSpPr>
            <p:spPr bwMode="auto">
              <a:xfrm>
                <a:off x="514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44" name="Line 351"/>
              <p:cNvSpPr>
                <a:spLocks noChangeShapeType="1"/>
              </p:cNvSpPr>
              <p:nvPr/>
            </p:nvSpPr>
            <p:spPr bwMode="auto">
              <a:xfrm>
                <a:off x="514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45" name="Line 352"/>
              <p:cNvSpPr>
                <a:spLocks noChangeShapeType="1"/>
              </p:cNvSpPr>
              <p:nvPr/>
            </p:nvSpPr>
            <p:spPr bwMode="auto">
              <a:xfrm>
                <a:off x="539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46" name="Line 353"/>
              <p:cNvSpPr>
                <a:spLocks noChangeShapeType="1"/>
              </p:cNvSpPr>
              <p:nvPr/>
            </p:nvSpPr>
            <p:spPr bwMode="auto">
              <a:xfrm>
                <a:off x="539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47" name="Line 354"/>
              <p:cNvSpPr>
                <a:spLocks noChangeShapeType="1"/>
              </p:cNvSpPr>
              <p:nvPr/>
            </p:nvSpPr>
            <p:spPr bwMode="auto">
              <a:xfrm>
                <a:off x="539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48" name="Line 355"/>
              <p:cNvSpPr>
                <a:spLocks noChangeShapeType="1"/>
              </p:cNvSpPr>
              <p:nvPr/>
            </p:nvSpPr>
            <p:spPr bwMode="auto">
              <a:xfrm>
                <a:off x="539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49" name="Line 356"/>
              <p:cNvSpPr>
                <a:spLocks noChangeShapeType="1"/>
              </p:cNvSpPr>
              <p:nvPr/>
            </p:nvSpPr>
            <p:spPr bwMode="auto">
              <a:xfrm>
                <a:off x="539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50" name="Line 357"/>
              <p:cNvSpPr>
                <a:spLocks noChangeShapeType="1"/>
              </p:cNvSpPr>
              <p:nvPr/>
            </p:nvSpPr>
            <p:spPr bwMode="auto">
              <a:xfrm>
                <a:off x="539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51" name="Line 358"/>
              <p:cNvSpPr>
                <a:spLocks noChangeShapeType="1"/>
              </p:cNvSpPr>
              <p:nvPr/>
            </p:nvSpPr>
            <p:spPr bwMode="auto">
              <a:xfrm>
                <a:off x="539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52" name="Line 359"/>
              <p:cNvSpPr>
                <a:spLocks noChangeShapeType="1"/>
              </p:cNvSpPr>
              <p:nvPr/>
            </p:nvSpPr>
            <p:spPr bwMode="auto">
              <a:xfrm>
                <a:off x="539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53" name="Line 360"/>
              <p:cNvSpPr>
                <a:spLocks noChangeShapeType="1"/>
              </p:cNvSpPr>
              <p:nvPr/>
            </p:nvSpPr>
            <p:spPr bwMode="auto">
              <a:xfrm>
                <a:off x="539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54" name="Line 361"/>
              <p:cNvSpPr>
                <a:spLocks noChangeShapeType="1"/>
              </p:cNvSpPr>
              <p:nvPr/>
            </p:nvSpPr>
            <p:spPr bwMode="auto">
              <a:xfrm>
                <a:off x="539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55" name="Line 362"/>
              <p:cNvSpPr>
                <a:spLocks noChangeShapeType="1"/>
              </p:cNvSpPr>
              <p:nvPr/>
            </p:nvSpPr>
            <p:spPr bwMode="auto">
              <a:xfrm>
                <a:off x="539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56" name="Line 363"/>
              <p:cNvSpPr>
                <a:spLocks noChangeShapeType="1"/>
              </p:cNvSpPr>
              <p:nvPr/>
            </p:nvSpPr>
            <p:spPr bwMode="auto">
              <a:xfrm>
                <a:off x="539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57" name="Line 364"/>
              <p:cNvSpPr>
                <a:spLocks noChangeShapeType="1"/>
              </p:cNvSpPr>
              <p:nvPr/>
            </p:nvSpPr>
            <p:spPr bwMode="auto">
              <a:xfrm>
                <a:off x="539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58" name="Line 365"/>
              <p:cNvSpPr>
                <a:spLocks noChangeShapeType="1"/>
              </p:cNvSpPr>
              <p:nvPr/>
            </p:nvSpPr>
            <p:spPr bwMode="auto">
              <a:xfrm>
                <a:off x="565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59" name="Line 366"/>
              <p:cNvSpPr>
                <a:spLocks noChangeShapeType="1"/>
              </p:cNvSpPr>
              <p:nvPr/>
            </p:nvSpPr>
            <p:spPr bwMode="auto">
              <a:xfrm>
                <a:off x="565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60" name="Line 367"/>
              <p:cNvSpPr>
                <a:spLocks noChangeShapeType="1"/>
              </p:cNvSpPr>
              <p:nvPr/>
            </p:nvSpPr>
            <p:spPr bwMode="auto">
              <a:xfrm>
                <a:off x="565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61" name="Line 368"/>
              <p:cNvSpPr>
                <a:spLocks noChangeShapeType="1"/>
              </p:cNvSpPr>
              <p:nvPr/>
            </p:nvSpPr>
            <p:spPr bwMode="auto">
              <a:xfrm>
                <a:off x="565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62" name="Line 369"/>
              <p:cNvSpPr>
                <a:spLocks noChangeShapeType="1"/>
              </p:cNvSpPr>
              <p:nvPr/>
            </p:nvSpPr>
            <p:spPr bwMode="auto">
              <a:xfrm>
                <a:off x="565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63" name="Line 370"/>
              <p:cNvSpPr>
                <a:spLocks noChangeShapeType="1"/>
              </p:cNvSpPr>
              <p:nvPr/>
            </p:nvSpPr>
            <p:spPr bwMode="auto">
              <a:xfrm>
                <a:off x="565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64" name="Line 371"/>
              <p:cNvSpPr>
                <a:spLocks noChangeShapeType="1"/>
              </p:cNvSpPr>
              <p:nvPr/>
            </p:nvSpPr>
            <p:spPr bwMode="auto">
              <a:xfrm>
                <a:off x="565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65" name="Line 372"/>
              <p:cNvSpPr>
                <a:spLocks noChangeShapeType="1"/>
              </p:cNvSpPr>
              <p:nvPr/>
            </p:nvSpPr>
            <p:spPr bwMode="auto">
              <a:xfrm>
                <a:off x="565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66" name="Line 373"/>
              <p:cNvSpPr>
                <a:spLocks noChangeShapeType="1"/>
              </p:cNvSpPr>
              <p:nvPr/>
            </p:nvSpPr>
            <p:spPr bwMode="auto">
              <a:xfrm>
                <a:off x="565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67" name="Line 374"/>
              <p:cNvSpPr>
                <a:spLocks noChangeShapeType="1"/>
              </p:cNvSpPr>
              <p:nvPr/>
            </p:nvSpPr>
            <p:spPr bwMode="auto">
              <a:xfrm>
                <a:off x="565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68" name="Line 375"/>
              <p:cNvSpPr>
                <a:spLocks noChangeShapeType="1"/>
              </p:cNvSpPr>
              <p:nvPr/>
            </p:nvSpPr>
            <p:spPr bwMode="auto">
              <a:xfrm>
                <a:off x="565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69" name="Line 376"/>
              <p:cNvSpPr>
                <a:spLocks noChangeShapeType="1"/>
              </p:cNvSpPr>
              <p:nvPr/>
            </p:nvSpPr>
            <p:spPr bwMode="auto">
              <a:xfrm>
                <a:off x="565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70" name="Line 377"/>
              <p:cNvSpPr>
                <a:spLocks noChangeShapeType="1"/>
              </p:cNvSpPr>
              <p:nvPr/>
            </p:nvSpPr>
            <p:spPr bwMode="auto">
              <a:xfrm>
                <a:off x="565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71" name="Line 378"/>
              <p:cNvSpPr>
                <a:spLocks noChangeShapeType="1"/>
              </p:cNvSpPr>
              <p:nvPr/>
            </p:nvSpPr>
            <p:spPr bwMode="auto">
              <a:xfrm>
                <a:off x="5904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72" name="Line 379"/>
              <p:cNvSpPr>
                <a:spLocks noChangeShapeType="1"/>
              </p:cNvSpPr>
              <p:nvPr/>
            </p:nvSpPr>
            <p:spPr bwMode="auto">
              <a:xfrm>
                <a:off x="5904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73" name="Line 380"/>
              <p:cNvSpPr>
                <a:spLocks noChangeShapeType="1"/>
              </p:cNvSpPr>
              <p:nvPr/>
            </p:nvSpPr>
            <p:spPr bwMode="auto">
              <a:xfrm>
                <a:off x="5904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74" name="Line 381"/>
              <p:cNvSpPr>
                <a:spLocks noChangeShapeType="1"/>
              </p:cNvSpPr>
              <p:nvPr/>
            </p:nvSpPr>
            <p:spPr bwMode="auto">
              <a:xfrm>
                <a:off x="5904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75" name="Line 382"/>
              <p:cNvSpPr>
                <a:spLocks noChangeShapeType="1"/>
              </p:cNvSpPr>
              <p:nvPr/>
            </p:nvSpPr>
            <p:spPr bwMode="auto">
              <a:xfrm>
                <a:off x="5904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76" name="Line 383"/>
              <p:cNvSpPr>
                <a:spLocks noChangeShapeType="1"/>
              </p:cNvSpPr>
              <p:nvPr/>
            </p:nvSpPr>
            <p:spPr bwMode="auto">
              <a:xfrm>
                <a:off x="5904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77" name="Line 384"/>
              <p:cNvSpPr>
                <a:spLocks noChangeShapeType="1"/>
              </p:cNvSpPr>
              <p:nvPr/>
            </p:nvSpPr>
            <p:spPr bwMode="auto">
              <a:xfrm>
                <a:off x="5904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78" name="Line 385"/>
              <p:cNvSpPr>
                <a:spLocks noChangeShapeType="1"/>
              </p:cNvSpPr>
              <p:nvPr/>
            </p:nvSpPr>
            <p:spPr bwMode="auto">
              <a:xfrm>
                <a:off x="5904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79" name="Line 386"/>
              <p:cNvSpPr>
                <a:spLocks noChangeShapeType="1"/>
              </p:cNvSpPr>
              <p:nvPr/>
            </p:nvSpPr>
            <p:spPr bwMode="auto">
              <a:xfrm>
                <a:off x="5904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80" name="Line 387"/>
              <p:cNvSpPr>
                <a:spLocks noChangeShapeType="1"/>
              </p:cNvSpPr>
              <p:nvPr/>
            </p:nvSpPr>
            <p:spPr bwMode="auto">
              <a:xfrm>
                <a:off x="5904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81" name="Line 388"/>
              <p:cNvSpPr>
                <a:spLocks noChangeShapeType="1"/>
              </p:cNvSpPr>
              <p:nvPr/>
            </p:nvSpPr>
            <p:spPr bwMode="auto">
              <a:xfrm>
                <a:off x="5904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82" name="Line 389"/>
              <p:cNvSpPr>
                <a:spLocks noChangeShapeType="1"/>
              </p:cNvSpPr>
              <p:nvPr/>
            </p:nvSpPr>
            <p:spPr bwMode="auto">
              <a:xfrm>
                <a:off x="5904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83" name="Line 390"/>
              <p:cNvSpPr>
                <a:spLocks noChangeShapeType="1"/>
              </p:cNvSpPr>
              <p:nvPr/>
            </p:nvSpPr>
            <p:spPr bwMode="auto">
              <a:xfrm>
                <a:off x="5904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84" name="Line 391"/>
              <p:cNvSpPr>
                <a:spLocks noChangeShapeType="1"/>
              </p:cNvSpPr>
              <p:nvPr/>
            </p:nvSpPr>
            <p:spPr bwMode="auto">
              <a:xfrm>
                <a:off x="615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85" name="Line 392"/>
              <p:cNvSpPr>
                <a:spLocks noChangeShapeType="1"/>
              </p:cNvSpPr>
              <p:nvPr/>
            </p:nvSpPr>
            <p:spPr bwMode="auto">
              <a:xfrm>
                <a:off x="615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86" name="Line 393"/>
              <p:cNvSpPr>
                <a:spLocks noChangeShapeType="1"/>
              </p:cNvSpPr>
              <p:nvPr/>
            </p:nvSpPr>
            <p:spPr bwMode="auto">
              <a:xfrm>
                <a:off x="615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87" name="Line 394"/>
              <p:cNvSpPr>
                <a:spLocks noChangeShapeType="1"/>
              </p:cNvSpPr>
              <p:nvPr/>
            </p:nvSpPr>
            <p:spPr bwMode="auto">
              <a:xfrm>
                <a:off x="615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88" name="Line 395"/>
              <p:cNvSpPr>
                <a:spLocks noChangeShapeType="1"/>
              </p:cNvSpPr>
              <p:nvPr/>
            </p:nvSpPr>
            <p:spPr bwMode="auto">
              <a:xfrm>
                <a:off x="615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89" name="Line 396"/>
              <p:cNvSpPr>
                <a:spLocks noChangeShapeType="1"/>
              </p:cNvSpPr>
              <p:nvPr/>
            </p:nvSpPr>
            <p:spPr bwMode="auto">
              <a:xfrm>
                <a:off x="615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90" name="Line 397"/>
              <p:cNvSpPr>
                <a:spLocks noChangeShapeType="1"/>
              </p:cNvSpPr>
              <p:nvPr/>
            </p:nvSpPr>
            <p:spPr bwMode="auto">
              <a:xfrm>
                <a:off x="615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91" name="Line 398"/>
              <p:cNvSpPr>
                <a:spLocks noChangeShapeType="1"/>
              </p:cNvSpPr>
              <p:nvPr/>
            </p:nvSpPr>
            <p:spPr bwMode="auto">
              <a:xfrm>
                <a:off x="615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92" name="Line 399"/>
              <p:cNvSpPr>
                <a:spLocks noChangeShapeType="1"/>
              </p:cNvSpPr>
              <p:nvPr/>
            </p:nvSpPr>
            <p:spPr bwMode="auto">
              <a:xfrm>
                <a:off x="615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93" name="Line 400"/>
              <p:cNvSpPr>
                <a:spLocks noChangeShapeType="1"/>
              </p:cNvSpPr>
              <p:nvPr/>
            </p:nvSpPr>
            <p:spPr bwMode="auto">
              <a:xfrm>
                <a:off x="615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94" name="Line 401"/>
              <p:cNvSpPr>
                <a:spLocks noChangeShapeType="1"/>
              </p:cNvSpPr>
              <p:nvPr/>
            </p:nvSpPr>
            <p:spPr bwMode="auto">
              <a:xfrm>
                <a:off x="615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95" name="Line 402"/>
              <p:cNvSpPr>
                <a:spLocks noChangeShapeType="1"/>
              </p:cNvSpPr>
              <p:nvPr/>
            </p:nvSpPr>
            <p:spPr bwMode="auto">
              <a:xfrm>
                <a:off x="615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96" name="Line 403"/>
              <p:cNvSpPr>
                <a:spLocks noChangeShapeType="1"/>
              </p:cNvSpPr>
              <p:nvPr/>
            </p:nvSpPr>
            <p:spPr bwMode="auto">
              <a:xfrm>
                <a:off x="615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97" name="Line 404"/>
              <p:cNvSpPr>
                <a:spLocks noChangeShapeType="1"/>
              </p:cNvSpPr>
              <p:nvPr/>
            </p:nvSpPr>
            <p:spPr bwMode="auto">
              <a:xfrm>
                <a:off x="641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598" name="Line 405"/>
              <p:cNvSpPr>
                <a:spLocks noChangeShapeType="1"/>
              </p:cNvSpPr>
              <p:nvPr/>
            </p:nvSpPr>
            <p:spPr bwMode="auto">
              <a:xfrm>
                <a:off x="641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</p:grpSp>
        <p:grpSp>
          <p:nvGrpSpPr>
            <p:cNvPr id="30" name="Group 607"/>
            <p:cNvGrpSpPr>
              <a:grpSpLocks/>
            </p:cNvGrpSpPr>
            <p:nvPr/>
          </p:nvGrpSpPr>
          <p:grpSpPr bwMode="auto">
            <a:xfrm>
              <a:off x="3600" y="385763"/>
              <a:ext cx="3830" cy="4900613"/>
              <a:chOff x="3600" y="243"/>
              <a:chExt cx="3830" cy="3087"/>
            </a:xfrm>
          </p:grpSpPr>
          <p:sp>
            <p:nvSpPr>
              <p:cNvPr id="199" name="Line 407"/>
              <p:cNvSpPr>
                <a:spLocks noChangeShapeType="1"/>
              </p:cNvSpPr>
              <p:nvPr/>
            </p:nvSpPr>
            <p:spPr bwMode="auto">
              <a:xfrm>
                <a:off x="641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00" name="Line 408"/>
              <p:cNvSpPr>
                <a:spLocks noChangeShapeType="1"/>
              </p:cNvSpPr>
              <p:nvPr/>
            </p:nvSpPr>
            <p:spPr bwMode="auto">
              <a:xfrm>
                <a:off x="641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01" name="Line 409"/>
              <p:cNvSpPr>
                <a:spLocks noChangeShapeType="1"/>
              </p:cNvSpPr>
              <p:nvPr/>
            </p:nvSpPr>
            <p:spPr bwMode="auto">
              <a:xfrm>
                <a:off x="641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02" name="Line 410"/>
              <p:cNvSpPr>
                <a:spLocks noChangeShapeType="1"/>
              </p:cNvSpPr>
              <p:nvPr/>
            </p:nvSpPr>
            <p:spPr bwMode="auto">
              <a:xfrm>
                <a:off x="641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03" name="Line 411"/>
              <p:cNvSpPr>
                <a:spLocks noChangeShapeType="1"/>
              </p:cNvSpPr>
              <p:nvPr/>
            </p:nvSpPr>
            <p:spPr bwMode="auto">
              <a:xfrm>
                <a:off x="641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04" name="Line 412"/>
              <p:cNvSpPr>
                <a:spLocks noChangeShapeType="1"/>
              </p:cNvSpPr>
              <p:nvPr/>
            </p:nvSpPr>
            <p:spPr bwMode="auto">
              <a:xfrm>
                <a:off x="641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05" name="Line 413"/>
              <p:cNvSpPr>
                <a:spLocks noChangeShapeType="1"/>
              </p:cNvSpPr>
              <p:nvPr/>
            </p:nvSpPr>
            <p:spPr bwMode="auto">
              <a:xfrm>
                <a:off x="641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06" name="Line 414"/>
              <p:cNvSpPr>
                <a:spLocks noChangeShapeType="1"/>
              </p:cNvSpPr>
              <p:nvPr/>
            </p:nvSpPr>
            <p:spPr bwMode="auto">
              <a:xfrm>
                <a:off x="641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07" name="Line 415"/>
              <p:cNvSpPr>
                <a:spLocks noChangeShapeType="1"/>
              </p:cNvSpPr>
              <p:nvPr/>
            </p:nvSpPr>
            <p:spPr bwMode="auto">
              <a:xfrm>
                <a:off x="641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08" name="Line 416"/>
              <p:cNvSpPr>
                <a:spLocks noChangeShapeType="1"/>
              </p:cNvSpPr>
              <p:nvPr/>
            </p:nvSpPr>
            <p:spPr bwMode="auto">
              <a:xfrm>
                <a:off x="641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09" name="Line 417"/>
              <p:cNvSpPr>
                <a:spLocks noChangeShapeType="1"/>
              </p:cNvSpPr>
              <p:nvPr/>
            </p:nvSpPr>
            <p:spPr bwMode="auto">
              <a:xfrm>
                <a:off x="641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10" name="Line 418"/>
              <p:cNvSpPr>
                <a:spLocks noChangeShapeType="1"/>
              </p:cNvSpPr>
              <p:nvPr/>
            </p:nvSpPr>
            <p:spPr bwMode="auto">
              <a:xfrm>
                <a:off x="666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11" name="Line 419"/>
              <p:cNvSpPr>
                <a:spLocks noChangeShapeType="1"/>
              </p:cNvSpPr>
              <p:nvPr/>
            </p:nvSpPr>
            <p:spPr bwMode="auto">
              <a:xfrm>
                <a:off x="666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12" name="Line 420"/>
              <p:cNvSpPr>
                <a:spLocks noChangeShapeType="1"/>
              </p:cNvSpPr>
              <p:nvPr/>
            </p:nvSpPr>
            <p:spPr bwMode="auto">
              <a:xfrm>
                <a:off x="666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13" name="Line 421"/>
              <p:cNvSpPr>
                <a:spLocks noChangeShapeType="1"/>
              </p:cNvSpPr>
              <p:nvPr/>
            </p:nvSpPr>
            <p:spPr bwMode="auto">
              <a:xfrm>
                <a:off x="666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14" name="Line 422"/>
              <p:cNvSpPr>
                <a:spLocks noChangeShapeType="1"/>
              </p:cNvSpPr>
              <p:nvPr/>
            </p:nvSpPr>
            <p:spPr bwMode="auto">
              <a:xfrm>
                <a:off x="666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15" name="Line 423"/>
              <p:cNvSpPr>
                <a:spLocks noChangeShapeType="1"/>
              </p:cNvSpPr>
              <p:nvPr/>
            </p:nvSpPr>
            <p:spPr bwMode="auto">
              <a:xfrm>
                <a:off x="666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16" name="Line 424"/>
              <p:cNvSpPr>
                <a:spLocks noChangeShapeType="1"/>
              </p:cNvSpPr>
              <p:nvPr/>
            </p:nvSpPr>
            <p:spPr bwMode="auto">
              <a:xfrm>
                <a:off x="666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17" name="Line 425"/>
              <p:cNvSpPr>
                <a:spLocks noChangeShapeType="1"/>
              </p:cNvSpPr>
              <p:nvPr/>
            </p:nvSpPr>
            <p:spPr bwMode="auto">
              <a:xfrm>
                <a:off x="666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18" name="Line 426"/>
              <p:cNvSpPr>
                <a:spLocks noChangeShapeType="1"/>
              </p:cNvSpPr>
              <p:nvPr/>
            </p:nvSpPr>
            <p:spPr bwMode="auto">
              <a:xfrm>
                <a:off x="666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19" name="Line 427"/>
              <p:cNvSpPr>
                <a:spLocks noChangeShapeType="1"/>
              </p:cNvSpPr>
              <p:nvPr/>
            </p:nvSpPr>
            <p:spPr bwMode="auto">
              <a:xfrm>
                <a:off x="666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20" name="Line 428"/>
              <p:cNvSpPr>
                <a:spLocks noChangeShapeType="1"/>
              </p:cNvSpPr>
              <p:nvPr/>
            </p:nvSpPr>
            <p:spPr bwMode="auto">
              <a:xfrm>
                <a:off x="666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21" name="Line 429"/>
              <p:cNvSpPr>
                <a:spLocks noChangeShapeType="1"/>
              </p:cNvSpPr>
              <p:nvPr/>
            </p:nvSpPr>
            <p:spPr bwMode="auto">
              <a:xfrm>
                <a:off x="666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22" name="Line 430"/>
              <p:cNvSpPr>
                <a:spLocks noChangeShapeType="1"/>
              </p:cNvSpPr>
              <p:nvPr/>
            </p:nvSpPr>
            <p:spPr bwMode="auto">
              <a:xfrm>
                <a:off x="666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23" name="Line 431"/>
              <p:cNvSpPr>
                <a:spLocks noChangeShapeType="1"/>
              </p:cNvSpPr>
              <p:nvPr/>
            </p:nvSpPr>
            <p:spPr bwMode="auto">
              <a:xfrm>
                <a:off x="692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24" name="Line 432"/>
              <p:cNvSpPr>
                <a:spLocks noChangeShapeType="1"/>
              </p:cNvSpPr>
              <p:nvPr/>
            </p:nvSpPr>
            <p:spPr bwMode="auto">
              <a:xfrm>
                <a:off x="692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25" name="Line 433"/>
              <p:cNvSpPr>
                <a:spLocks noChangeShapeType="1"/>
              </p:cNvSpPr>
              <p:nvPr/>
            </p:nvSpPr>
            <p:spPr bwMode="auto">
              <a:xfrm>
                <a:off x="692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26" name="Line 434"/>
              <p:cNvSpPr>
                <a:spLocks noChangeShapeType="1"/>
              </p:cNvSpPr>
              <p:nvPr/>
            </p:nvSpPr>
            <p:spPr bwMode="auto">
              <a:xfrm>
                <a:off x="692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27" name="Line 435"/>
              <p:cNvSpPr>
                <a:spLocks noChangeShapeType="1"/>
              </p:cNvSpPr>
              <p:nvPr/>
            </p:nvSpPr>
            <p:spPr bwMode="auto">
              <a:xfrm>
                <a:off x="692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28" name="Line 436"/>
              <p:cNvSpPr>
                <a:spLocks noChangeShapeType="1"/>
              </p:cNvSpPr>
              <p:nvPr/>
            </p:nvSpPr>
            <p:spPr bwMode="auto">
              <a:xfrm>
                <a:off x="692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29" name="Line 437"/>
              <p:cNvSpPr>
                <a:spLocks noChangeShapeType="1"/>
              </p:cNvSpPr>
              <p:nvPr/>
            </p:nvSpPr>
            <p:spPr bwMode="auto">
              <a:xfrm>
                <a:off x="692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30" name="Line 438"/>
              <p:cNvSpPr>
                <a:spLocks noChangeShapeType="1"/>
              </p:cNvSpPr>
              <p:nvPr/>
            </p:nvSpPr>
            <p:spPr bwMode="auto">
              <a:xfrm>
                <a:off x="692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31" name="Line 439"/>
              <p:cNvSpPr>
                <a:spLocks noChangeShapeType="1"/>
              </p:cNvSpPr>
              <p:nvPr/>
            </p:nvSpPr>
            <p:spPr bwMode="auto">
              <a:xfrm>
                <a:off x="692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32" name="Line 440"/>
              <p:cNvSpPr>
                <a:spLocks noChangeShapeType="1"/>
              </p:cNvSpPr>
              <p:nvPr/>
            </p:nvSpPr>
            <p:spPr bwMode="auto">
              <a:xfrm>
                <a:off x="692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33" name="Line 441"/>
              <p:cNvSpPr>
                <a:spLocks noChangeShapeType="1"/>
              </p:cNvSpPr>
              <p:nvPr/>
            </p:nvSpPr>
            <p:spPr bwMode="auto">
              <a:xfrm>
                <a:off x="692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34" name="Line 442"/>
              <p:cNvSpPr>
                <a:spLocks noChangeShapeType="1"/>
              </p:cNvSpPr>
              <p:nvPr/>
            </p:nvSpPr>
            <p:spPr bwMode="auto">
              <a:xfrm>
                <a:off x="692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35" name="Line 443"/>
              <p:cNvSpPr>
                <a:spLocks noChangeShapeType="1"/>
              </p:cNvSpPr>
              <p:nvPr/>
            </p:nvSpPr>
            <p:spPr bwMode="auto">
              <a:xfrm>
                <a:off x="692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36" name="Line 444"/>
              <p:cNvSpPr>
                <a:spLocks noChangeShapeType="1"/>
              </p:cNvSpPr>
              <p:nvPr/>
            </p:nvSpPr>
            <p:spPr bwMode="auto">
              <a:xfrm>
                <a:off x="717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37" name="Line 445"/>
              <p:cNvSpPr>
                <a:spLocks noChangeShapeType="1"/>
              </p:cNvSpPr>
              <p:nvPr/>
            </p:nvSpPr>
            <p:spPr bwMode="auto">
              <a:xfrm>
                <a:off x="717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38" name="Line 446"/>
              <p:cNvSpPr>
                <a:spLocks noChangeShapeType="1"/>
              </p:cNvSpPr>
              <p:nvPr/>
            </p:nvSpPr>
            <p:spPr bwMode="auto">
              <a:xfrm>
                <a:off x="717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39" name="Line 447"/>
              <p:cNvSpPr>
                <a:spLocks noChangeShapeType="1"/>
              </p:cNvSpPr>
              <p:nvPr/>
            </p:nvSpPr>
            <p:spPr bwMode="auto">
              <a:xfrm>
                <a:off x="717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40" name="Line 448"/>
              <p:cNvSpPr>
                <a:spLocks noChangeShapeType="1"/>
              </p:cNvSpPr>
              <p:nvPr/>
            </p:nvSpPr>
            <p:spPr bwMode="auto">
              <a:xfrm>
                <a:off x="717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41" name="Line 449"/>
              <p:cNvSpPr>
                <a:spLocks noChangeShapeType="1"/>
              </p:cNvSpPr>
              <p:nvPr/>
            </p:nvSpPr>
            <p:spPr bwMode="auto">
              <a:xfrm>
                <a:off x="717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42" name="Line 450"/>
              <p:cNvSpPr>
                <a:spLocks noChangeShapeType="1"/>
              </p:cNvSpPr>
              <p:nvPr/>
            </p:nvSpPr>
            <p:spPr bwMode="auto">
              <a:xfrm>
                <a:off x="717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43" name="Line 451"/>
              <p:cNvSpPr>
                <a:spLocks noChangeShapeType="1"/>
              </p:cNvSpPr>
              <p:nvPr/>
            </p:nvSpPr>
            <p:spPr bwMode="auto">
              <a:xfrm>
                <a:off x="717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44" name="Line 452"/>
              <p:cNvSpPr>
                <a:spLocks noChangeShapeType="1"/>
              </p:cNvSpPr>
              <p:nvPr/>
            </p:nvSpPr>
            <p:spPr bwMode="auto">
              <a:xfrm>
                <a:off x="717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45" name="Line 453"/>
              <p:cNvSpPr>
                <a:spLocks noChangeShapeType="1"/>
              </p:cNvSpPr>
              <p:nvPr/>
            </p:nvSpPr>
            <p:spPr bwMode="auto">
              <a:xfrm>
                <a:off x="717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46" name="Line 454"/>
              <p:cNvSpPr>
                <a:spLocks noChangeShapeType="1"/>
              </p:cNvSpPr>
              <p:nvPr/>
            </p:nvSpPr>
            <p:spPr bwMode="auto">
              <a:xfrm>
                <a:off x="717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47" name="Line 455"/>
              <p:cNvSpPr>
                <a:spLocks noChangeShapeType="1"/>
              </p:cNvSpPr>
              <p:nvPr/>
            </p:nvSpPr>
            <p:spPr bwMode="auto">
              <a:xfrm>
                <a:off x="717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48" name="Line 456"/>
              <p:cNvSpPr>
                <a:spLocks noChangeShapeType="1"/>
              </p:cNvSpPr>
              <p:nvPr/>
            </p:nvSpPr>
            <p:spPr bwMode="auto">
              <a:xfrm>
                <a:off x="717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49" name="Line 457"/>
              <p:cNvSpPr>
                <a:spLocks noChangeShapeType="1"/>
              </p:cNvSpPr>
              <p:nvPr/>
            </p:nvSpPr>
            <p:spPr bwMode="auto">
              <a:xfrm>
                <a:off x="743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50" name="Line 458"/>
              <p:cNvSpPr>
                <a:spLocks noChangeShapeType="1"/>
              </p:cNvSpPr>
              <p:nvPr/>
            </p:nvSpPr>
            <p:spPr bwMode="auto">
              <a:xfrm>
                <a:off x="743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51" name="Line 459"/>
              <p:cNvSpPr>
                <a:spLocks noChangeShapeType="1"/>
              </p:cNvSpPr>
              <p:nvPr/>
            </p:nvSpPr>
            <p:spPr bwMode="auto">
              <a:xfrm>
                <a:off x="743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52" name="Line 460"/>
              <p:cNvSpPr>
                <a:spLocks noChangeShapeType="1"/>
              </p:cNvSpPr>
              <p:nvPr/>
            </p:nvSpPr>
            <p:spPr bwMode="auto">
              <a:xfrm>
                <a:off x="743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53" name="Line 461"/>
              <p:cNvSpPr>
                <a:spLocks noChangeShapeType="1"/>
              </p:cNvSpPr>
              <p:nvPr/>
            </p:nvSpPr>
            <p:spPr bwMode="auto">
              <a:xfrm>
                <a:off x="743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54" name="Line 462"/>
              <p:cNvSpPr>
                <a:spLocks noChangeShapeType="1"/>
              </p:cNvSpPr>
              <p:nvPr/>
            </p:nvSpPr>
            <p:spPr bwMode="auto">
              <a:xfrm>
                <a:off x="743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55" name="Line 463"/>
              <p:cNvSpPr>
                <a:spLocks noChangeShapeType="1"/>
              </p:cNvSpPr>
              <p:nvPr/>
            </p:nvSpPr>
            <p:spPr bwMode="auto">
              <a:xfrm>
                <a:off x="743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56" name="Line 464"/>
              <p:cNvSpPr>
                <a:spLocks noChangeShapeType="1"/>
              </p:cNvSpPr>
              <p:nvPr/>
            </p:nvSpPr>
            <p:spPr bwMode="auto">
              <a:xfrm>
                <a:off x="743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57" name="Line 465"/>
              <p:cNvSpPr>
                <a:spLocks noChangeShapeType="1"/>
              </p:cNvSpPr>
              <p:nvPr/>
            </p:nvSpPr>
            <p:spPr bwMode="auto">
              <a:xfrm>
                <a:off x="743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58" name="Line 466"/>
              <p:cNvSpPr>
                <a:spLocks noChangeShapeType="1"/>
              </p:cNvSpPr>
              <p:nvPr/>
            </p:nvSpPr>
            <p:spPr bwMode="auto">
              <a:xfrm>
                <a:off x="743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59" name="Line 467"/>
              <p:cNvSpPr>
                <a:spLocks noChangeShapeType="1"/>
              </p:cNvSpPr>
              <p:nvPr/>
            </p:nvSpPr>
            <p:spPr bwMode="auto">
              <a:xfrm>
                <a:off x="743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60" name="Line 468"/>
              <p:cNvSpPr>
                <a:spLocks noChangeShapeType="1"/>
              </p:cNvSpPr>
              <p:nvPr/>
            </p:nvSpPr>
            <p:spPr bwMode="auto">
              <a:xfrm>
                <a:off x="743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61" name="Line 469"/>
              <p:cNvSpPr>
                <a:spLocks noChangeShapeType="1"/>
              </p:cNvSpPr>
              <p:nvPr/>
            </p:nvSpPr>
            <p:spPr bwMode="auto">
              <a:xfrm>
                <a:off x="743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62" name="Line 470"/>
              <p:cNvSpPr>
                <a:spLocks noChangeShapeType="1"/>
              </p:cNvSpPr>
              <p:nvPr/>
            </p:nvSpPr>
            <p:spPr bwMode="auto">
              <a:xfrm flipH="1">
                <a:off x="3600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63" name="Line 471"/>
              <p:cNvSpPr>
                <a:spLocks noChangeShapeType="1"/>
              </p:cNvSpPr>
              <p:nvPr/>
            </p:nvSpPr>
            <p:spPr bwMode="auto">
              <a:xfrm flipH="1">
                <a:off x="3600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64" name="Line 472"/>
              <p:cNvSpPr>
                <a:spLocks noChangeShapeType="1"/>
              </p:cNvSpPr>
              <p:nvPr/>
            </p:nvSpPr>
            <p:spPr bwMode="auto">
              <a:xfrm flipH="1">
                <a:off x="3600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65" name="Line 473"/>
              <p:cNvSpPr>
                <a:spLocks noChangeShapeType="1"/>
              </p:cNvSpPr>
              <p:nvPr/>
            </p:nvSpPr>
            <p:spPr bwMode="auto">
              <a:xfrm flipH="1">
                <a:off x="3600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66" name="Line 474"/>
              <p:cNvSpPr>
                <a:spLocks noChangeShapeType="1"/>
              </p:cNvSpPr>
              <p:nvPr/>
            </p:nvSpPr>
            <p:spPr bwMode="auto">
              <a:xfrm flipH="1">
                <a:off x="3600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67" name="Line 475"/>
              <p:cNvSpPr>
                <a:spLocks noChangeShapeType="1"/>
              </p:cNvSpPr>
              <p:nvPr/>
            </p:nvSpPr>
            <p:spPr bwMode="auto">
              <a:xfrm flipH="1">
                <a:off x="3600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68" name="Line 476"/>
              <p:cNvSpPr>
                <a:spLocks noChangeShapeType="1"/>
              </p:cNvSpPr>
              <p:nvPr/>
            </p:nvSpPr>
            <p:spPr bwMode="auto">
              <a:xfrm flipH="1">
                <a:off x="3600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69" name="Line 477"/>
              <p:cNvSpPr>
                <a:spLocks noChangeShapeType="1"/>
              </p:cNvSpPr>
              <p:nvPr/>
            </p:nvSpPr>
            <p:spPr bwMode="auto">
              <a:xfrm flipH="1">
                <a:off x="3600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70" name="Line 478"/>
              <p:cNvSpPr>
                <a:spLocks noChangeShapeType="1"/>
              </p:cNvSpPr>
              <p:nvPr/>
            </p:nvSpPr>
            <p:spPr bwMode="auto">
              <a:xfrm flipH="1">
                <a:off x="3600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71" name="Line 479"/>
              <p:cNvSpPr>
                <a:spLocks noChangeShapeType="1"/>
              </p:cNvSpPr>
              <p:nvPr/>
            </p:nvSpPr>
            <p:spPr bwMode="auto">
              <a:xfrm flipH="1">
                <a:off x="3600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72" name="Line 480"/>
              <p:cNvSpPr>
                <a:spLocks noChangeShapeType="1"/>
              </p:cNvSpPr>
              <p:nvPr/>
            </p:nvSpPr>
            <p:spPr bwMode="auto">
              <a:xfrm flipH="1">
                <a:off x="3600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73" name="Line 481"/>
              <p:cNvSpPr>
                <a:spLocks noChangeShapeType="1"/>
              </p:cNvSpPr>
              <p:nvPr/>
            </p:nvSpPr>
            <p:spPr bwMode="auto">
              <a:xfrm flipH="1">
                <a:off x="3600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74" name="Line 482"/>
              <p:cNvSpPr>
                <a:spLocks noChangeShapeType="1"/>
              </p:cNvSpPr>
              <p:nvPr/>
            </p:nvSpPr>
            <p:spPr bwMode="auto">
              <a:xfrm flipH="1">
                <a:off x="3600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75" name="Line 483"/>
              <p:cNvSpPr>
                <a:spLocks noChangeShapeType="1"/>
              </p:cNvSpPr>
              <p:nvPr/>
            </p:nvSpPr>
            <p:spPr bwMode="auto">
              <a:xfrm flipH="1">
                <a:off x="3854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76" name="Line 484"/>
              <p:cNvSpPr>
                <a:spLocks noChangeShapeType="1"/>
              </p:cNvSpPr>
              <p:nvPr/>
            </p:nvSpPr>
            <p:spPr bwMode="auto">
              <a:xfrm flipH="1">
                <a:off x="3854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77" name="Line 485"/>
              <p:cNvSpPr>
                <a:spLocks noChangeShapeType="1"/>
              </p:cNvSpPr>
              <p:nvPr/>
            </p:nvSpPr>
            <p:spPr bwMode="auto">
              <a:xfrm flipH="1">
                <a:off x="3854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78" name="Line 486"/>
              <p:cNvSpPr>
                <a:spLocks noChangeShapeType="1"/>
              </p:cNvSpPr>
              <p:nvPr/>
            </p:nvSpPr>
            <p:spPr bwMode="auto">
              <a:xfrm flipH="1">
                <a:off x="3854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79" name="Line 487"/>
              <p:cNvSpPr>
                <a:spLocks noChangeShapeType="1"/>
              </p:cNvSpPr>
              <p:nvPr/>
            </p:nvSpPr>
            <p:spPr bwMode="auto">
              <a:xfrm flipH="1">
                <a:off x="3854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80" name="Line 488"/>
              <p:cNvSpPr>
                <a:spLocks noChangeShapeType="1"/>
              </p:cNvSpPr>
              <p:nvPr/>
            </p:nvSpPr>
            <p:spPr bwMode="auto">
              <a:xfrm flipH="1">
                <a:off x="3854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81" name="Line 489"/>
              <p:cNvSpPr>
                <a:spLocks noChangeShapeType="1"/>
              </p:cNvSpPr>
              <p:nvPr/>
            </p:nvSpPr>
            <p:spPr bwMode="auto">
              <a:xfrm flipH="1">
                <a:off x="3854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82" name="Line 490"/>
              <p:cNvSpPr>
                <a:spLocks noChangeShapeType="1"/>
              </p:cNvSpPr>
              <p:nvPr/>
            </p:nvSpPr>
            <p:spPr bwMode="auto">
              <a:xfrm flipH="1">
                <a:off x="3854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83" name="Line 491"/>
              <p:cNvSpPr>
                <a:spLocks noChangeShapeType="1"/>
              </p:cNvSpPr>
              <p:nvPr/>
            </p:nvSpPr>
            <p:spPr bwMode="auto">
              <a:xfrm flipH="1">
                <a:off x="3854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84" name="Line 492"/>
              <p:cNvSpPr>
                <a:spLocks noChangeShapeType="1"/>
              </p:cNvSpPr>
              <p:nvPr/>
            </p:nvSpPr>
            <p:spPr bwMode="auto">
              <a:xfrm flipH="1">
                <a:off x="3854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85" name="Line 493"/>
              <p:cNvSpPr>
                <a:spLocks noChangeShapeType="1"/>
              </p:cNvSpPr>
              <p:nvPr/>
            </p:nvSpPr>
            <p:spPr bwMode="auto">
              <a:xfrm flipH="1">
                <a:off x="3854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86" name="Line 494"/>
              <p:cNvSpPr>
                <a:spLocks noChangeShapeType="1"/>
              </p:cNvSpPr>
              <p:nvPr/>
            </p:nvSpPr>
            <p:spPr bwMode="auto">
              <a:xfrm flipH="1">
                <a:off x="3854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87" name="Line 495"/>
              <p:cNvSpPr>
                <a:spLocks noChangeShapeType="1"/>
              </p:cNvSpPr>
              <p:nvPr/>
            </p:nvSpPr>
            <p:spPr bwMode="auto">
              <a:xfrm flipH="1">
                <a:off x="3854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88" name="Line 496"/>
              <p:cNvSpPr>
                <a:spLocks noChangeShapeType="1"/>
              </p:cNvSpPr>
              <p:nvPr/>
            </p:nvSpPr>
            <p:spPr bwMode="auto">
              <a:xfrm flipH="1">
                <a:off x="4108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89" name="Line 497"/>
              <p:cNvSpPr>
                <a:spLocks noChangeShapeType="1"/>
              </p:cNvSpPr>
              <p:nvPr/>
            </p:nvSpPr>
            <p:spPr bwMode="auto">
              <a:xfrm flipH="1">
                <a:off x="4108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90" name="Line 498"/>
              <p:cNvSpPr>
                <a:spLocks noChangeShapeType="1"/>
              </p:cNvSpPr>
              <p:nvPr/>
            </p:nvSpPr>
            <p:spPr bwMode="auto">
              <a:xfrm flipH="1">
                <a:off x="4108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91" name="Line 499"/>
              <p:cNvSpPr>
                <a:spLocks noChangeShapeType="1"/>
              </p:cNvSpPr>
              <p:nvPr/>
            </p:nvSpPr>
            <p:spPr bwMode="auto">
              <a:xfrm flipH="1">
                <a:off x="4108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92" name="Line 500"/>
              <p:cNvSpPr>
                <a:spLocks noChangeShapeType="1"/>
              </p:cNvSpPr>
              <p:nvPr/>
            </p:nvSpPr>
            <p:spPr bwMode="auto">
              <a:xfrm flipH="1">
                <a:off x="4108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93" name="Line 501"/>
              <p:cNvSpPr>
                <a:spLocks noChangeShapeType="1"/>
              </p:cNvSpPr>
              <p:nvPr/>
            </p:nvSpPr>
            <p:spPr bwMode="auto">
              <a:xfrm flipH="1">
                <a:off x="4108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94" name="Line 502"/>
              <p:cNvSpPr>
                <a:spLocks noChangeShapeType="1"/>
              </p:cNvSpPr>
              <p:nvPr/>
            </p:nvSpPr>
            <p:spPr bwMode="auto">
              <a:xfrm flipH="1">
                <a:off x="4108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95" name="Line 503"/>
              <p:cNvSpPr>
                <a:spLocks noChangeShapeType="1"/>
              </p:cNvSpPr>
              <p:nvPr/>
            </p:nvSpPr>
            <p:spPr bwMode="auto">
              <a:xfrm flipH="1">
                <a:off x="4108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96" name="Line 504"/>
              <p:cNvSpPr>
                <a:spLocks noChangeShapeType="1"/>
              </p:cNvSpPr>
              <p:nvPr/>
            </p:nvSpPr>
            <p:spPr bwMode="auto">
              <a:xfrm flipH="1">
                <a:off x="4108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97" name="Line 505"/>
              <p:cNvSpPr>
                <a:spLocks noChangeShapeType="1"/>
              </p:cNvSpPr>
              <p:nvPr/>
            </p:nvSpPr>
            <p:spPr bwMode="auto">
              <a:xfrm flipH="1">
                <a:off x="4108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98" name="Line 506"/>
              <p:cNvSpPr>
                <a:spLocks noChangeShapeType="1"/>
              </p:cNvSpPr>
              <p:nvPr/>
            </p:nvSpPr>
            <p:spPr bwMode="auto">
              <a:xfrm flipH="1">
                <a:off x="4108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299" name="Line 507"/>
              <p:cNvSpPr>
                <a:spLocks noChangeShapeType="1"/>
              </p:cNvSpPr>
              <p:nvPr/>
            </p:nvSpPr>
            <p:spPr bwMode="auto">
              <a:xfrm flipH="1">
                <a:off x="4108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00" name="Line 508"/>
              <p:cNvSpPr>
                <a:spLocks noChangeShapeType="1"/>
              </p:cNvSpPr>
              <p:nvPr/>
            </p:nvSpPr>
            <p:spPr bwMode="auto">
              <a:xfrm flipH="1">
                <a:off x="4108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01" name="Line 509"/>
              <p:cNvSpPr>
                <a:spLocks noChangeShapeType="1"/>
              </p:cNvSpPr>
              <p:nvPr/>
            </p:nvSpPr>
            <p:spPr bwMode="auto">
              <a:xfrm flipH="1">
                <a:off x="4362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02" name="Line 510"/>
              <p:cNvSpPr>
                <a:spLocks noChangeShapeType="1"/>
              </p:cNvSpPr>
              <p:nvPr/>
            </p:nvSpPr>
            <p:spPr bwMode="auto">
              <a:xfrm flipH="1">
                <a:off x="4362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03" name="Line 511"/>
              <p:cNvSpPr>
                <a:spLocks noChangeShapeType="1"/>
              </p:cNvSpPr>
              <p:nvPr/>
            </p:nvSpPr>
            <p:spPr bwMode="auto">
              <a:xfrm flipH="1">
                <a:off x="4362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04" name="Line 512"/>
              <p:cNvSpPr>
                <a:spLocks noChangeShapeType="1"/>
              </p:cNvSpPr>
              <p:nvPr/>
            </p:nvSpPr>
            <p:spPr bwMode="auto">
              <a:xfrm flipH="1">
                <a:off x="4362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05" name="Line 513"/>
              <p:cNvSpPr>
                <a:spLocks noChangeShapeType="1"/>
              </p:cNvSpPr>
              <p:nvPr/>
            </p:nvSpPr>
            <p:spPr bwMode="auto">
              <a:xfrm flipH="1">
                <a:off x="4362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06" name="Line 514"/>
              <p:cNvSpPr>
                <a:spLocks noChangeShapeType="1"/>
              </p:cNvSpPr>
              <p:nvPr/>
            </p:nvSpPr>
            <p:spPr bwMode="auto">
              <a:xfrm flipH="1">
                <a:off x="4362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07" name="Line 515"/>
              <p:cNvSpPr>
                <a:spLocks noChangeShapeType="1"/>
              </p:cNvSpPr>
              <p:nvPr/>
            </p:nvSpPr>
            <p:spPr bwMode="auto">
              <a:xfrm flipH="1">
                <a:off x="4362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08" name="Line 516"/>
              <p:cNvSpPr>
                <a:spLocks noChangeShapeType="1"/>
              </p:cNvSpPr>
              <p:nvPr/>
            </p:nvSpPr>
            <p:spPr bwMode="auto">
              <a:xfrm flipH="1">
                <a:off x="4362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09" name="Line 517"/>
              <p:cNvSpPr>
                <a:spLocks noChangeShapeType="1"/>
              </p:cNvSpPr>
              <p:nvPr/>
            </p:nvSpPr>
            <p:spPr bwMode="auto">
              <a:xfrm flipH="1">
                <a:off x="4362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10" name="Line 518"/>
              <p:cNvSpPr>
                <a:spLocks noChangeShapeType="1"/>
              </p:cNvSpPr>
              <p:nvPr/>
            </p:nvSpPr>
            <p:spPr bwMode="auto">
              <a:xfrm flipH="1">
                <a:off x="4362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11" name="Line 519"/>
              <p:cNvSpPr>
                <a:spLocks noChangeShapeType="1"/>
              </p:cNvSpPr>
              <p:nvPr/>
            </p:nvSpPr>
            <p:spPr bwMode="auto">
              <a:xfrm flipH="1">
                <a:off x="4362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12" name="Line 520"/>
              <p:cNvSpPr>
                <a:spLocks noChangeShapeType="1"/>
              </p:cNvSpPr>
              <p:nvPr/>
            </p:nvSpPr>
            <p:spPr bwMode="auto">
              <a:xfrm flipH="1">
                <a:off x="4362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13" name="Line 521"/>
              <p:cNvSpPr>
                <a:spLocks noChangeShapeType="1"/>
              </p:cNvSpPr>
              <p:nvPr/>
            </p:nvSpPr>
            <p:spPr bwMode="auto">
              <a:xfrm flipH="1">
                <a:off x="4362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14" name="Line 522"/>
              <p:cNvSpPr>
                <a:spLocks noChangeShapeType="1"/>
              </p:cNvSpPr>
              <p:nvPr/>
            </p:nvSpPr>
            <p:spPr bwMode="auto">
              <a:xfrm flipH="1">
                <a:off x="4616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15" name="Line 523"/>
              <p:cNvSpPr>
                <a:spLocks noChangeShapeType="1"/>
              </p:cNvSpPr>
              <p:nvPr/>
            </p:nvSpPr>
            <p:spPr bwMode="auto">
              <a:xfrm flipH="1">
                <a:off x="4616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16" name="Line 524"/>
              <p:cNvSpPr>
                <a:spLocks noChangeShapeType="1"/>
              </p:cNvSpPr>
              <p:nvPr/>
            </p:nvSpPr>
            <p:spPr bwMode="auto">
              <a:xfrm flipH="1">
                <a:off x="4616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17" name="Line 525"/>
              <p:cNvSpPr>
                <a:spLocks noChangeShapeType="1"/>
              </p:cNvSpPr>
              <p:nvPr/>
            </p:nvSpPr>
            <p:spPr bwMode="auto">
              <a:xfrm flipH="1">
                <a:off x="4616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18" name="Line 526"/>
              <p:cNvSpPr>
                <a:spLocks noChangeShapeType="1"/>
              </p:cNvSpPr>
              <p:nvPr/>
            </p:nvSpPr>
            <p:spPr bwMode="auto">
              <a:xfrm flipH="1">
                <a:off x="4616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19" name="Line 527"/>
              <p:cNvSpPr>
                <a:spLocks noChangeShapeType="1"/>
              </p:cNvSpPr>
              <p:nvPr/>
            </p:nvSpPr>
            <p:spPr bwMode="auto">
              <a:xfrm flipH="1">
                <a:off x="4616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20" name="Line 528"/>
              <p:cNvSpPr>
                <a:spLocks noChangeShapeType="1"/>
              </p:cNvSpPr>
              <p:nvPr/>
            </p:nvSpPr>
            <p:spPr bwMode="auto">
              <a:xfrm flipH="1">
                <a:off x="4616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21" name="Line 529"/>
              <p:cNvSpPr>
                <a:spLocks noChangeShapeType="1"/>
              </p:cNvSpPr>
              <p:nvPr/>
            </p:nvSpPr>
            <p:spPr bwMode="auto">
              <a:xfrm flipH="1">
                <a:off x="4616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22" name="Line 530"/>
              <p:cNvSpPr>
                <a:spLocks noChangeShapeType="1"/>
              </p:cNvSpPr>
              <p:nvPr/>
            </p:nvSpPr>
            <p:spPr bwMode="auto">
              <a:xfrm flipH="1">
                <a:off x="4616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23" name="Line 531"/>
              <p:cNvSpPr>
                <a:spLocks noChangeShapeType="1"/>
              </p:cNvSpPr>
              <p:nvPr/>
            </p:nvSpPr>
            <p:spPr bwMode="auto">
              <a:xfrm flipH="1">
                <a:off x="4616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24" name="Line 532"/>
              <p:cNvSpPr>
                <a:spLocks noChangeShapeType="1"/>
              </p:cNvSpPr>
              <p:nvPr/>
            </p:nvSpPr>
            <p:spPr bwMode="auto">
              <a:xfrm flipH="1">
                <a:off x="4616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25" name="Line 533"/>
              <p:cNvSpPr>
                <a:spLocks noChangeShapeType="1"/>
              </p:cNvSpPr>
              <p:nvPr/>
            </p:nvSpPr>
            <p:spPr bwMode="auto">
              <a:xfrm flipH="1">
                <a:off x="4616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26" name="Line 534"/>
              <p:cNvSpPr>
                <a:spLocks noChangeShapeType="1"/>
              </p:cNvSpPr>
              <p:nvPr/>
            </p:nvSpPr>
            <p:spPr bwMode="auto">
              <a:xfrm flipH="1">
                <a:off x="4616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27" name="Line 535"/>
              <p:cNvSpPr>
                <a:spLocks noChangeShapeType="1"/>
              </p:cNvSpPr>
              <p:nvPr/>
            </p:nvSpPr>
            <p:spPr bwMode="auto">
              <a:xfrm flipH="1">
                <a:off x="4870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28" name="Line 536"/>
              <p:cNvSpPr>
                <a:spLocks noChangeShapeType="1"/>
              </p:cNvSpPr>
              <p:nvPr/>
            </p:nvSpPr>
            <p:spPr bwMode="auto">
              <a:xfrm flipH="1">
                <a:off x="4870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29" name="Line 537"/>
              <p:cNvSpPr>
                <a:spLocks noChangeShapeType="1"/>
              </p:cNvSpPr>
              <p:nvPr/>
            </p:nvSpPr>
            <p:spPr bwMode="auto">
              <a:xfrm flipH="1">
                <a:off x="4870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30" name="Line 538"/>
              <p:cNvSpPr>
                <a:spLocks noChangeShapeType="1"/>
              </p:cNvSpPr>
              <p:nvPr/>
            </p:nvSpPr>
            <p:spPr bwMode="auto">
              <a:xfrm flipH="1">
                <a:off x="4870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31" name="Line 539"/>
              <p:cNvSpPr>
                <a:spLocks noChangeShapeType="1"/>
              </p:cNvSpPr>
              <p:nvPr/>
            </p:nvSpPr>
            <p:spPr bwMode="auto">
              <a:xfrm flipH="1">
                <a:off x="4870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32" name="Line 540"/>
              <p:cNvSpPr>
                <a:spLocks noChangeShapeType="1"/>
              </p:cNvSpPr>
              <p:nvPr/>
            </p:nvSpPr>
            <p:spPr bwMode="auto">
              <a:xfrm flipH="1">
                <a:off x="4870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33" name="Line 541"/>
              <p:cNvSpPr>
                <a:spLocks noChangeShapeType="1"/>
              </p:cNvSpPr>
              <p:nvPr/>
            </p:nvSpPr>
            <p:spPr bwMode="auto">
              <a:xfrm flipH="1">
                <a:off x="4870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34" name="Line 542"/>
              <p:cNvSpPr>
                <a:spLocks noChangeShapeType="1"/>
              </p:cNvSpPr>
              <p:nvPr/>
            </p:nvSpPr>
            <p:spPr bwMode="auto">
              <a:xfrm flipH="1">
                <a:off x="4870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35" name="Line 543"/>
              <p:cNvSpPr>
                <a:spLocks noChangeShapeType="1"/>
              </p:cNvSpPr>
              <p:nvPr/>
            </p:nvSpPr>
            <p:spPr bwMode="auto">
              <a:xfrm flipH="1">
                <a:off x="4870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36" name="Line 544"/>
              <p:cNvSpPr>
                <a:spLocks noChangeShapeType="1"/>
              </p:cNvSpPr>
              <p:nvPr/>
            </p:nvSpPr>
            <p:spPr bwMode="auto">
              <a:xfrm flipH="1">
                <a:off x="4870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37" name="Line 545"/>
              <p:cNvSpPr>
                <a:spLocks noChangeShapeType="1"/>
              </p:cNvSpPr>
              <p:nvPr/>
            </p:nvSpPr>
            <p:spPr bwMode="auto">
              <a:xfrm flipH="1">
                <a:off x="4870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38" name="Line 546"/>
              <p:cNvSpPr>
                <a:spLocks noChangeShapeType="1"/>
              </p:cNvSpPr>
              <p:nvPr/>
            </p:nvSpPr>
            <p:spPr bwMode="auto">
              <a:xfrm flipH="1">
                <a:off x="4870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39" name="Line 547"/>
              <p:cNvSpPr>
                <a:spLocks noChangeShapeType="1"/>
              </p:cNvSpPr>
              <p:nvPr/>
            </p:nvSpPr>
            <p:spPr bwMode="auto">
              <a:xfrm flipH="1">
                <a:off x="4870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40" name="Line 548"/>
              <p:cNvSpPr>
                <a:spLocks noChangeShapeType="1"/>
              </p:cNvSpPr>
              <p:nvPr/>
            </p:nvSpPr>
            <p:spPr bwMode="auto">
              <a:xfrm flipH="1">
                <a:off x="5124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41" name="Line 549"/>
              <p:cNvSpPr>
                <a:spLocks noChangeShapeType="1"/>
              </p:cNvSpPr>
              <p:nvPr/>
            </p:nvSpPr>
            <p:spPr bwMode="auto">
              <a:xfrm flipH="1">
                <a:off x="5124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42" name="Line 550"/>
              <p:cNvSpPr>
                <a:spLocks noChangeShapeType="1"/>
              </p:cNvSpPr>
              <p:nvPr/>
            </p:nvSpPr>
            <p:spPr bwMode="auto">
              <a:xfrm flipH="1">
                <a:off x="5124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43" name="Line 551"/>
              <p:cNvSpPr>
                <a:spLocks noChangeShapeType="1"/>
              </p:cNvSpPr>
              <p:nvPr/>
            </p:nvSpPr>
            <p:spPr bwMode="auto">
              <a:xfrm flipH="1">
                <a:off x="5124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44" name="Line 552"/>
              <p:cNvSpPr>
                <a:spLocks noChangeShapeType="1"/>
              </p:cNvSpPr>
              <p:nvPr/>
            </p:nvSpPr>
            <p:spPr bwMode="auto">
              <a:xfrm flipH="1">
                <a:off x="5124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45" name="Line 553"/>
              <p:cNvSpPr>
                <a:spLocks noChangeShapeType="1"/>
              </p:cNvSpPr>
              <p:nvPr/>
            </p:nvSpPr>
            <p:spPr bwMode="auto">
              <a:xfrm flipH="1">
                <a:off x="5124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46" name="Line 554"/>
              <p:cNvSpPr>
                <a:spLocks noChangeShapeType="1"/>
              </p:cNvSpPr>
              <p:nvPr/>
            </p:nvSpPr>
            <p:spPr bwMode="auto">
              <a:xfrm flipH="1">
                <a:off x="5124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47" name="Line 555"/>
              <p:cNvSpPr>
                <a:spLocks noChangeShapeType="1"/>
              </p:cNvSpPr>
              <p:nvPr/>
            </p:nvSpPr>
            <p:spPr bwMode="auto">
              <a:xfrm flipH="1">
                <a:off x="5124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48" name="Line 556"/>
              <p:cNvSpPr>
                <a:spLocks noChangeShapeType="1"/>
              </p:cNvSpPr>
              <p:nvPr/>
            </p:nvSpPr>
            <p:spPr bwMode="auto">
              <a:xfrm flipH="1">
                <a:off x="5124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49" name="Line 557"/>
              <p:cNvSpPr>
                <a:spLocks noChangeShapeType="1"/>
              </p:cNvSpPr>
              <p:nvPr/>
            </p:nvSpPr>
            <p:spPr bwMode="auto">
              <a:xfrm flipH="1">
                <a:off x="5124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50" name="Line 558"/>
              <p:cNvSpPr>
                <a:spLocks noChangeShapeType="1"/>
              </p:cNvSpPr>
              <p:nvPr/>
            </p:nvSpPr>
            <p:spPr bwMode="auto">
              <a:xfrm flipH="1">
                <a:off x="5124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51" name="Line 559"/>
              <p:cNvSpPr>
                <a:spLocks noChangeShapeType="1"/>
              </p:cNvSpPr>
              <p:nvPr/>
            </p:nvSpPr>
            <p:spPr bwMode="auto">
              <a:xfrm flipH="1">
                <a:off x="5124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52" name="Line 560"/>
              <p:cNvSpPr>
                <a:spLocks noChangeShapeType="1"/>
              </p:cNvSpPr>
              <p:nvPr/>
            </p:nvSpPr>
            <p:spPr bwMode="auto">
              <a:xfrm flipH="1">
                <a:off x="5124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53" name="Line 561"/>
              <p:cNvSpPr>
                <a:spLocks noChangeShapeType="1"/>
              </p:cNvSpPr>
              <p:nvPr/>
            </p:nvSpPr>
            <p:spPr bwMode="auto">
              <a:xfrm flipH="1">
                <a:off x="5378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54" name="Line 562"/>
              <p:cNvSpPr>
                <a:spLocks noChangeShapeType="1"/>
              </p:cNvSpPr>
              <p:nvPr/>
            </p:nvSpPr>
            <p:spPr bwMode="auto">
              <a:xfrm flipH="1">
                <a:off x="5378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55" name="Line 563"/>
              <p:cNvSpPr>
                <a:spLocks noChangeShapeType="1"/>
              </p:cNvSpPr>
              <p:nvPr/>
            </p:nvSpPr>
            <p:spPr bwMode="auto">
              <a:xfrm flipH="1">
                <a:off x="5378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56" name="Line 564"/>
              <p:cNvSpPr>
                <a:spLocks noChangeShapeType="1"/>
              </p:cNvSpPr>
              <p:nvPr/>
            </p:nvSpPr>
            <p:spPr bwMode="auto">
              <a:xfrm flipH="1">
                <a:off x="5378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57" name="Line 565"/>
              <p:cNvSpPr>
                <a:spLocks noChangeShapeType="1"/>
              </p:cNvSpPr>
              <p:nvPr/>
            </p:nvSpPr>
            <p:spPr bwMode="auto">
              <a:xfrm flipH="1">
                <a:off x="5378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58" name="Line 566"/>
              <p:cNvSpPr>
                <a:spLocks noChangeShapeType="1"/>
              </p:cNvSpPr>
              <p:nvPr/>
            </p:nvSpPr>
            <p:spPr bwMode="auto">
              <a:xfrm flipH="1">
                <a:off x="5378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59" name="Line 567"/>
              <p:cNvSpPr>
                <a:spLocks noChangeShapeType="1"/>
              </p:cNvSpPr>
              <p:nvPr/>
            </p:nvSpPr>
            <p:spPr bwMode="auto">
              <a:xfrm flipH="1">
                <a:off x="5378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60" name="Line 568"/>
              <p:cNvSpPr>
                <a:spLocks noChangeShapeType="1"/>
              </p:cNvSpPr>
              <p:nvPr/>
            </p:nvSpPr>
            <p:spPr bwMode="auto">
              <a:xfrm flipH="1">
                <a:off x="5378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61" name="Line 569"/>
              <p:cNvSpPr>
                <a:spLocks noChangeShapeType="1"/>
              </p:cNvSpPr>
              <p:nvPr/>
            </p:nvSpPr>
            <p:spPr bwMode="auto">
              <a:xfrm flipH="1">
                <a:off x="5378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62" name="Line 570"/>
              <p:cNvSpPr>
                <a:spLocks noChangeShapeType="1"/>
              </p:cNvSpPr>
              <p:nvPr/>
            </p:nvSpPr>
            <p:spPr bwMode="auto">
              <a:xfrm flipH="1">
                <a:off x="5378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63" name="Line 571"/>
              <p:cNvSpPr>
                <a:spLocks noChangeShapeType="1"/>
              </p:cNvSpPr>
              <p:nvPr/>
            </p:nvSpPr>
            <p:spPr bwMode="auto">
              <a:xfrm flipH="1">
                <a:off x="5378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64" name="Line 572"/>
              <p:cNvSpPr>
                <a:spLocks noChangeShapeType="1"/>
              </p:cNvSpPr>
              <p:nvPr/>
            </p:nvSpPr>
            <p:spPr bwMode="auto">
              <a:xfrm flipH="1">
                <a:off x="5378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65" name="Line 573"/>
              <p:cNvSpPr>
                <a:spLocks noChangeShapeType="1"/>
              </p:cNvSpPr>
              <p:nvPr/>
            </p:nvSpPr>
            <p:spPr bwMode="auto">
              <a:xfrm flipH="1">
                <a:off x="5378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66" name="Line 574"/>
              <p:cNvSpPr>
                <a:spLocks noChangeShapeType="1"/>
              </p:cNvSpPr>
              <p:nvPr/>
            </p:nvSpPr>
            <p:spPr bwMode="auto">
              <a:xfrm flipH="1">
                <a:off x="5632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67" name="Line 575"/>
              <p:cNvSpPr>
                <a:spLocks noChangeShapeType="1"/>
              </p:cNvSpPr>
              <p:nvPr/>
            </p:nvSpPr>
            <p:spPr bwMode="auto">
              <a:xfrm flipH="1">
                <a:off x="5632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68" name="Line 576"/>
              <p:cNvSpPr>
                <a:spLocks noChangeShapeType="1"/>
              </p:cNvSpPr>
              <p:nvPr/>
            </p:nvSpPr>
            <p:spPr bwMode="auto">
              <a:xfrm flipH="1">
                <a:off x="5632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69" name="Line 577"/>
              <p:cNvSpPr>
                <a:spLocks noChangeShapeType="1"/>
              </p:cNvSpPr>
              <p:nvPr/>
            </p:nvSpPr>
            <p:spPr bwMode="auto">
              <a:xfrm flipH="1">
                <a:off x="5632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70" name="Line 578"/>
              <p:cNvSpPr>
                <a:spLocks noChangeShapeType="1"/>
              </p:cNvSpPr>
              <p:nvPr/>
            </p:nvSpPr>
            <p:spPr bwMode="auto">
              <a:xfrm flipH="1">
                <a:off x="5632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71" name="Line 579"/>
              <p:cNvSpPr>
                <a:spLocks noChangeShapeType="1"/>
              </p:cNvSpPr>
              <p:nvPr/>
            </p:nvSpPr>
            <p:spPr bwMode="auto">
              <a:xfrm flipH="1">
                <a:off x="5632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72" name="Line 580"/>
              <p:cNvSpPr>
                <a:spLocks noChangeShapeType="1"/>
              </p:cNvSpPr>
              <p:nvPr/>
            </p:nvSpPr>
            <p:spPr bwMode="auto">
              <a:xfrm flipH="1">
                <a:off x="5632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73" name="Line 581"/>
              <p:cNvSpPr>
                <a:spLocks noChangeShapeType="1"/>
              </p:cNvSpPr>
              <p:nvPr/>
            </p:nvSpPr>
            <p:spPr bwMode="auto">
              <a:xfrm flipH="1">
                <a:off x="5632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74" name="Line 582"/>
              <p:cNvSpPr>
                <a:spLocks noChangeShapeType="1"/>
              </p:cNvSpPr>
              <p:nvPr/>
            </p:nvSpPr>
            <p:spPr bwMode="auto">
              <a:xfrm flipH="1">
                <a:off x="5632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75" name="Line 583"/>
              <p:cNvSpPr>
                <a:spLocks noChangeShapeType="1"/>
              </p:cNvSpPr>
              <p:nvPr/>
            </p:nvSpPr>
            <p:spPr bwMode="auto">
              <a:xfrm flipH="1">
                <a:off x="5632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76" name="Line 584"/>
              <p:cNvSpPr>
                <a:spLocks noChangeShapeType="1"/>
              </p:cNvSpPr>
              <p:nvPr/>
            </p:nvSpPr>
            <p:spPr bwMode="auto">
              <a:xfrm flipH="1">
                <a:off x="5632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77" name="Line 585"/>
              <p:cNvSpPr>
                <a:spLocks noChangeShapeType="1"/>
              </p:cNvSpPr>
              <p:nvPr/>
            </p:nvSpPr>
            <p:spPr bwMode="auto">
              <a:xfrm flipH="1">
                <a:off x="5632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78" name="Line 586"/>
              <p:cNvSpPr>
                <a:spLocks noChangeShapeType="1"/>
              </p:cNvSpPr>
              <p:nvPr/>
            </p:nvSpPr>
            <p:spPr bwMode="auto">
              <a:xfrm flipH="1">
                <a:off x="5632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79" name="Line 587"/>
              <p:cNvSpPr>
                <a:spLocks noChangeShapeType="1"/>
              </p:cNvSpPr>
              <p:nvPr/>
            </p:nvSpPr>
            <p:spPr bwMode="auto">
              <a:xfrm flipH="1">
                <a:off x="5886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80" name="Line 588"/>
              <p:cNvSpPr>
                <a:spLocks noChangeShapeType="1"/>
              </p:cNvSpPr>
              <p:nvPr/>
            </p:nvSpPr>
            <p:spPr bwMode="auto">
              <a:xfrm flipH="1">
                <a:off x="5886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81" name="Line 589"/>
              <p:cNvSpPr>
                <a:spLocks noChangeShapeType="1"/>
              </p:cNvSpPr>
              <p:nvPr/>
            </p:nvSpPr>
            <p:spPr bwMode="auto">
              <a:xfrm flipH="1">
                <a:off x="5886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82" name="Line 590"/>
              <p:cNvSpPr>
                <a:spLocks noChangeShapeType="1"/>
              </p:cNvSpPr>
              <p:nvPr/>
            </p:nvSpPr>
            <p:spPr bwMode="auto">
              <a:xfrm flipH="1">
                <a:off x="5886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83" name="Line 591"/>
              <p:cNvSpPr>
                <a:spLocks noChangeShapeType="1"/>
              </p:cNvSpPr>
              <p:nvPr/>
            </p:nvSpPr>
            <p:spPr bwMode="auto">
              <a:xfrm flipH="1">
                <a:off x="5886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84" name="Line 592"/>
              <p:cNvSpPr>
                <a:spLocks noChangeShapeType="1"/>
              </p:cNvSpPr>
              <p:nvPr/>
            </p:nvSpPr>
            <p:spPr bwMode="auto">
              <a:xfrm flipH="1">
                <a:off x="5886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85" name="Line 593"/>
              <p:cNvSpPr>
                <a:spLocks noChangeShapeType="1"/>
              </p:cNvSpPr>
              <p:nvPr/>
            </p:nvSpPr>
            <p:spPr bwMode="auto">
              <a:xfrm flipH="1">
                <a:off x="5886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86" name="Line 594"/>
              <p:cNvSpPr>
                <a:spLocks noChangeShapeType="1"/>
              </p:cNvSpPr>
              <p:nvPr/>
            </p:nvSpPr>
            <p:spPr bwMode="auto">
              <a:xfrm flipH="1">
                <a:off x="5886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87" name="Line 595"/>
              <p:cNvSpPr>
                <a:spLocks noChangeShapeType="1"/>
              </p:cNvSpPr>
              <p:nvPr/>
            </p:nvSpPr>
            <p:spPr bwMode="auto">
              <a:xfrm flipH="1">
                <a:off x="5886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88" name="Line 596"/>
              <p:cNvSpPr>
                <a:spLocks noChangeShapeType="1"/>
              </p:cNvSpPr>
              <p:nvPr/>
            </p:nvSpPr>
            <p:spPr bwMode="auto">
              <a:xfrm flipH="1">
                <a:off x="5886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89" name="Line 597"/>
              <p:cNvSpPr>
                <a:spLocks noChangeShapeType="1"/>
              </p:cNvSpPr>
              <p:nvPr/>
            </p:nvSpPr>
            <p:spPr bwMode="auto">
              <a:xfrm flipH="1">
                <a:off x="5886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90" name="Line 598"/>
              <p:cNvSpPr>
                <a:spLocks noChangeShapeType="1"/>
              </p:cNvSpPr>
              <p:nvPr/>
            </p:nvSpPr>
            <p:spPr bwMode="auto">
              <a:xfrm flipH="1">
                <a:off x="5886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91" name="Line 599"/>
              <p:cNvSpPr>
                <a:spLocks noChangeShapeType="1"/>
              </p:cNvSpPr>
              <p:nvPr/>
            </p:nvSpPr>
            <p:spPr bwMode="auto">
              <a:xfrm flipH="1">
                <a:off x="5886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92" name="Line 600"/>
              <p:cNvSpPr>
                <a:spLocks noChangeShapeType="1"/>
              </p:cNvSpPr>
              <p:nvPr/>
            </p:nvSpPr>
            <p:spPr bwMode="auto">
              <a:xfrm flipH="1">
                <a:off x="6140" y="261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93" name="Line 601"/>
              <p:cNvSpPr>
                <a:spLocks noChangeShapeType="1"/>
              </p:cNvSpPr>
              <p:nvPr/>
            </p:nvSpPr>
            <p:spPr bwMode="auto">
              <a:xfrm flipH="1">
                <a:off x="6140" y="515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94" name="Line 602"/>
              <p:cNvSpPr>
                <a:spLocks noChangeShapeType="1"/>
              </p:cNvSpPr>
              <p:nvPr/>
            </p:nvSpPr>
            <p:spPr bwMode="auto">
              <a:xfrm flipH="1">
                <a:off x="6140" y="769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95" name="Line 603"/>
              <p:cNvSpPr>
                <a:spLocks noChangeShapeType="1"/>
              </p:cNvSpPr>
              <p:nvPr/>
            </p:nvSpPr>
            <p:spPr bwMode="auto">
              <a:xfrm flipH="1">
                <a:off x="6140" y="1024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96" name="Line 604"/>
              <p:cNvSpPr>
                <a:spLocks noChangeShapeType="1"/>
              </p:cNvSpPr>
              <p:nvPr/>
            </p:nvSpPr>
            <p:spPr bwMode="auto">
              <a:xfrm flipH="1">
                <a:off x="6140" y="1278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97" name="Line 605"/>
              <p:cNvSpPr>
                <a:spLocks noChangeShapeType="1"/>
              </p:cNvSpPr>
              <p:nvPr/>
            </p:nvSpPr>
            <p:spPr bwMode="auto">
              <a:xfrm flipH="1">
                <a:off x="6140" y="1532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398" name="Line 606"/>
              <p:cNvSpPr>
                <a:spLocks noChangeShapeType="1"/>
              </p:cNvSpPr>
              <p:nvPr/>
            </p:nvSpPr>
            <p:spPr bwMode="auto">
              <a:xfrm flipH="1">
                <a:off x="6140" y="178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</p:grpSp>
        <p:sp>
          <p:nvSpPr>
            <p:cNvPr id="31" name="Line 608"/>
            <p:cNvSpPr>
              <a:spLocks noChangeShapeType="1"/>
            </p:cNvSpPr>
            <p:nvPr/>
          </p:nvSpPr>
          <p:spPr bwMode="auto">
            <a:xfrm flipH="1">
              <a:off x="6140" y="32385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32" name="Line 609"/>
            <p:cNvSpPr>
              <a:spLocks noChangeShapeType="1"/>
            </p:cNvSpPr>
            <p:nvPr/>
          </p:nvSpPr>
          <p:spPr bwMode="auto">
            <a:xfrm flipH="1">
              <a:off x="6140" y="36417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33" name="Line 610"/>
            <p:cNvSpPr>
              <a:spLocks noChangeShapeType="1"/>
            </p:cNvSpPr>
            <p:nvPr/>
          </p:nvSpPr>
          <p:spPr bwMode="auto">
            <a:xfrm flipH="1">
              <a:off x="6140" y="40449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34" name="Line 611"/>
            <p:cNvSpPr>
              <a:spLocks noChangeShapeType="1"/>
            </p:cNvSpPr>
            <p:nvPr/>
          </p:nvSpPr>
          <p:spPr bwMode="auto">
            <a:xfrm flipH="1">
              <a:off x="6140" y="44481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35" name="Line 612"/>
            <p:cNvSpPr>
              <a:spLocks noChangeShapeType="1"/>
            </p:cNvSpPr>
            <p:nvPr/>
          </p:nvSpPr>
          <p:spPr bwMode="auto">
            <a:xfrm flipH="1">
              <a:off x="6140" y="48514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36" name="Line 613"/>
            <p:cNvSpPr>
              <a:spLocks noChangeShapeType="1"/>
            </p:cNvSpPr>
            <p:nvPr/>
          </p:nvSpPr>
          <p:spPr bwMode="auto">
            <a:xfrm flipH="1">
              <a:off x="6140" y="52578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37" name="Line 614"/>
            <p:cNvSpPr>
              <a:spLocks noChangeShapeType="1"/>
            </p:cNvSpPr>
            <p:nvPr/>
          </p:nvSpPr>
          <p:spPr bwMode="auto">
            <a:xfrm flipH="1">
              <a:off x="6394" y="41433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38" name="Line 615"/>
            <p:cNvSpPr>
              <a:spLocks noChangeShapeType="1"/>
            </p:cNvSpPr>
            <p:nvPr/>
          </p:nvSpPr>
          <p:spPr bwMode="auto">
            <a:xfrm flipH="1">
              <a:off x="6394" y="817563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39" name="Line 616"/>
            <p:cNvSpPr>
              <a:spLocks noChangeShapeType="1"/>
            </p:cNvSpPr>
            <p:nvPr/>
          </p:nvSpPr>
          <p:spPr bwMode="auto">
            <a:xfrm flipH="1">
              <a:off x="6394" y="122078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40" name="Line 617"/>
            <p:cNvSpPr>
              <a:spLocks noChangeShapeType="1"/>
            </p:cNvSpPr>
            <p:nvPr/>
          </p:nvSpPr>
          <p:spPr bwMode="auto">
            <a:xfrm flipH="1">
              <a:off x="6394" y="16256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41" name="Line 618"/>
            <p:cNvSpPr>
              <a:spLocks noChangeShapeType="1"/>
            </p:cNvSpPr>
            <p:nvPr/>
          </p:nvSpPr>
          <p:spPr bwMode="auto">
            <a:xfrm flipH="1">
              <a:off x="6394" y="20288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42" name="Line 619"/>
            <p:cNvSpPr>
              <a:spLocks noChangeShapeType="1"/>
            </p:cNvSpPr>
            <p:nvPr/>
          </p:nvSpPr>
          <p:spPr bwMode="auto">
            <a:xfrm flipH="1">
              <a:off x="6394" y="24320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43" name="Line 620"/>
            <p:cNvSpPr>
              <a:spLocks noChangeShapeType="1"/>
            </p:cNvSpPr>
            <p:nvPr/>
          </p:nvSpPr>
          <p:spPr bwMode="auto">
            <a:xfrm flipH="1">
              <a:off x="6394" y="28352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44" name="Line 621"/>
            <p:cNvSpPr>
              <a:spLocks noChangeShapeType="1"/>
            </p:cNvSpPr>
            <p:nvPr/>
          </p:nvSpPr>
          <p:spPr bwMode="auto">
            <a:xfrm flipH="1">
              <a:off x="6394" y="32385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45" name="Line 622"/>
            <p:cNvSpPr>
              <a:spLocks noChangeShapeType="1"/>
            </p:cNvSpPr>
            <p:nvPr/>
          </p:nvSpPr>
          <p:spPr bwMode="auto">
            <a:xfrm flipH="1">
              <a:off x="6394" y="36417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46" name="Line 623"/>
            <p:cNvSpPr>
              <a:spLocks noChangeShapeType="1"/>
            </p:cNvSpPr>
            <p:nvPr/>
          </p:nvSpPr>
          <p:spPr bwMode="auto">
            <a:xfrm flipH="1">
              <a:off x="6394" y="40449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47" name="Line 624"/>
            <p:cNvSpPr>
              <a:spLocks noChangeShapeType="1"/>
            </p:cNvSpPr>
            <p:nvPr/>
          </p:nvSpPr>
          <p:spPr bwMode="auto">
            <a:xfrm flipH="1">
              <a:off x="6394" y="44481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48" name="Line 625"/>
            <p:cNvSpPr>
              <a:spLocks noChangeShapeType="1"/>
            </p:cNvSpPr>
            <p:nvPr/>
          </p:nvSpPr>
          <p:spPr bwMode="auto">
            <a:xfrm flipH="1">
              <a:off x="6394" y="48514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49" name="Line 626"/>
            <p:cNvSpPr>
              <a:spLocks noChangeShapeType="1"/>
            </p:cNvSpPr>
            <p:nvPr/>
          </p:nvSpPr>
          <p:spPr bwMode="auto">
            <a:xfrm flipH="1">
              <a:off x="6394" y="52578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50" name="Line 627"/>
            <p:cNvSpPr>
              <a:spLocks noChangeShapeType="1"/>
            </p:cNvSpPr>
            <p:nvPr/>
          </p:nvSpPr>
          <p:spPr bwMode="auto">
            <a:xfrm flipH="1">
              <a:off x="6648" y="41433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51" name="Line 628"/>
            <p:cNvSpPr>
              <a:spLocks noChangeShapeType="1"/>
            </p:cNvSpPr>
            <p:nvPr/>
          </p:nvSpPr>
          <p:spPr bwMode="auto">
            <a:xfrm flipH="1">
              <a:off x="6648" y="817563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52" name="Line 629"/>
            <p:cNvSpPr>
              <a:spLocks noChangeShapeType="1"/>
            </p:cNvSpPr>
            <p:nvPr/>
          </p:nvSpPr>
          <p:spPr bwMode="auto">
            <a:xfrm flipH="1">
              <a:off x="6648" y="122078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53" name="Line 630"/>
            <p:cNvSpPr>
              <a:spLocks noChangeShapeType="1"/>
            </p:cNvSpPr>
            <p:nvPr/>
          </p:nvSpPr>
          <p:spPr bwMode="auto">
            <a:xfrm flipH="1">
              <a:off x="6648" y="16256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54" name="Line 631"/>
            <p:cNvSpPr>
              <a:spLocks noChangeShapeType="1"/>
            </p:cNvSpPr>
            <p:nvPr/>
          </p:nvSpPr>
          <p:spPr bwMode="auto">
            <a:xfrm flipH="1">
              <a:off x="6648" y="20288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55" name="Line 632"/>
            <p:cNvSpPr>
              <a:spLocks noChangeShapeType="1"/>
            </p:cNvSpPr>
            <p:nvPr/>
          </p:nvSpPr>
          <p:spPr bwMode="auto">
            <a:xfrm flipH="1">
              <a:off x="6648" y="24320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56" name="Line 633"/>
            <p:cNvSpPr>
              <a:spLocks noChangeShapeType="1"/>
            </p:cNvSpPr>
            <p:nvPr/>
          </p:nvSpPr>
          <p:spPr bwMode="auto">
            <a:xfrm flipH="1">
              <a:off x="6648" y="28352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57" name="Line 634"/>
            <p:cNvSpPr>
              <a:spLocks noChangeShapeType="1"/>
            </p:cNvSpPr>
            <p:nvPr/>
          </p:nvSpPr>
          <p:spPr bwMode="auto">
            <a:xfrm flipH="1">
              <a:off x="6648" y="32385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58" name="Line 635"/>
            <p:cNvSpPr>
              <a:spLocks noChangeShapeType="1"/>
            </p:cNvSpPr>
            <p:nvPr/>
          </p:nvSpPr>
          <p:spPr bwMode="auto">
            <a:xfrm flipH="1">
              <a:off x="6648" y="36417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59" name="Line 636"/>
            <p:cNvSpPr>
              <a:spLocks noChangeShapeType="1"/>
            </p:cNvSpPr>
            <p:nvPr/>
          </p:nvSpPr>
          <p:spPr bwMode="auto">
            <a:xfrm flipH="1">
              <a:off x="6648" y="40449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60" name="Line 637"/>
            <p:cNvSpPr>
              <a:spLocks noChangeShapeType="1"/>
            </p:cNvSpPr>
            <p:nvPr/>
          </p:nvSpPr>
          <p:spPr bwMode="auto">
            <a:xfrm flipH="1">
              <a:off x="6648" y="44481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61" name="Line 638"/>
            <p:cNvSpPr>
              <a:spLocks noChangeShapeType="1"/>
            </p:cNvSpPr>
            <p:nvPr/>
          </p:nvSpPr>
          <p:spPr bwMode="auto">
            <a:xfrm flipH="1">
              <a:off x="6648" y="48514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62" name="Line 639"/>
            <p:cNvSpPr>
              <a:spLocks noChangeShapeType="1"/>
            </p:cNvSpPr>
            <p:nvPr/>
          </p:nvSpPr>
          <p:spPr bwMode="auto">
            <a:xfrm flipH="1">
              <a:off x="6648" y="52578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63" name="Line 640"/>
            <p:cNvSpPr>
              <a:spLocks noChangeShapeType="1"/>
            </p:cNvSpPr>
            <p:nvPr/>
          </p:nvSpPr>
          <p:spPr bwMode="auto">
            <a:xfrm flipH="1">
              <a:off x="6902" y="41433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64" name="Line 641"/>
            <p:cNvSpPr>
              <a:spLocks noChangeShapeType="1"/>
            </p:cNvSpPr>
            <p:nvPr/>
          </p:nvSpPr>
          <p:spPr bwMode="auto">
            <a:xfrm flipH="1">
              <a:off x="6902" y="817563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65" name="Line 642"/>
            <p:cNvSpPr>
              <a:spLocks noChangeShapeType="1"/>
            </p:cNvSpPr>
            <p:nvPr/>
          </p:nvSpPr>
          <p:spPr bwMode="auto">
            <a:xfrm flipH="1">
              <a:off x="6902" y="122078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66" name="Line 643"/>
            <p:cNvSpPr>
              <a:spLocks noChangeShapeType="1"/>
            </p:cNvSpPr>
            <p:nvPr/>
          </p:nvSpPr>
          <p:spPr bwMode="auto">
            <a:xfrm flipH="1">
              <a:off x="6902" y="16256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67" name="Line 644"/>
            <p:cNvSpPr>
              <a:spLocks noChangeShapeType="1"/>
            </p:cNvSpPr>
            <p:nvPr/>
          </p:nvSpPr>
          <p:spPr bwMode="auto">
            <a:xfrm flipH="1">
              <a:off x="6902" y="20288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68" name="Line 645"/>
            <p:cNvSpPr>
              <a:spLocks noChangeShapeType="1"/>
            </p:cNvSpPr>
            <p:nvPr/>
          </p:nvSpPr>
          <p:spPr bwMode="auto">
            <a:xfrm flipH="1">
              <a:off x="6902" y="24320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69" name="Line 646"/>
            <p:cNvSpPr>
              <a:spLocks noChangeShapeType="1"/>
            </p:cNvSpPr>
            <p:nvPr/>
          </p:nvSpPr>
          <p:spPr bwMode="auto">
            <a:xfrm flipH="1">
              <a:off x="6902" y="28352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70" name="Line 647"/>
            <p:cNvSpPr>
              <a:spLocks noChangeShapeType="1"/>
            </p:cNvSpPr>
            <p:nvPr/>
          </p:nvSpPr>
          <p:spPr bwMode="auto">
            <a:xfrm flipH="1">
              <a:off x="6902" y="32385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71" name="Line 648"/>
            <p:cNvSpPr>
              <a:spLocks noChangeShapeType="1"/>
            </p:cNvSpPr>
            <p:nvPr/>
          </p:nvSpPr>
          <p:spPr bwMode="auto">
            <a:xfrm flipH="1">
              <a:off x="6902" y="36417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72" name="Line 649"/>
            <p:cNvSpPr>
              <a:spLocks noChangeShapeType="1"/>
            </p:cNvSpPr>
            <p:nvPr/>
          </p:nvSpPr>
          <p:spPr bwMode="auto">
            <a:xfrm flipH="1">
              <a:off x="6902" y="40449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73" name="Line 650"/>
            <p:cNvSpPr>
              <a:spLocks noChangeShapeType="1"/>
            </p:cNvSpPr>
            <p:nvPr/>
          </p:nvSpPr>
          <p:spPr bwMode="auto">
            <a:xfrm flipH="1">
              <a:off x="6902" y="44481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74" name="Line 651"/>
            <p:cNvSpPr>
              <a:spLocks noChangeShapeType="1"/>
            </p:cNvSpPr>
            <p:nvPr/>
          </p:nvSpPr>
          <p:spPr bwMode="auto">
            <a:xfrm flipH="1">
              <a:off x="6902" y="48514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75" name="Line 652"/>
            <p:cNvSpPr>
              <a:spLocks noChangeShapeType="1"/>
            </p:cNvSpPr>
            <p:nvPr/>
          </p:nvSpPr>
          <p:spPr bwMode="auto">
            <a:xfrm flipH="1">
              <a:off x="6902" y="52578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76" name="Line 653"/>
            <p:cNvSpPr>
              <a:spLocks noChangeShapeType="1"/>
            </p:cNvSpPr>
            <p:nvPr/>
          </p:nvSpPr>
          <p:spPr bwMode="auto">
            <a:xfrm flipH="1">
              <a:off x="7156" y="41433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77" name="Line 654"/>
            <p:cNvSpPr>
              <a:spLocks noChangeShapeType="1"/>
            </p:cNvSpPr>
            <p:nvPr/>
          </p:nvSpPr>
          <p:spPr bwMode="auto">
            <a:xfrm flipH="1">
              <a:off x="7156" y="817563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78" name="Line 655"/>
            <p:cNvSpPr>
              <a:spLocks noChangeShapeType="1"/>
            </p:cNvSpPr>
            <p:nvPr/>
          </p:nvSpPr>
          <p:spPr bwMode="auto">
            <a:xfrm flipH="1">
              <a:off x="7156" y="122078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79" name="Line 656"/>
            <p:cNvSpPr>
              <a:spLocks noChangeShapeType="1"/>
            </p:cNvSpPr>
            <p:nvPr/>
          </p:nvSpPr>
          <p:spPr bwMode="auto">
            <a:xfrm flipH="1">
              <a:off x="7156" y="16256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0" name="Line 657"/>
            <p:cNvSpPr>
              <a:spLocks noChangeShapeType="1"/>
            </p:cNvSpPr>
            <p:nvPr/>
          </p:nvSpPr>
          <p:spPr bwMode="auto">
            <a:xfrm flipH="1">
              <a:off x="7156" y="20288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1" name="Line 658"/>
            <p:cNvSpPr>
              <a:spLocks noChangeShapeType="1"/>
            </p:cNvSpPr>
            <p:nvPr/>
          </p:nvSpPr>
          <p:spPr bwMode="auto">
            <a:xfrm flipH="1">
              <a:off x="7156" y="24320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" name="Line 659"/>
            <p:cNvSpPr>
              <a:spLocks noChangeShapeType="1"/>
            </p:cNvSpPr>
            <p:nvPr/>
          </p:nvSpPr>
          <p:spPr bwMode="auto">
            <a:xfrm flipH="1">
              <a:off x="7156" y="28352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" name="Line 660"/>
            <p:cNvSpPr>
              <a:spLocks noChangeShapeType="1"/>
            </p:cNvSpPr>
            <p:nvPr/>
          </p:nvSpPr>
          <p:spPr bwMode="auto">
            <a:xfrm flipH="1">
              <a:off x="7156" y="32385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" name="Line 661"/>
            <p:cNvSpPr>
              <a:spLocks noChangeShapeType="1"/>
            </p:cNvSpPr>
            <p:nvPr/>
          </p:nvSpPr>
          <p:spPr bwMode="auto">
            <a:xfrm flipH="1">
              <a:off x="7156" y="36417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" name="Line 662"/>
            <p:cNvSpPr>
              <a:spLocks noChangeShapeType="1"/>
            </p:cNvSpPr>
            <p:nvPr/>
          </p:nvSpPr>
          <p:spPr bwMode="auto">
            <a:xfrm flipH="1">
              <a:off x="7156" y="40449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" name="Line 663"/>
            <p:cNvSpPr>
              <a:spLocks noChangeShapeType="1"/>
            </p:cNvSpPr>
            <p:nvPr/>
          </p:nvSpPr>
          <p:spPr bwMode="auto">
            <a:xfrm flipH="1">
              <a:off x="7156" y="44481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" name="Line 664"/>
            <p:cNvSpPr>
              <a:spLocks noChangeShapeType="1"/>
            </p:cNvSpPr>
            <p:nvPr/>
          </p:nvSpPr>
          <p:spPr bwMode="auto">
            <a:xfrm flipH="1">
              <a:off x="7156" y="48514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" name="Line 665"/>
            <p:cNvSpPr>
              <a:spLocks noChangeShapeType="1"/>
            </p:cNvSpPr>
            <p:nvPr/>
          </p:nvSpPr>
          <p:spPr bwMode="auto">
            <a:xfrm flipH="1">
              <a:off x="7156" y="52578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" name="Line 666"/>
            <p:cNvSpPr>
              <a:spLocks noChangeShapeType="1"/>
            </p:cNvSpPr>
            <p:nvPr/>
          </p:nvSpPr>
          <p:spPr bwMode="auto">
            <a:xfrm flipH="1">
              <a:off x="7412" y="414338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" name="Line 667"/>
            <p:cNvSpPr>
              <a:spLocks noChangeShapeType="1"/>
            </p:cNvSpPr>
            <p:nvPr/>
          </p:nvSpPr>
          <p:spPr bwMode="auto">
            <a:xfrm flipH="1">
              <a:off x="7412" y="817563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" name="Line 668"/>
            <p:cNvSpPr>
              <a:spLocks noChangeShapeType="1"/>
            </p:cNvSpPr>
            <p:nvPr/>
          </p:nvSpPr>
          <p:spPr bwMode="auto">
            <a:xfrm flipH="1">
              <a:off x="7412" y="1220788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" name="Line 669"/>
            <p:cNvSpPr>
              <a:spLocks noChangeShapeType="1"/>
            </p:cNvSpPr>
            <p:nvPr/>
          </p:nvSpPr>
          <p:spPr bwMode="auto">
            <a:xfrm flipH="1">
              <a:off x="7412" y="162560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" name="Line 670"/>
            <p:cNvSpPr>
              <a:spLocks noChangeShapeType="1"/>
            </p:cNvSpPr>
            <p:nvPr/>
          </p:nvSpPr>
          <p:spPr bwMode="auto">
            <a:xfrm flipH="1">
              <a:off x="7412" y="202882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" name="Line 671"/>
            <p:cNvSpPr>
              <a:spLocks noChangeShapeType="1"/>
            </p:cNvSpPr>
            <p:nvPr/>
          </p:nvSpPr>
          <p:spPr bwMode="auto">
            <a:xfrm flipH="1">
              <a:off x="7412" y="24320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" name="Line 672"/>
            <p:cNvSpPr>
              <a:spLocks noChangeShapeType="1"/>
            </p:cNvSpPr>
            <p:nvPr/>
          </p:nvSpPr>
          <p:spPr bwMode="auto">
            <a:xfrm flipH="1">
              <a:off x="7412" y="28352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" name="Line 673"/>
            <p:cNvSpPr>
              <a:spLocks noChangeShapeType="1"/>
            </p:cNvSpPr>
            <p:nvPr/>
          </p:nvSpPr>
          <p:spPr bwMode="auto">
            <a:xfrm flipH="1">
              <a:off x="7412" y="323850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7" name="Line 674"/>
            <p:cNvSpPr>
              <a:spLocks noChangeShapeType="1"/>
            </p:cNvSpPr>
            <p:nvPr/>
          </p:nvSpPr>
          <p:spPr bwMode="auto">
            <a:xfrm flipH="1">
              <a:off x="7412" y="364172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8" name="Line 675"/>
            <p:cNvSpPr>
              <a:spLocks noChangeShapeType="1"/>
            </p:cNvSpPr>
            <p:nvPr/>
          </p:nvSpPr>
          <p:spPr bwMode="auto">
            <a:xfrm flipH="1">
              <a:off x="7412" y="40449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9" name="Line 676"/>
            <p:cNvSpPr>
              <a:spLocks noChangeShapeType="1"/>
            </p:cNvSpPr>
            <p:nvPr/>
          </p:nvSpPr>
          <p:spPr bwMode="auto">
            <a:xfrm flipH="1">
              <a:off x="7412" y="44481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00" name="Line 677"/>
            <p:cNvSpPr>
              <a:spLocks noChangeShapeType="1"/>
            </p:cNvSpPr>
            <p:nvPr/>
          </p:nvSpPr>
          <p:spPr bwMode="auto">
            <a:xfrm flipH="1">
              <a:off x="7412" y="485140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01" name="Line 678"/>
            <p:cNvSpPr>
              <a:spLocks noChangeShapeType="1"/>
            </p:cNvSpPr>
            <p:nvPr/>
          </p:nvSpPr>
          <p:spPr bwMode="auto">
            <a:xfrm flipH="1">
              <a:off x="7412" y="525780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02" name="Line 679"/>
            <p:cNvSpPr>
              <a:spLocks noChangeShapeType="1"/>
            </p:cNvSpPr>
            <p:nvPr/>
          </p:nvSpPr>
          <p:spPr bwMode="auto">
            <a:xfrm>
              <a:off x="361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03" name="Line 680"/>
            <p:cNvSpPr>
              <a:spLocks noChangeShapeType="1"/>
            </p:cNvSpPr>
            <p:nvPr/>
          </p:nvSpPr>
          <p:spPr bwMode="auto">
            <a:xfrm>
              <a:off x="361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04" name="Line 681"/>
            <p:cNvSpPr>
              <a:spLocks noChangeShapeType="1"/>
            </p:cNvSpPr>
            <p:nvPr/>
          </p:nvSpPr>
          <p:spPr bwMode="auto">
            <a:xfrm>
              <a:off x="387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05" name="Line 682"/>
            <p:cNvSpPr>
              <a:spLocks noChangeShapeType="1"/>
            </p:cNvSpPr>
            <p:nvPr/>
          </p:nvSpPr>
          <p:spPr bwMode="auto">
            <a:xfrm>
              <a:off x="387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06" name="Line 683"/>
            <p:cNvSpPr>
              <a:spLocks noChangeShapeType="1"/>
            </p:cNvSpPr>
            <p:nvPr/>
          </p:nvSpPr>
          <p:spPr bwMode="auto">
            <a:xfrm>
              <a:off x="412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07" name="Line 684"/>
            <p:cNvSpPr>
              <a:spLocks noChangeShapeType="1"/>
            </p:cNvSpPr>
            <p:nvPr/>
          </p:nvSpPr>
          <p:spPr bwMode="auto">
            <a:xfrm>
              <a:off x="412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08" name="Line 685"/>
            <p:cNvSpPr>
              <a:spLocks noChangeShapeType="1"/>
            </p:cNvSpPr>
            <p:nvPr/>
          </p:nvSpPr>
          <p:spPr bwMode="auto">
            <a:xfrm>
              <a:off x="438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09" name="Line 686"/>
            <p:cNvSpPr>
              <a:spLocks noChangeShapeType="1"/>
            </p:cNvSpPr>
            <p:nvPr/>
          </p:nvSpPr>
          <p:spPr bwMode="auto">
            <a:xfrm>
              <a:off x="438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10" name="Line 687"/>
            <p:cNvSpPr>
              <a:spLocks noChangeShapeType="1"/>
            </p:cNvSpPr>
            <p:nvPr/>
          </p:nvSpPr>
          <p:spPr bwMode="auto">
            <a:xfrm>
              <a:off x="4634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11" name="Line 688"/>
            <p:cNvSpPr>
              <a:spLocks noChangeShapeType="1"/>
            </p:cNvSpPr>
            <p:nvPr/>
          </p:nvSpPr>
          <p:spPr bwMode="auto">
            <a:xfrm>
              <a:off x="4634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12" name="Line 689"/>
            <p:cNvSpPr>
              <a:spLocks noChangeShapeType="1"/>
            </p:cNvSpPr>
            <p:nvPr/>
          </p:nvSpPr>
          <p:spPr bwMode="auto">
            <a:xfrm>
              <a:off x="488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13" name="Line 690"/>
            <p:cNvSpPr>
              <a:spLocks noChangeShapeType="1"/>
            </p:cNvSpPr>
            <p:nvPr/>
          </p:nvSpPr>
          <p:spPr bwMode="auto">
            <a:xfrm>
              <a:off x="488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14" name="Line 691"/>
            <p:cNvSpPr>
              <a:spLocks noChangeShapeType="1"/>
            </p:cNvSpPr>
            <p:nvPr/>
          </p:nvSpPr>
          <p:spPr bwMode="auto">
            <a:xfrm>
              <a:off x="514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15" name="Line 692"/>
            <p:cNvSpPr>
              <a:spLocks noChangeShapeType="1"/>
            </p:cNvSpPr>
            <p:nvPr/>
          </p:nvSpPr>
          <p:spPr bwMode="auto">
            <a:xfrm>
              <a:off x="514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16" name="Line 693"/>
            <p:cNvSpPr>
              <a:spLocks noChangeShapeType="1"/>
            </p:cNvSpPr>
            <p:nvPr/>
          </p:nvSpPr>
          <p:spPr bwMode="auto">
            <a:xfrm>
              <a:off x="539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17" name="Line 694"/>
            <p:cNvSpPr>
              <a:spLocks noChangeShapeType="1"/>
            </p:cNvSpPr>
            <p:nvPr/>
          </p:nvSpPr>
          <p:spPr bwMode="auto">
            <a:xfrm>
              <a:off x="539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18" name="Line 695"/>
            <p:cNvSpPr>
              <a:spLocks noChangeShapeType="1"/>
            </p:cNvSpPr>
            <p:nvPr/>
          </p:nvSpPr>
          <p:spPr bwMode="auto">
            <a:xfrm>
              <a:off x="565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19" name="Line 696"/>
            <p:cNvSpPr>
              <a:spLocks noChangeShapeType="1"/>
            </p:cNvSpPr>
            <p:nvPr/>
          </p:nvSpPr>
          <p:spPr bwMode="auto">
            <a:xfrm>
              <a:off x="565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20" name="Line 697"/>
            <p:cNvSpPr>
              <a:spLocks noChangeShapeType="1"/>
            </p:cNvSpPr>
            <p:nvPr/>
          </p:nvSpPr>
          <p:spPr bwMode="auto">
            <a:xfrm>
              <a:off x="5904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21" name="Line 698"/>
            <p:cNvSpPr>
              <a:spLocks noChangeShapeType="1"/>
            </p:cNvSpPr>
            <p:nvPr/>
          </p:nvSpPr>
          <p:spPr bwMode="auto">
            <a:xfrm>
              <a:off x="5904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22" name="Line 699"/>
            <p:cNvSpPr>
              <a:spLocks noChangeShapeType="1"/>
            </p:cNvSpPr>
            <p:nvPr/>
          </p:nvSpPr>
          <p:spPr bwMode="auto">
            <a:xfrm>
              <a:off x="615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23" name="Line 700"/>
            <p:cNvSpPr>
              <a:spLocks noChangeShapeType="1"/>
            </p:cNvSpPr>
            <p:nvPr/>
          </p:nvSpPr>
          <p:spPr bwMode="auto">
            <a:xfrm>
              <a:off x="615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24" name="Line 701"/>
            <p:cNvSpPr>
              <a:spLocks noChangeShapeType="1"/>
            </p:cNvSpPr>
            <p:nvPr/>
          </p:nvSpPr>
          <p:spPr bwMode="auto">
            <a:xfrm>
              <a:off x="641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25" name="Line 702"/>
            <p:cNvSpPr>
              <a:spLocks noChangeShapeType="1"/>
            </p:cNvSpPr>
            <p:nvPr/>
          </p:nvSpPr>
          <p:spPr bwMode="auto">
            <a:xfrm>
              <a:off x="641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26" name="Line 703"/>
            <p:cNvSpPr>
              <a:spLocks noChangeShapeType="1"/>
            </p:cNvSpPr>
            <p:nvPr/>
          </p:nvSpPr>
          <p:spPr bwMode="auto">
            <a:xfrm>
              <a:off x="666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27" name="Line 704"/>
            <p:cNvSpPr>
              <a:spLocks noChangeShapeType="1"/>
            </p:cNvSpPr>
            <p:nvPr/>
          </p:nvSpPr>
          <p:spPr bwMode="auto">
            <a:xfrm>
              <a:off x="666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28" name="Line 705"/>
            <p:cNvSpPr>
              <a:spLocks noChangeShapeType="1"/>
            </p:cNvSpPr>
            <p:nvPr/>
          </p:nvSpPr>
          <p:spPr bwMode="auto">
            <a:xfrm>
              <a:off x="692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29" name="Line 706"/>
            <p:cNvSpPr>
              <a:spLocks noChangeShapeType="1"/>
            </p:cNvSpPr>
            <p:nvPr/>
          </p:nvSpPr>
          <p:spPr bwMode="auto">
            <a:xfrm>
              <a:off x="692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30" name="Line 707"/>
            <p:cNvSpPr>
              <a:spLocks noChangeShapeType="1"/>
            </p:cNvSpPr>
            <p:nvPr/>
          </p:nvSpPr>
          <p:spPr bwMode="auto">
            <a:xfrm>
              <a:off x="717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31" name="Line 708"/>
            <p:cNvSpPr>
              <a:spLocks noChangeShapeType="1"/>
            </p:cNvSpPr>
            <p:nvPr/>
          </p:nvSpPr>
          <p:spPr bwMode="auto">
            <a:xfrm>
              <a:off x="717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32" name="Line 709"/>
            <p:cNvSpPr>
              <a:spLocks noChangeShapeType="1"/>
            </p:cNvSpPr>
            <p:nvPr/>
          </p:nvSpPr>
          <p:spPr bwMode="auto">
            <a:xfrm>
              <a:off x="743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33" name="Line 710"/>
            <p:cNvSpPr>
              <a:spLocks noChangeShapeType="1"/>
            </p:cNvSpPr>
            <p:nvPr/>
          </p:nvSpPr>
          <p:spPr bwMode="auto">
            <a:xfrm>
              <a:off x="743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34" name="Line 711"/>
            <p:cNvSpPr>
              <a:spLocks noChangeShapeType="1"/>
            </p:cNvSpPr>
            <p:nvPr/>
          </p:nvSpPr>
          <p:spPr bwMode="auto">
            <a:xfrm>
              <a:off x="361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35" name="Line 712"/>
            <p:cNvSpPr>
              <a:spLocks noChangeShapeType="1"/>
            </p:cNvSpPr>
            <p:nvPr/>
          </p:nvSpPr>
          <p:spPr bwMode="auto">
            <a:xfrm>
              <a:off x="361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36" name="Line 713"/>
            <p:cNvSpPr>
              <a:spLocks noChangeShapeType="1"/>
            </p:cNvSpPr>
            <p:nvPr/>
          </p:nvSpPr>
          <p:spPr bwMode="auto">
            <a:xfrm>
              <a:off x="387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37" name="Line 714"/>
            <p:cNvSpPr>
              <a:spLocks noChangeShapeType="1"/>
            </p:cNvSpPr>
            <p:nvPr/>
          </p:nvSpPr>
          <p:spPr bwMode="auto">
            <a:xfrm>
              <a:off x="387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38" name="Line 715"/>
            <p:cNvSpPr>
              <a:spLocks noChangeShapeType="1"/>
            </p:cNvSpPr>
            <p:nvPr/>
          </p:nvSpPr>
          <p:spPr bwMode="auto">
            <a:xfrm>
              <a:off x="412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39" name="Line 716"/>
            <p:cNvSpPr>
              <a:spLocks noChangeShapeType="1"/>
            </p:cNvSpPr>
            <p:nvPr/>
          </p:nvSpPr>
          <p:spPr bwMode="auto">
            <a:xfrm>
              <a:off x="412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40" name="Line 717"/>
            <p:cNvSpPr>
              <a:spLocks noChangeShapeType="1"/>
            </p:cNvSpPr>
            <p:nvPr/>
          </p:nvSpPr>
          <p:spPr bwMode="auto">
            <a:xfrm>
              <a:off x="438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41" name="Line 718"/>
            <p:cNvSpPr>
              <a:spLocks noChangeShapeType="1"/>
            </p:cNvSpPr>
            <p:nvPr/>
          </p:nvSpPr>
          <p:spPr bwMode="auto">
            <a:xfrm>
              <a:off x="438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42" name="Line 719"/>
            <p:cNvSpPr>
              <a:spLocks noChangeShapeType="1"/>
            </p:cNvSpPr>
            <p:nvPr/>
          </p:nvSpPr>
          <p:spPr bwMode="auto">
            <a:xfrm>
              <a:off x="4634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43" name="Line 720"/>
            <p:cNvSpPr>
              <a:spLocks noChangeShapeType="1"/>
            </p:cNvSpPr>
            <p:nvPr/>
          </p:nvSpPr>
          <p:spPr bwMode="auto">
            <a:xfrm>
              <a:off x="4634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44" name="Line 721"/>
            <p:cNvSpPr>
              <a:spLocks noChangeShapeType="1"/>
            </p:cNvSpPr>
            <p:nvPr/>
          </p:nvSpPr>
          <p:spPr bwMode="auto">
            <a:xfrm>
              <a:off x="488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45" name="Line 722"/>
            <p:cNvSpPr>
              <a:spLocks noChangeShapeType="1"/>
            </p:cNvSpPr>
            <p:nvPr/>
          </p:nvSpPr>
          <p:spPr bwMode="auto">
            <a:xfrm>
              <a:off x="488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46" name="Line 723"/>
            <p:cNvSpPr>
              <a:spLocks noChangeShapeType="1"/>
            </p:cNvSpPr>
            <p:nvPr/>
          </p:nvSpPr>
          <p:spPr bwMode="auto">
            <a:xfrm>
              <a:off x="514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47" name="Line 724"/>
            <p:cNvSpPr>
              <a:spLocks noChangeShapeType="1"/>
            </p:cNvSpPr>
            <p:nvPr/>
          </p:nvSpPr>
          <p:spPr bwMode="auto">
            <a:xfrm>
              <a:off x="514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48" name="Line 725"/>
            <p:cNvSpPr>
              <a:spLocks noChangeShapeType="1"/>
            </p:cNvSpPr>
            <p:nvPr/>
          </p:nvSpPr>
          <p:spPr bwMode="auto">
            <a:xfrm>
              <a:off x="539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49" name="Line 726"/>
            <p:cNvSpPr>
              <a:spLocks noChangeShapeType="1"/>
            </p:cNvSpPr>
            <p:nvPr/>
          </p:nvSpPr>
          <p:spPr bwMode="auto">
            <a:xfrm>
              <a:off x="539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0" name="Line 727"/>
            <p:cNvSpPr>
              <a:spLocks noChangeShapeType="1"/>
            </p:cNvSpPr>
            <p:nvPr/>
          </p:nvSpPr>
          <p:spPr bwMode="auto">
            <a:xfrm>
              <a:off x="565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1" name="Line 728"/>
            <p:cNvSpPr>
              <a:spLocks noChangeShapeType="1"/>
            </p:cNvSpPr>
            <p:nvPr/>
          </p:nvSpPr>
          <p:spPr bwMode="auto">
            <a:xfrm>
              <a:off x="565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2" name="Line 729"/>
            <p:cNvSpPr>
              <a:spLocks noChangeShapeType="1"/>
            </p:cNvSpPr>
            <p:nvPr/>
          </p:nvSpPr>
          <p:spPr bwMode="auto">
            <a:xfrm>
              <a:off x="5904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3" name="Line 730"/>
            <p:cNvSpPr>
              <a:spLocks noChangeShapeType="1"/>
            </p:cNvSpPr>
            <p:nvPr/>
          </p:nvSpPr>
          <p:spPr bwMode="auto">
            <a:xfrm>
              <a:off x="5904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4" name="Line 731"/>
            <p:cNvSpPr>
              <a:spLocks noChangeShapeType="1"/>
            </p:cNvSpPr>
            <p:nvPr/>
          </p:nvSpPr>
          <p:spPr bwMode="auto">
            <a:xfrm>
              <a:off x="615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5" name="Line 732"/>
            <p:cNvSpPr>
              <a:spLocks noChangeShapeType="1"/>
            </p:cNvSpPr>
            <p:nvPr/>
          </p:nvSpPr>
          <p:spPr bwMode="auto">
            <a:xfrm>
              <a:off x="615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6" name="Line 733"/>
            <p:cNvSpPr>
              <a:spLocks noChangeShapeType="1"/>
            </p:cNvSpPr>
            <p:nvPr/>
          </p:nvSpPr>
          <p:spPr bwMode="auto">
            <a:xfrm>
              <a:off x="641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7" name="Line 734"/>
            <p:cNvSpPr>
              <a:spLocks noChangeShapeType="1"/>
            </p:cNvSpPr>
            <p:nvPr/>
          </p:nvSpPr>
          <p:spPr bwMode="auto">
            <a:xfrm>
              <a:off x="641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8" name="Line 735"/>
            <p:cNvSpPr>
              <a:spLocks noChangeShapeType="1"/>
            </p:cNvSpPr>
            <p:nvPr/>
          </p:nvSpPr>
          <p:spPr bwMode="auto">
            <a:xfrm>
              <a:off x="666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59" name="Line 736"/>
            <p:cNvSpPr>
              <a:spLocks noChangeShapeType="1"/>
            </p:cNvSpPr>
            <p:nvPr/>
          </p:nvSpPr>
          <p:spPr bwMode="auto">
            <a:xfrm>
              <a:off x="666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60" name="Line 737"/>
            <p:cNvSpPr>
              <a:spLocks noChangeShapeType="1"/>
            </p:cNvSpPr>
            <p:nvPr/>
          </p:nvSpPr>
          <p:spPr bwMode="auto">
            <a:xfrm>
              <a:off x="692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61" name="Line 738"/>
            <p:cNvSpPr>
              <a:spLocks noChangeShapeType="1"/>
            </p:cNvSpPr>
            <p:nvPr/>
          </p:nvSpPr>
          <p:spPr bwMode="auto">
            <a:xfrm>
              <a:off x="692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62" name="Line 739"/>
            <p:cNvSpPr>
              <a:spLocks noChangeShapeType="1"/>
            </p:cNvSpPr>
            <p:nvPr/>
          </p:nvSpPr>
          <p:spPr bwMode="auto">
            <a:xfrm>
              <a:off x="717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63" name="Line 740"/>
            <p:cNvSpPr>
              <a:spLocks noChangeShapeType="1"/>
            </p:cNvSpPr>
            <p:nvPr/>
          </p:nvSpPr>
          <p:spPr bwMode="auto">
            <a:xfrm>
              <a:off x="717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64" name="Line 741"/>
            <p:cNvSpPr>
              <a:spLocks noChangeShapeType="1"/>
            </p:cNvSpPr>
            <p:nvPr/>
          </p:nvSpPr>
          <p:spPr bwMode="auto">
            <a:xfrm>
              <a:off x="743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65" name="Line 742"/>
            <p:cNvSpPr>
              <a:spLocks noChangeShapeType="1"/>
            </p:cNvSpPr>
            <p:nvPr/>
          </p:nvSpPr>
          <p:spPr bwMode="auto">
            <a:xfrm>
              <a:off x="743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66" name="Line 743"/>
            <p:cNvSpPr>
              <a:spLocks noChangeShapeType="1"/>
            </p:cNvSpPr>
            <p:nvPr/>
          </p:nvSpPr>
          <p:spPr bwMode="auto">
            <a:xfrm flipH="1">
              <a:off x="3598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67" name="Line 744"/>
            <p:cNvSpPr>
              <a:spLocks noChangeShapeType="1"/>
            </p:cNvSpPr>
            <p:nvPr/>
          </p:nvSpPr>
          <p:spPr bwMode="auto">
            <a:xfrm flipH="1">
              <a:off x="3598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68" name="Line 745"/>
            <p:cNvSpPr>
              <a:spLocks noChangeShapeType="1"/>
            </p:cNvSpPr>
            <p:nvPr/>
          </p:nvSpPr>
          <p:spPr bwMode="auto">
            <a:xfrm flipH="1">
              <a:off x="3854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69" name="Line 746"/>
            <p:cNvSpPr>
              <a:spLocks noChangeShapeType="1"/>
            </p:cNvSpPr>
            <p:nvPr/>
          </p:nvSpPr>
          <p:spPr bwMode="auto">
            <a:xfrm flipH="1">
              <a:off x="3854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70" name="Line 747"/>
            <p:cNvSpPr>
              <a:spLocks noChangeShapeType="1"/>
            </p:cNvSpPr>
            <p:nvPr/>
          </p:nvSpPr>
          <p:spPr bwMode="auto">
            <a:xfrm flipH="1">
              <a:off x="4108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71" name="Line 748"/>
            <p:cNvSpPr>
              <a:spLocks noChangeShapeType="1"/>
            </p:cNvSpPr>
            <p:nvPr/>
          </p:nvSpPr>
          <p:spPr bwMode="auto">
            <a:xfrm flipH="1">
              <a:off x="4108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72" name="Line 749"/>
            <p:cNvSpPr>
              <a:spLocks noChangeShapeType="1"/>
            </p:cNvSpPr>
            <p:nvPr/>
          </p:nvSpPr>
          <p:spPr bwMode="auto">
            <a:xfrm flipH="1">
              <a:off x="4362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73" name="Line 750"/>
            <p:cNvSpPr>
              <a:spLocks noChangeShapeType="1"/>
            </p:cNvSpPr>
            <p:nvPr/>
          </p:nvSpPr>
          <p:spPr bwMode="auto">
            <a:xfrm flipH="1">
              <a:off x="4362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74" name="Line 751"/>
            <p:cNvSpPr>
              <a:spLocks noChangeShapeType="1"/>
            </p:cNvSpPr>
            <p:nvPr/>
          </p:nvSpPr>
          <p:spPr bwMode="auto">
            <a:xfrm flipH="1">
              <a:off x="4616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75" name="Line 752"/>
            <p:cNvSpPr>
              <a:spLocks noChangeShapeType="1"/>
            </p:cNvSpPr>
            <p:nvPr/>
          </p:nvSpPr>
          <p:spPr bwMode="auto">
            <a:xfrm flipH="1">
              <a:off x="4616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76" name="Line 753"/>
            <p:cNvSpPr>
              <a:spLocks noChangeShapeType="1"/>
            </p:cNvSpPr>
            <p:nvPr/>
          </p:nvSpPr>
          <p:spPr bwMode="auto">
            <a:xfrm flipH="1">
              <a:off x="4870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77" name="Line 754"/>
            <p:cNvSpPr>
              <a:spLocks noChangeShapeType="1"/>
            </p:cNvSpPr>
            <p:nvPr/>
          </p:nvSpPr>
          <p:spPr bwMode="auto">
            <a:xfrm flipH="1">
              <a:off x="4870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78" name="Line 755"/>
            <p:cNvSpPr>
              <a:spLocks noChangeShapeType="1"/>
            </p:cNvSpPr>
            <p:nvPr/>
          </p:nvSpPr>
          <p:spPr bwMode="auto">
            <a:xfrm flipH="1">
              <a:off x="5124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79" name="Line 756"/>
            <p:cNvSpPr>
              <a:spLocks noChangeShapeType="1"/>
            </p:cNvSpPr>
            <p:nvPr/>
          </p:nvSpPr>
          <p:spPr bwMode="auto">
            <a:xfrm flipH="1">
              <a:off x="5124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80" name="Line 757"/>
            <p:cNvSpPr>
              <a:spLocks noChangeShapeType="1"/>
            </p:cNvSpPr>
            <p:nvPr/>
          </p:nvSpPr>
          <p:spPr bwMode="auto">
            <a:xfrm flipH="1">
              <a:off x="5378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81" name="Line 758"/>
            <p:cNvSpPr>
              <a:spLocks noChangeShapeType="1"/>
            </p:cNvSpPr>
            <p:nvPr/>
          </p:nvSpPr>
          <p:spPr bwMode="auto">
            <a:xfrm flipH="1">
              <a:off x="5378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82" name="Line 759"/>
            <p:cNvSpPr>
              <a:spLocks noChangeShapeType="1"/>
            </p:cNvSpPr>
            <p:nvPr/>
          </p:nvSpPr>
          <p:spPr bwMode="auto">
            <a:xfrm flipH="1">
              <a:off x="5632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83" name="Line 760"/>
            <p:cNvSpPr>
              <a:spLocks noChangeShapeType="1"/>
            </p:cNvSpPr>
            <p:nvPr/>
          </p:nvSpPr>
          <p:spPr bwMode="auto">
            <a:xfrm flipH="1">
              <a:off x="5632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84" name="Line 761"/>
            <p:cNvSpPr>
              <a:spLocks noChangeShapeType="1"/>
            </p:cNvSpPr>
            <p:nvPr/>
          </p:nvSpPr>
          <p:spPr bwMode="auto">
            <a:xfrm flipH="1">
              <a:off x="5886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85" name="Line 762"/>
            <p:cNvSpPr>
              <a:spLocks noChangeShapeType="1"/>
            </p:cNvSpPr>
            <p:nvPr/>
          </p:nvSpPr>
          <p:spPr bwMode="auto">
            <a:xfrm flipH="1">
              <a:off x="5886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86" name="Line 763"/>
            <p:cNvSpPr>
              <a:spLocks noChangeShapeType="1"/>
            </p:cNvSpPr>
            <p:nvPr/>
          </p:nvSpPr>
          <p:spPr bwMode="auto">
            <a:xfrm flipH="1">
              <a:off x="6140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87" name="Line 764"/>
            <p:cNvSpPr>
              <a:spLocks noChangeShapeType="1"/>
            </p:cNvSpPr>
            <p:nvPr/>
          </p:nvSpPr>
          <p:spPr bwMode="auto">
            <a:xfrm flipH="1">
              <a:off x="6140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88" name="Line 765"/>
            <p:cNvSpPr>
              <a:spLocks noChangeShapeType="1"/>
            </p:cNvSpPr>
            <p:nvPr/>
          </p:nvSpPr>
          <p:spPr bwMode="auto">
            <a:xfrm flipH="1">
              <a:off x="6394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89" name="Line 766"/>
            <p:cNvSpPr>
              <a:spLocks noChangeShapeType="1"/>
            </p:cNvSpPr>
            <p:nvPr/>
          </p:nvSpPr>
          <p:spPr bwMode="auto">
            <a:xfrm flipH="1">
              <a:off x="6394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90" name="Line 767"/>
            <p:cNvSpPr>
              <a:spLocks noChangeShapeType="1"/>
            </p:cNvSpPr>
            <p:nvPr/>
          </p:nvSpPr>
          <p:spPr bwMode="auto">
            <a:xfrm flipH="1">
              <a:off x="6648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91" name="Line 768"/>
            <p:cNvSpPr>
              <a:spLocks noChangeShapeType="1"/>
            </p:cNvSpPr>
            <p:nvPr/>
          </p:nvSpPr>
          <p:spPr bwMode="auto">
            <a:xfrm flipH="1">
              <a:off x="6648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92" name="Line 769"/>
            <p:cNvSpPr>
              <a:spLocks noChangeShapeType="1"/>
            </p:cNvSpPr>
            <p:nvPr/>
          </p:nvSpPr>
          <p:spPr bwMode="auto">
            <a:xfrm flipH="1">
              <a:off x="6902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93" name="Line 770"/>
            <p:cNvSpPr>
              <a:spLocks noChangeShapeType="1"/>
            </p:cNvSpPr>
            <p:nvPr/>
          </p:nvSpPr>
          <p:spPr bwMode="auto">
            <a:xfrm flipH="1">
              <a:off x="6902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94" name="Line 771"/>
            <p:cNvSpPr>
              <a:spLocks noChangeShapeType="1"/>
            </p:cNvSpPr>
            <p:nvPr/>
          </p:nvSpPr>
          <p:spPr bwMode="auto">
            <a:xfrm flipH="1">
              <a:off x="7156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95" name="Line 772"/>
            <p:cNvSpPr>
              <a:spLocks noChangeShapeType="1"/>
            </p:cNvSpPr>
            <p:nvPr/>
          </p:nvSpPr>
          <p:spPr bwMode="auto">
            <a:xfrm flipH="1">
              <a:off x="7156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96" name="Line 773"/>
            <p:cNvSpPr>
              <a:spLocks noChangeShapeType="1"/>
            </p:cNvSpPr>
            <p:nvPr/>
          </p:nvSpPr>
          <p:spPr bwMode="auto">
            <a:xfrm flipH="1">
              <a:off x="7410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97" name="Line 774"/>
            <p:cNvSpPr>
              <a:spLocks noChangeShapeType="1"/>
            </p:cNvSpPr>
            <p:nvPr/>
          </p:nvSpPr>
          <p:spPr bwMode="auto">
            <a:xfrm flipH="1">
              <a:off x="7410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198" name="Line 775"/>
            <p:cNvSpPr>
              <a:spLocks noChangeShapeType="1"/>
            </p:cNvSpPr>
            <p:nvPr/>
          </p:nvSpPr>
          <p:spPr bwMode="auto">
            <a:xfrm flipH="1">
              <a:off x="7412" y="3566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01" y="1490597"/>
            <a:ext cx="5148456" cy="1938403"/>
          </a:xfrm>
        </p:spPr>
        <p:txBody>
          <a:bodyPr anchor="t" anchorCtr="0">
            <a:normAutofit/>
          </a:bodyPr>
          <a:lstStyle>
            <a:lvl1pPr algn="l">
              <a:lnSpc>
                <a:spcPct val="95000"/>
              </a:lnSpc>
              <a:defRPr sz="42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01" y="3972909"/>
            <a:ext cx="5148457" cy="1261243"/>
          </a:xfrm>
        </p:spPr>
        <p:txBody>
          <a:bodyPr>
            <a:noAutofit/>
          </a:bodyPr>
          <a:lstStyle>
            <a:lvl1pPr marL="0" indent="0" algn="l">
              <a:buNone/>
              <a:defRPr sz="1500">
                <a:solidFill>
                  <a:schemeClr val="tx2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A364B-9671-4333-8F59-DC217991C2EF}" type="datetime1">
              <a:rPr lang="en-GB" smtClean="0"/>
              <a:t>22/02/2024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[ &gt; Insert &gt; Header &amp; Footer ]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81702-59A5-4643-AE93-D7BF7F78153B}" type="slidenum">
              <a:rPr lang="en-GB" smtClean="0"/>
              <a:t>‹#›</a:t>
            </a:fld>
            <a:endParaRPr lang="en-GB"/>
          </a:p>
        </p:txBody>
      </p:sp>
      <p:pic>
        <p:nvPicPr>
          <p:cNvPr id="20" name="Picture 1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053138"/>
            <a:ext cx="1919288" cy="41633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99" name="Group 4"/>
          <p:cNvGrpSpPr>
            <a:grpSpLocks noChangeAspect="1"/>
          </p:cNvGrpSpPr>
          <p:nvPr userDrawn="1"/>
        </p:nvGrpSpPr>
        <p:grpSpPr bwMode="auto">
          <a:xfrm>
            <a:off x="5622925" y="3567"/>
            <a:ext cx="6281739" cy="6584559"/>
            <a:chOff x="3542" y="3566"/>
            <a:chExt cx="3957" cy="6584559"/>
          </a:xfrm>
        </p:grpSpPr>
        <p:sp>
          <p:nvSpPr>
            <p:cNvPr id="800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3542" y="314325"/>
              <a:ext cx="3957" cy="6273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grpSp>
          <p:nvGrpSpPr>
            <p:cNvPr id="801" name="Group 205"/>
            <p:cNvGrpSpPr>
              <a:grpSpLocks/>
            </p:cNvGrpSpPr>
            <p:nvPr userDrawn="1"/>
          </p:nvGrpSpPr>
          <p:grpSpPr bwMode="auto">
            <a:xfrm>
              <a:off x="3600" y="385763"/>
              <a:ext cx="3830" cy="5303838"/>
              <a:chOff x="3600" y="243"/>
              <a:chExt cx="3830" cy="3341"/>
            </a:xfrm>
          </p:grpSpPr>
          <p:sp>
            <p:nvSpPr>
              <p:cNvPr id="1372" name="Line 5"/>
              <p:cNvSpPr>
                <a:spLocks noChangeShapeType="1"/>
              </p:cNvSpPr>
              <p:nvPr userDrawn="1"/>
            </p:nvSpPr>
            <p:spPr bwMode="auto">
              <a:xfrm>
                <a:off x="361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73" name="Line 6"/>
              <p:cNvSpPr>
                <a:spLocks noChangeShapeType="1"/>
              </p:cNvSpPr>
              <p:nvPr userDrawn="1"/>
            </p:nvSpPr>
            <p:spPr bwMode="auto">
              <a:xfrm>
                <a:off x="387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74" name="Line 7"/>
              <p:cNvSpPr>
                <a:spLocks noChangeShapeType="1"/>
              </p:cNvSpPr>
              <p:nvPr userDrawn="1"/>
            </p:nvSpPr>
            <p:spPr bwMode="auto">
              <a:xfrm>
                <a:off x="412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75" name="Line 8"/>
              <p:cNvSpPr>
                <a:spLocks noChangeShapeType="1"/>
              </p:cNvSpPr>
              <p:nvPr userDrawn="1"/>
            </p:nvSpPr>
            <p:spPr bwMode="auto">
              <a:xfrm>
                <a:off x="438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76" name="Line 9"/>
              <p:cNvSpPr>
                <a:spLocks noChangeShapeType="1"/>
              </p:cNvSpPr>
              <p:nvPr userDrawn="1"/>
            </p:nvSpPr>
            <p:spPr bwMode="auto">
              <a:xfrm>
                <a:off x="4634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77" name="Line 10"/>
              <p:cNvSpPr>
                <a:spLocks noChangeShapeType="1"/>
              </p:cNvSpPr>
              <p:nvPr userDrawn="1"/>
            </p:nvSpPr>
            <p:spPr bwMode="auto">
              <a:xfrm>
                <a:off x="488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78" name="Line 11"/>
              <p:cNvSpPr>
                <a:spLocks noChangeShapeType="1"/>
              </p:cNvSpPr>
              <p:nvPr userDrawn="1"/>
            </p:nvSpPr>
            <p:spPr bwMode="auto">
              <a:xfrm>
                <a:off x="514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79" name="Line 12"/>
              <p:cNvSpPr>
                <a:spLocks noChangeShapeType="1"/>
              </p:cNvSpPr>
              <p:nvPr userDrawn="1"/>
            </p:nvSpPr>
            <p:spPr bwMode="auto">
              <a:xfrm>
                <a:off x="539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80" name="Line 13"/>
              <p:cNvSpPr>
                <a:spLocks noChangeShapeType="1"/>
              </p:cNvSpPr>
              <p:nvPr userDrawn="1"/>
            </p:nvSpPr>
            <p:spPr bwMode="auto">
              <a:xfrm>
                <a:off x="565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81" name="Line 14"/>
              <p:cNvSpPr>
                <a:spLocks noChangeShapeType="1"/>
              </p:cNvSpPr>
              <p:nvPr userDrawn="1"/>
            </p:nvSpPr>
            <p:spPr bwMode="auto">
              <a:xfrm>
                <a:off x="5904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82" name="Line 15"/>
              <p:cNvSpPr>
                <a:spLocks noChangeShapeType="1"/>
              </p:cNvSpPr>
              <p:nvPr userDrawn="1"/>
            </p:nvSpPr>
            <p:spPr bwMode="auto">
              <a:xfrm>
                <a:off x="615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83" name="Line 16"/>
              <p:cNvSpPr>
                <a:spLocks noChangeShapeType="1"/>
              </p:cNvSpPr>
              <p:nvPr userDrawn="1"/>
            </p:nvSpPr>
            <p:spPr bwMode="auto">
              <a:xfrm>
                <a:off x="641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84" name="Line 17"/>
              <p:cNvSpPr>
                <a:spLocks noChangeShapeType="1"/>
              </p:cNvSpPr>
              <p:nvPr userDrawn="1"/>
            </p:nvSpPr>
            <p:spPr bwMode="auto">
              <a:xfrm>
                <a:off x="666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85" name="Line 18"/>
              <p:cNvSpPr>
                <a:spLocks noChangeShapeType="1"/>
              </p:cNvSpPr>
              <p:nvPr userDrawn="1"/>
            </p:nvSpPr>
            <p:spPr bwMode="auto">
              <a:xfrm>
                <a:off x="692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86" name="Line 19"/>
              <p:cNvSpPr>
                <a:spLocks noChangeShapeType="1"/>
              </p:cNvSpPr>
              <p:nvPr userDrawn="1"/>
            </p:nvSpPr>
            <p:spPr bwMode="auto">
              <a:xfrm>
                <a:off x="717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87" name="Line 20"/>
              <p:cNvSpPr>
                <a:spLocks noChangeShapeType="1"/>
              </p:cNvSpPr>
              <p:nvPr userDrawn="1"/>
            </p:nvSpPr>
            <p:spPr bwMode="auto">
              <a:xfrm>
                <a:off x="743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88" name="Line 21"/>
              <p:cNvSpPr>
                <a:spLocks noChangeShapeType="1"/>
              </p:cNvSpPr>
              <p:nvPr userDrawn="1"/>
            </p:nvSpPr>
            <p:spPr bwMode="auto">
              <a:xfrm>
                <a:off x="361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89" name="Line 22"/>
              <p:cNvSpPr>
                <a:spLocks noChangeShapeType="1"/>
              </p:cNvSpPr>
              <p:nvPr userDrawn="1"/>
            </p:nvSpPr>
            <p:spPr bwMode="auto">
              <a:xfrm>
                <a:off x="387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90" name="Line 23"/>
              <p:cNvSpPr>
                <a:spLocks noChangeShapeType="1"/>
              </p:cNvSpPr>
              <p:nvPr userDrawn="1"/>
            </p:nvSpPr>
            <p:spPr bwMode="auto">
              <a:xfrm>
                <a:off x="412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91" name="Line 24"/>
              <p:cNvSpPr>
                <a:spLocks noChangeShapeType="1"/>
              </p:cNvSpPr>
              <p:nvPr userDrawn="1"/>
            </p:nvSpPr>
            <p:spPr bwMode="auto">
              <a:xfrm>
                <a:off x="438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92" name="Line 25"/>
              <p:cNvSpPr>
                <a:spLocks noChangeShapeType="1"/>
              </p:cNvSpPr>
              <p:nvPr userDrawn="1"/>
            </p:nvSpPr>
            <p:spPr bwMode="auto">
              <a:xfrm>
                <a:off x="4634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93" name="Line 26"/>
              <p:cNvSpPr>
                <a:spLocks noChangeShapeType="1"/>
              </p:cNvSpPr>
              <p:nvPr userDrawn="1"/>
            </p:nvSpPr>
            <p:spPr bwMode="auto">
              <a:xfrm>
                <a:off x="488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94" name="Line 27"/>
              <p:cNvSpPr>
                <a:spLocks noChangeShapeType="1"/>
              </p:cNvSpPr>
              <p:nvPr userDrawn="1"/>
            </p:nvSpPr>
            <p:spPr bwMode="auto">
              <a:xfrm>
                <a:off x="514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95" name="Line 28"/>
              <p:cNvSpPr>
                <a:spLocks noChangeShapeType="1"/>
              </p:cNvSpPr>
              <p:nvPr userDrawn="1"/>
            </p:nvSpPr>
            <p:spPr bwMode="auto">
              <a:xfrm>
                <a:off x="539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96" name="Line 29"/>
              <p:cNvSpPr>
                <a:spLocks noChangeShapeType="1"/>
              </p:cNvSpPr>
              <p:nvPr userDrawn="1"/>
            </p:nvSpPr>
            <p:spPr bwMode="auto">
              <a:xfrm>
                <a:off x="565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97" name="Line 30"/>
              <p:cNvSpPr>
                <a:spLocks noChangeShapeType="1"/>
              </p:cNvSpPr>
              <p:nvPr userDrawn="1"/>
            </p:nvSpPr>
            <p:spPr bwMode="auto">
              <a:xfrm>
                <a:off x="5904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98" name="Line 31"/>
              <p:cNvSpPr>
                <a:spLocks noChangeShapeType="1"/>
              </p:cNvSpPr>
              <p:nvPr userDrawn="1"/>
            </p:nvSpPr>
            <p:spPr bwMode="auto">
              <a:xfrm>
                <a:off x="615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99" name="Line 32"/>
              <p:cNvSpPr>
                <a:spLocks noChangeShapeType="1"/>
              </p:cNvSpPr>
              <p:nvPr userDrawn="1"/>
            </p:nvSpPr>
            <p:spPr bwMode="auto">
              <a:xfrm>
                <a:off x="641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00" name="Line 33"/>
              <p:cNvSpPr>
                <a:spLocks noChangeShapeType="1"/>
              </p:cNvSpPr>
              <p:nvPr userDrawn="1"/>
            </p:nvSpPr>
            <p:spPr bwMode="auto">
              <a:xfrm>
                <a:off x="6668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01" name="Line 34"/>
              <p:cNvSpPr>
                <a:spLocks noChangeShapeType="1"/>
              </p:cNvSpPr>
              <p:nvPr userDrawn="1"/>
            </p:nvSpPr>
            <p:spPr bwMode="auto">
              <a:xfrm>
                <a:off x="6922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02" name="Line 35"/>
              <p:cNvSpPr>
                <a:spLocks noChangeShapeType="1"/>
              </p:cNvSpPr>
              <p:nvPr userDrawn="1"/>
            </p:nvSpPr>
            <p:spPr bwMode="auto">
              <a:xfrm>
                <a:off x="7176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03" name="Line 36"/>
              <p:cNvSpPr>
                <a:spLocks noChangeShapeType="1"/>
              </p:cNvSpPr>
              <p:nvPr userDrawn="1"/>
            </p:nvSpPr>
            <p:spPr bwMode="auto">
              <a:xfrm>
                <a:off x="7430" y="354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04" name="Line 37"/>
              <p:cNvSpPr>
                <a:spLocks noChangeShapeType="1"/>
              </p:cNvSpPr>
              <p:nvPr userDrawn="1"/>
            </p:nvSpPr>
            <p:spPr bwMode="auto">
              <a:xfrm flipH="1">
                <a:off x="3600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05" name="Line 38"/>
              <p:cNvSpPr>
                <a:spLocks noChangeShapeType="1"/>
              </p:cNvSpPr>
              <p:nvPr userDrawn="1"/>
            </p:nvSpPr>
            <p:spPr bwMode="auto">
              <a:xfrm flipH="1">
                <a:off x="3854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06" name="Line 39"/>
              <p:cNvSpPr>
                <a:spLocks noChangeShapeType="1"/>
              </p:cNvSpPr>
              <p:nvPr userDrawn="1"/>
            </p:nvSpPr>
            <p:spPr bwMode="auto">
              <a:xfrm flipH="1">
                <a:off x="4108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07" name="Line 40"/>
              <p:cNvSpPr>
                <a:spLocks noChangeShapeType="1"/>
              </p:cNvSpPr>
              <p:nvPr userDrawn="1"/>
            </p:nvSpPr>
            <p:spPr bwMode="auto">
              <a:xfrm flipH="1">
                <a:off x="4362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08" name="Line 41"/>
              <p:cNvSpPr>
                <a:spLocks noChangeShapeType="1"/>
              </p:cNvSpPr>
              <p:nvPr userDrawn="1"/>
            </p:nvSpPr>
            <p:spPr bwMode="auto">
              <a:xfrm flipH="1">
                <a:off x="4616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09" name="Line 42"/>
              <p:cNvSpPr>
                <a:spLocks noChangeShapeType="1"/>
              </p:cNvSpPr>
              <p:nvPr userDrawn="1"/>
            </p:nvSpPr>
            <p:spPr bwMode="auto">
              <a:xfrm flipH="1">
                <a:off x="4870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10" name="Line 43"/>
              <p:cNvSpPr>
                <a:spLocks noChangeShapeType="1"/>
              </p:cNvSpPr>
              <p:nvPr userDrawn="1"/>
            </p:nvSpPr>
            <p:spPr bwMode="auto">
              <a:xfrm flipH="1">
                <a:off x="5124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11" name="Line 44"/>
              <p:cNvSpPr>
                <a:spLocks noChangeShapeType="1"/>
              </p:cNvSpPr>
              <p:nvPr userDrawn="1"/>
            </p:nvSpPr>
            <p:spPr bwMode="auto">
              <a:xfrm flipH="1">
                <a:off x="5378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12" name="Line 45"/>
              <p:cNvSpPr>
                <a:spLocks noChangeShapeType="1"/>
              </p:cNvSpPr>
              <p:nvPr userDrawn="1"/>
            </p:nvSpPr>
            <p:spPr bwMode="auto">
              <a:xfrm flipH="1">
                <a:off x="5632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13" name="Line 46"/>
              <p:cNvSpPr>
                <a:spLocks noChangeShapeType="1"/>
              </p:cNvSpPr>
              <p:nvPr userDrawn="1"/>
            </p:nvSpPr>
            <p:spPr bwMode="auto">
              <a:xfrm flipH="1">
                <a:off x="5886" y="356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14" name="Line 47"/>
              <p:cNvSpPr>
                <a:spLocks noChangeShapeType="1"/>
              </p:cNvSpPr>
              <p:nvPr userDrawn="1"/>
            </p:nvSpPr>
            <p:spPr bwMode="auto">
              <a:xfrm flipH="1">
                <a:off x="6140" y="356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15" name="Line 48"/>
              <p:cNvSpPr>
                <a:spLocks noChangeShapeType="1"/>
              </p:cNvSpPr>
              <p:nvPr userDrawn="1"/>
            </p:nvSpPr>
            <p:spPr bwMode="auto">
              <a:xfrm flipH="1">
                <a:off x="6394" y="356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16" name="Line 49"/>
              <p:cNvSpPr>
                <a:spLocks noChangeShapeType="1"/>
              </p:cNvSpPr>
              <p:nvPr userDrawn="1"/>
            </p:nvSpPr>
            <p:spPr bwMode="auto">
              <a:xfrm flipH="1">
                <a:off x="6648" y="356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17" name="Line 50"/>
              <p:cNvSpPr>
                <a:spLocks noChangeShapeType="1"/>
              </p:cNvSpPr>
              <p:nvPr userDrawn="1"/>
            </p:nvSpPr>
            <p:spPr bwMode="auto">
              <a:xfrm flipH="1">
                <a:off x="6902" y="356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18" name="Line 51"/>
              <p:cNvSpPr>
                <a:spLocks noChangeShapeType="1"/>
              </p:cNvSpPr>
              <p:nvPr userDrawn="1"/>
            </p:nvSpPr>
            <p:spPr bwMode="auto">
              <a:xfrm flipH="1">
                <a:off x="7156" y="356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19" name="Line 52"/>
              <p:cNvSpPr>
                <a:spLocks noChangeShapeType="1"/>
              </p:cNvSpPr>
              <p:nvPr userDrawn="1"/>
            </p:nvSpPr>
            <p:spPr bwMode="auto">
              <a:xfrm>
                <a:off x="361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20" name="Line 53"/>
              <p:cNvSpPr>
                <a:spLocks noChangeShapeType="1"/>
              </p:cNvSpPr>
              <p:nvPr userDrawn="1"/>
            </p:nvSpPr>
            <p:spPr bwMode="auto">
              <a:xfrm>
                <a:off x="361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21" name="Line 54"/>
              <p:cNvSpPr>
                <a:spLocks noChangeShapeType="1"/>
              </p:cNvSpPr>
              <p:nvPr userDrawn="1"/>
            </p:nvSpPr>
            <p:spPr bwMode="auto">
              <a:xfrm>
                <a:off x="361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22" name="Line 55"/>
              <p:cNvSpPr>
                <a:spLocks noChangeShapeType="1"/>
              </p:cNvSpPr>
              <p:nvPr userDrawn="1"/>
            </p:nvSpPr>
            <p:spPr bwMode="auto">
              <a:xfrm>
                <a:off x="361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23" name="Line 56"/>
              <p:cNvSpPr>
                <a:spLocks noChangeShapeType="1"/>
              </p:cNvSpPr>
              <p:nvPr userDrawn="1"/>
            </p:nvSpPr>
            <p:spPr bwMode="auto">
              <a:xfrm>
                <a:off x="361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24" name="Line 57"/>
              <p:cNvSpPr>
                <a:spLocks noChangeShapeType="1"/>
              </p:cNvSpPr>
              <p:nvPr userDrawn="1"/>
            </p:nvSpPr>
            <p:spPr bwMode="auto">
              <a:xfrm>
                <a:off x="361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25" name="Line 58"/>
              <p:cNvSpPr>
                <a:spLocks noChangeShapeType="1"/>
              </p:cNvSpPr>
              <p:nvPr userDrawn="1"/>
            </p:nvSpPr>
            <p:spPr bwMode="auto">
              <a:xfrm>
                <a:off x="361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26" name="Line 59"/>
              <p:cNvSpPr>
                <a:spLocks noChangeShapeType="1"/>
              </p:cNvSpPr>
              <p:nvPr userDrawn="1"/>
            </p:nvSpPr>
            <p:spPr bwMode="auto">
              <a:xfrm>
                <a:off x="361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27" name="Line 60"/>
              <p:cNvSpPr>
                <a:spLocks noChangeShapeType="1"/>
              </p:cNvSpPr>
              <p:nvPr userDrawn="1"/>
            </p:nvSpPr>
            <p:spPr bwMode="auto">
              <a:xfrm>
                <a:off x="361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28" name="Line 61"/>
              <p:cNvSpPr>
                <a:spLocks noChangeShapeType="1"/>
              </p:cNvSpPr>
              <p:nvPr userDrawn="1"/>
            </p:nvSpPr>
            <p:spPr bwMode="auto">
              <a:xfrm>
                <a:off x="361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29" name="Line 62"/>
              <p:cNvSpPr>
                <a:spLocks noChangeShapeType="1"/>
              </p:cNvSpPr>
              <p:nvPr userDrawn="1"/>
            </p:nvSpPr>
            <p:spPr bwMode="auto">
              <a:xfrm>
                <a:off x="361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30" name="Line 63"/>
              <p:cNvSpPr>
                <a:spLocks noChangeShapeType="1"/>
              </p:cNvSpPr>
              <p:nvPr userDrawn="1"/>
            </p:nvSpPr>
            <p:spPr bwMode="auto">
              <a:xfrm>
                <a:off x="361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31" name="Line 64"/>
              <p:cNvSpPr>
                <a:spLocks noChangeShapeType="1"/>
              </p:cNvSpPr>
              <p:nvPr userDrawn="1"/>
            </p:nvSpPr>
            <p:spPr bwMode="auto">
              <a:xfrm>
                <a:off x="361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32" name="Line 65"/>
              <p:cNvSpPr>
                <a:spLocks noChangeShapeType="1"/>
              </p:cNvSpPr>
              <p:nvPr userDrawn="1"/>
            </p:nvSpPr>
            <p:spPr bwMode="auto">
              <a:xfrm>
                <a:off x="387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33" name="Line 66"/>
              <p:cNvSpPr>
                <a:spLocks noChangeShapeType="1"/>
              </p:cNvSpPr>
              <p:nvPr userDrawn="1"/>
            </p:nvSpPr>
            <p:spPr bwMode="auto">
              <a:xfrm>
                <a:off x="387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34" name="Line 67"/>
              <p:cNvSpPr>
                <a:spLocks noChangeShapeType="1"/>
              </p:cNvSpPr>
              <p:nvPr userDrawn="1"/>
            </p:nvSpPr>
            <p:spPr bwMode="auto">
              <a:xfrm>
                <a:off x="387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35" name="Line 68"/>
              <p:cNvSpPr>
                <a:spLocks noChangeShapeType="1"/>
              </p:cNvSpPr>
              <p:nvPr userDrawn="1"/>
            </p:nvSpPr>
            <p:spPr bwMode="auto">
              <a:xfrm>
                <a:off x="387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36" name="Line 69"/>
              <p:cNvSpPr>
                <a:spLocks noChangeShapeType="1"/>
              </p:cNvSpPr>
              <p:nvPr userDrawn="1"/>
            </p:nvSpPr>
            <p:spPr bwMode="auto">
              <a:xfrm>
                <a:off x="387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37" name="Line 70"/>
              <p:cNvSpPr>
                <a:spLocks noChangeShapeType="1"/>
              </p:cNvSpPr>
              <p:nvPr userDrawn="1"/>
            </p:nvSpPr>
            <p:spPr bwMode="auto">
              <a:xfrm>
                <a:off x="387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38" name="Line 71"/>
              <p:cNvSpPr>
                <a:spLocks noChangeShapeType="1"/>
              </p:cNvSpPr>
              <p:nvPr userDrawn="1"/>
            </p:nvSpPr>
            <p:spPr bwMode="auto">
              <a:xfrm>
                <a:off x="387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39" name="Line 72"/>
              <p:cNvSpPr>
                <a:spLocks noChangeShapeType="1"/>
              </p:cNvSpPr>
              <p:nvPr userDrawn="1"/>
            </p:nvSpPr>
            <p:spPr bwMode="auto">
              <a:xfrm>
                <a:off x="387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40" name="Line 73"/>
              <p:cNvSpPr>
                <a:spLocks noChangeShapeType="1"/>
              </p:cNvSpPr>
              <p:nvPr userDrawn="1"/>
            </p:nvSpPr>
            <p:spPr bwMode="auto">
              <a:xfrm>
                <a:off x="387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41" name="Line 74"/>
              <p:cNvSpPr>
                <a:spLocks noChangeShapeType="1"/>
              </p:cNvSpPr>
              <p:nvPr userDrawn="1"/>
            </p:nvSpPr>
            <p:spPr bwMode="auto">
              <a:xfrm>
                <a:off x="387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42" name="Line 75"/>
              <p:cNvSpPr>
                <a:spLocks noChangeShapeType="1"/>
              </p:cNvSpPr>
              <p:nvPr userDrawn="1"/>
            </p:nvSpPr>
            <p:spPr bwMode="auto">
              <a:xfrm>
                <a:off x="387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43" name="Line 76"/>
              <p:cNvSpPr>
                <a:spLocks noChangeShapeType="1"/>
              </p:cNvSpPr>
              <p:nvPr userDrawn="1"/>
            </p:nvSpPr>
            <p:spPr bwMode="auto">
              <a:xfrm>
                <a:off x="387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44" name="Line 77"/>
              <p:cNvSpPr>
                <a:spLocks noChangeShapeType="1"/>
              </p:cNvSpPr>
              <p:nvPr userDrawn="1"/>
            </p:nvSpPr>
            <p:spPr bwMode="auto">
              <a:xfrm>
                <a:off x="387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45" name="Line 78"/>
              <p:cNvSpPr>
                <a:spLocks noChangeShapeType="1"/>
              </p:cNvSpPr>
              <p:nvPr userDrawn="1"/>
            </p:nvSpPr>
            <p:spPr bwMode="auto">
              <a:xfrm>
                <a:off x="412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46" name="Line 79"/>
              <p:cNvSpPr>
                <a:spLocks noChangeShapeType="1"/>
              </p:cNvSpPr>
              <p:nvPr userDrawn="1"/>
            </p:nvSpPr>
            <p:spPr bwMode="auto">
              <a:xfrm>
                <a:off x="412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47" name="Line 80"/>
              <p:cNvSpPr>
                <a:spLocks noChangeShapeType="1"/>
              </p:cNvSpPr>
              <p:nvPr userDrawn="1"/>
            </p:nvSpPr>
            <p:spPr bwMode="auto">
              <a:xfrm>
                <a:off x="412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48" name="Line 81"/>
              <p:cNvSpPr>
                <a:spLocks noChangeShapeType="1"/>
              </p:cNvSpPr>
              <p:nvPr userDrawn="1"/>
            </p:nvSpPr>
            <p:spPr bwMode="auto">
              <a:xfrm>
                <a:off x="412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49" name="Line 82"/>
              <p:cNvSpPr>
                <a:spLocks noChangeShapeType="1"/>
              </p:cNvSpPr>
              <p:nvPr userDrawn="1"/>
            </p:nvSpPr>
            <p:spPr bwMode="auto">
              <a:xfrm>
                <a:off x="412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50" name="Line 83"/>
              <p:cNvSpPr>
                <a:spLocks noChangeShapeType="1"/>
              </p:cNvSpPr>
              <p:nvPr userDrawn="1"/>
            </p:nvSpPr>
            <p:spPr bwMode="auto">
              <a:xfrm>
                <a:off x="412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51" name="Line 84"/>
              <p:cNvSpPr>
                <a:spLocks noChangeShapeType="1"/>
              </p:cNvSpPr>
              <p:nvPr userDrawn="1"/>
            </p:nvSpPr>
            <p:spPr bwMode="auto">
              <a:xfrm>
                <a:off x="412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52" name="Line 85"/>
              <p:cNvSpPr>
                <a:spLocks noChangeShapeType="1"/>
              </p:cNvSpPr>
              <p:nvPr userDrawn="1"/>
            </p:nvSpPr>
            <p:spPr bwMode="auto">
              <a:xfrm>
                <a:off x="412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53" name="Line 86"/>
              <p:cNvSpPr>
                <a:spLocks noChangeShapeType="1"/>
              </p:cNvSpPr>
              <p:nvPr userDrawn="1"/>
            </p:nvSpPr>
            <p:spPr bwMode="auto">
              <a:xfrm>
                <a:off x="412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54" name="Line 87"/>
              <p:cNvSpPr>
                <a:spLocks noChangeShapeType="1"/>
              </p:cNvSpPr>
              <p:nvPr userDrawn="1"/>
            </p:nvSpPr>
            <p:spPr bwMode="auto">
              <a:xfrm>
                <a:off x="412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55" name="Line 88"/>
              <p:cNvSpPr>
                <a:spLocks noChangeShapeType="1"/>
              </p:cNvSpPr>
              <p:nvPr userDrawn="1"/>
            </p:nvSpPr>
            <p:spPr bwMode="auto">
              <a:xfrm>
                <a:off x="412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56" name="Line 89"/>
              <p:cNvSpPr>
                <a:spLocks noChangeShapeType="1"/>
              </p:cNvSpPr>
              <p:nvPr userDrawn="1"/>
            </p:nvSpPr>
            <p:spPr bwMode="auto">
              <a:xfrm>
                <a:off x="412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57" name="Line 90"/>
              <p:cNvSpPr>
                <a:spLocks noChangeShapeType="1"/>
              </p:cNvSpPr>
              <p:nvPr userDrawn="1"/>
            </p:nvSpPr>
            <p:spPr bwMode="auto">
              <a:xfrm>
                <a:off x="412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58" name="Line 91"/>
              <p:cNvSpPr>
                <a:spLocks noChangeShapeType="1"/>
              </p:cNvSpPr>
              <p:nvPr userDrawn="1"/>
            </p:nvSpPr>
            <p:spPr bwMode="auto">
              <a:xfrm>
                <a:off x="438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59" name="Line 92"/>
              <p:cNvSpPr>
                <a:spLocks noChangeShapeType="1"/>
              </p:cNvSpPr>
              <p:nvPr userDrawn="1"/>
            </p:nvSpPr>
            <p:spPr bwMode="auto">
              <a:xfrm>
                <a:off x="438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60" name="Line 93"/>
              <p:cNvSpPr>
                <a:spLocks noChangeShapeType="1"/>
              </p:cNvSpPr>
              <p:nvPr userDrawn="1"/>
            </p:nvSpPr>
            <p:spPr bwMode="auto">
              <a:xfrm>
                <a:off x="438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61" name="Line 94"/>
              <p:cNvSpPr>
                <a:spLocks noChangeShapeType="1"/>
              </p:cNvSpPr>
              <p:nvPr userDrawn="1"/>
            </p:nvSpPr>
            <p:spPr bwMode="auto">
              <a:xfrm>
                <a:off x="438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62" name="Line 95"/>
              <p:cNvSpPr>
                <a:spLocks noChangeShapeType="1"/>
              </p:cNvSpPr>
              <p:nvPr userDrawn="1"/>
            </p:nvSpPr>
            <p:spPr bwMode="auto">
              <a:xfrm>
                <a:off x="438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63" name="Line 96"/>
              <p:cNvSpPr>
                <a:spLocks noChangeShapeType="1"/>
              </p:cNvSpPr>
              <p:nvPr userDrawn="1"/>
            </p:nvSpPr>
            <p:spPr bwMode="auto">
              <a:xfrm>
                <a:off x="438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64" name="Line 97"/>
              <p:cNvSpPr>
                <a:spLocks noChangeShapeType="1"/>
              </p:cNvSpPr>
              <p:nvPr userDrawn="1"/>
            </p:nvSpPr>
            <p:spPr bwMode="auto">
              <a:xfrm>
                <a:off x="438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65" name="Line 98"/>
              <p:cNvSpPr>
                <a:spLocks noChangeShapeType="1"/>
              </p:cNvSpPr>
              <p:nvPr userDrawn="1"/>
            </p:nvSpPr>
            <p:spPr bwMode="auto">
              <a:xfrm>
                <a:off x="438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66" name="Line 99"/>
              <p:cNvSpPr>
                <a:spLocks noChangeShapeType="1"/>
              </p:cNvSpPr>
              <p:nvPr userDrawn="1"/>
            </p:nvSpPr>
            <p:spPr bwMode="auto">
              <a:xfrm>
                <a:off x="438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67" name="Line 100"/>
              <p:cNvSpPr>
                <a:spLocks noChangeShapeType="1"/>
              </p:cNvSpPr>
              <p:nvPr userDrawn="1"/>
            </p:nvSpPr>
            <p:spPr bwMode="auto">
              <a:xfrm>
                <a:off x="438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68" name="Line 101"/>
              <p:cNvSpPr>
                <a:spLocks noChangeShapeType="1"/>
              </p:cNvSpPr>
              <p:nvPr userDrawn="1"/>
            </p:nvSpPr>
            <p:spPr bwMode="auto">
              <a:xfrm>
                <a:off x="438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69" name="Line 102"/>
              <p:cNvSpPr>
                <a:spLocks noChangeShapeType="1"/>
              </p:cNvSpPr>
              <p:nvPr userDrawn="1"/>
            </p:nvSpPr>
            <p:spPr bwMode="auto">
              <a:xfrm>
                <a:off x="438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70" name="Line 103"/>
              <p:cNvSpPr>
                <a:spLocks noChangeShapeType="1"/>
              </p:cNvSpPr>
              <p:nvPr userDrawn="1"/>
            </p:nvSpPr>
            <p:spPr bwMode="auto">
              <a:xfrm>
                <a:off x="438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71" name="Line 104"/>
              <p:cNvSpPr>
                <a:spLocks noChangeShapeType="1"/>
              </p:cNvSpPr>
              <p:nvPr userDrawn="1"/>
            </p:nvSpPr>
            <p:spPr bwMode="auto">
              <a:xfrm>
                <a:off x="4634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72" name="Line 105"/>
              <p:cNvSpPr>
                <a:spLocks noChangeShapeType="1"/>
              </p:cNvSpPr>
              <p:nvPr userDrawn="1"/>
            </p:nvSpPr>
            <p:spPr bwMode="auto">
              <a:xfrm>
                <a:off x="4634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73" name="Line 106"/>
              <p:cNvSpPr>
                <a:spLocks noChangeShapeType="1"/>
              </p:cNvSpPr>
              <p:nvPr userDrawn="1"/>
            </p:nvSpPr>
            <p:spPr bwMode="auto">
              <a:xfrm>
                <a:off x="4634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74" name="Line 107"/>
              <p:cNvSpPr>
                <a:spLocks noChangeShapeType="1"/>
              </p:cNvSpPr>
              <p:nvPr userDrawn="1"/>
            </p:nvSpPr>
            <p:spPr bwMode="auto">
              <a:xfrm>
                <a:off x="4634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75" name="Line 108"/>
              <p:cNvSpPr>
                <a:spLocks noChangeShapeType="1"/>
              </p:cNvSpPr>
              <p:nvPr userDrawn="1"/>
            </p:nvSpPr>
            <p:spPr bwMode="auto">
              <a:xfrm>
                <a:off x="4634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76" name="Line 109"/>
              <p:cNvSpPr>
                <a:spLocks noChangeShapeType="1"/>
              </p:cNvSpPr>
              <p:nvPr userDrawn="1"/>
            </p:nvSpPr>
            <p:spPr bwMode="auto">
              <a:xfrm>
                <a:off x="4634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77" name="Line 110"/>
              <p:cNvSpPr>
                <a:spLocks noChangeShapeType="1"/>
              </p:cNvSpPr>
              <p:nvPr userDrawn="1"/>
            </p:nvSpPr>
            <p:spPr bwMode="auto">
              <a:xfrm>
                <a:off x="4634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78" name="Line 111"/>
              <p:cNvSpPr>
                <a:spLocks noChangeShapeType="1"/>
              </p:cNvSpPr>
              <p:nvPr userDrawn="1"/>
            </p:nvSpPr>
            <p:spPr bwMode="auto">
              <a:xfrm>
                <a:off x="4634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79" name="Line 112"/>
              <p:cNvSpPr>
                <a:spLocks noChangeShapeType="1"/>
              </p:cNvSpPr>
              <p:nvPr userDrawn="1"/>
            </p:nvSpPr>
            <p:spPr bwMode="auto">
              <a:xfrm>
                <a:off x="4634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80" name="Line 113"/>
              <p:cNvSpPr>
                <a:spLocks noChangeShapeType="1"/>
              </p:cNvSpPr>
              <p:nvPr userDrawn="1"/>
            </p:nvSpPr>
            <p:spPr bwMode="auto">
              <a:xfrm>
                <a:off x="4634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81" name="Line 114"/>
              <p:cNvSpPr>
                <a:spLocks noChangeShapeType="1"/>
              </p:cNvSpPr>
              <p:nvPr userDrawn="1"/>
            </p:nvSpPr>
            <p:spPr bwMode="auto">
              <a:xfrm>
                <a:off x="4634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82" name="Line 115"/>
              <p:cNvSpPr>
                <a:spLocks noChangeShapeType="1"/>
              </p:cNvSpPr>
              <p:nvPr userDrawn="1"/>
            </p:nvSpPr>
            <p:spPr bwMode="auto">
              <a:xfrm>
                <a:off x="4634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83" name="Line 116"/>
              <p:cNvSpPr>
                <a:spLocks noChangeShapeType="1"/>
              </p:cNvSpPr>
              <p:nvPr userDrawn="1"/>
            </p:nvSpPr>
            <p:spPr bwMode="auto">
              <a:xfrm>
                <a:off x="4634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84" name="Line 117"/>
              <p:cNvSpPr>
                <a:spLocks noChangeShapeType="1"/>
              </p:cNvSpPr>
              <p:nvPr userDrawn="1"/>
            </p:nvSpPr>
            <p:spPr bwMode="auto">
              <a:xfrm>
                <a:off x="488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85" name="Line 118"/>
              <p:cNvSpPr>
                <a:spLocks noChangeShapeType="1"/>
              </p:cNvSpPr>
              <p:nvPr userDrawn="1"/>
            </p:nvSpPr>
            <p:spPr bwMode="auto">
              <a:xfrm>
                <a:off x="488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86" name="Line 119"/>
              <p:cNvSpPr>
                <a:spLocks noChangeShapeType="1"/>
              </p:cNvSpPr>
              <p:nvPr userDrawn="1"/>
            </p:nvSpPr>
            <p:spPr bwMode="auto">
              <a:xfrm>
                <a:off x="488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87" name="Line 120"/>
              <p:cNvSpPr>
                <a:spLocks noChangeShapeType="1"/>
              </p:cNvSpPr>
              <p:nvPr userDrawn="1"/>
            </p:nvSpPr>
            <p:spPr bwMode="auto">
              <a:xfrm>
                <a:off x="488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88" name="Line 121"/>
              <p:cNvSpPr>
                <a:spLocks noChangeShapeType="1"/>
              </p:cNvSpPr>
              <p:nvPr userDrawn="1"/>
            </p:nvSpPr>
            <p:spPr bwMode="auto">
              <a:xfrm>
                <a:off x="488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89" name="Line 122"/>
              <p:cNvSpPr>
                <a:spLocks noChangeShapeType="1"/>
              </p:cNvSpPr>
              <p:nvPr userDrawn="1"/>
            </p:nvSpPr>
            <p:spPr bwMode="auto">
              <a:xfrm>
                <a:off x="488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90" name="Line 123"/>
              <p:cNvSpPr>
                <a:spLocks noChangeShapeType="1"/>
              </p:cNvSpPr>
              <p:nvPr userDrawn="1"/>
            </p:nvSpPr>
            <p:spPr bwMode="auto">
              <a:xfrm>
                <a:off x="488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91" name="Line 124"/>
              <p:cNvSpPr>
                <a:spLocks noChangeShapeType="1"/>
              </p:cNvSpPr>
              <p:nvPr userDrawn="1"/>
            </p:nvSpPr>
            <p:spPr bwMode="auto">
              <a:xfrm>
                <a:off x="488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92" name="Line 125"/>
              <p:cNvSpPr>
                <a:spLocks noChangeShapeType="1"/>
              </p:cNvSpPr>
              <p:nvPr userDrawn="1"/>
            </p:nvSpPr>
            <p:spPr bwMode="auto">
              <a:xfrm>
                <a:off x="488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93" name="Line 126"/>
              <p:cNvSpPr>
                <a:spLocks noChangeShapeType="1"/>
              </p:cNvSpPr>
              <p:nvPr userDrawn="1"/>
            </p:nvSpPr>
            <p:spPr bwMode="auto">
              <a:xfrm>
                <a:off x="488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94" name="Line 127"/>
              <p:cNvSpPr>
                <a:spLocks noChangeShapeType="1"/>
              </p:cNvSpPr>
              <p:nvPr userDrawn="1"/>
            </p:nvSpPr>
            <p:spPr bwMode="auto">
              <a:xfrm>
                <a:off x="488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95" name="Line 128"/>
              <p:cNvSpPr>
                <a:spLocks noChangeShapeType="1"/>
              </p:cNvSpPr>
              <p:nvPr userDrawn="1"/>
            </p:nvSpPr>
            <p:spPr bwMode="auto">
              <a:xfrm>
                <a:off x="488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96" name="Line 129"/>
              <p:cNvSpPr>
                <a:spLocks noChangeShapeType="1"/>
              </p:cNvSpPr>
              <p:nvPr userDrawn="1"/>
            </p:nvSpPr>
            <p:spPr bwMode="auto">
              <a:xfrm>
                <a:off x="488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97" name="Line 130"/>
              <p:cNvSpPr>
                <a:spLocks noChangeShapeType="1"/>
              </p:cNvSpPr>
              <p:nvPr userDrawn="1"/>
            </p:nvSpPr>
            <p:spPr bwMode="auto">
              <a:xfrm>
                <a:off x="514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98" name="Line 131"/>
              <p:cNvSpPr>
                <a:spLocks noChangeShapeType="1"/>
              </p:cNvSpPr>
              <p:nvPr userDrawn="1"/>
            </p:nvSpPr>
            <p:spPr bwMode="auto">
              <a:xfrm>
                <a:off x="514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499" name="Line 132"/>
              <p:cNvSpPr>
                <a:spLocks noChangeShapeType="1"/>
              </p:cNvSpPr>
              <p:nvPr userDrawn="1"/>
            </p:nvSpPr>
            <p:spPr bwMode="auto">
              <a:xfrm>
                <a:off x="514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00" name="Line 133"/>
              <p:cNvSpPr>
                <a:spLocks noChangeShapeType="1"/>
              </p:cNvSpPr>
              <p:nvPr userDrawn="1"/>
            </p:nvSpPr>
            <p:spPr bwMode="auto">
              <a:xfrm>
                <a:off x="514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01" name="Line 134"/>
              <p:cNvSpPr>
                <a:spLocks noChangeShapeType="1"/>
              </p:cNvSpPr>
              <p:nvPr userDrawn="1"/>
            </p:nvSpPr>
            <p:spPr bwMode="auto">
              <a:xfrm>
                <a:off x="514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02" name="Line 135"/>
              <p:cNvSpPr>
                <a:spLocks noChangeShapeType="1"/>
              </p:cNvSpPr>
              <p:nvPr userDrawn="1"/>
            </p:nvSpPr>
            <p:spPr bwMode="auto">
              <a:xfrm>
                <a:off x="514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03" name="Line 136"/>
              <p:cNvSpPr>
                <a:spLocks noChangeShapeType="1"/>
              </p:cNvSpPr>
              <p:nvPr userDrawn="1"/>
            </p:nvSpPr>
            <p:spPr bwMode="auto">
              <a:xfrm>
                <a:off x="514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04" name="Line 137"/>
              <p:cNvSpPr>
                <a:spLocks noChangeShapeType="1"/>
              </p:cNvSpPr>
              <p:nvPr userDrawn="1"/>
            </p:nvSpPr>
            <p:spPr bwMode="auto">
              <a:xfrm>
                <a:off x="514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05" name="Line 138"/>
              <p:cNvSpPr>
                <a:spLocks noChangeShapeType="1"/>
              </p:cNvSpPr>
              <p:nvPr userDrawn="1"/>
            </p:nvSpPr>
            <p:spPr bwMode="auto">
              <a:xfrm>
                <a:off x="514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06" name="Line 139"/>
              <p:cNvSpPr>
                <a:spLocks noChangeShapeType="1"/>
              </p:cNvSpPr>
              <p:nvPr userDrawn="1"/>
            </p:nvSpPr>
            <p:spPr bwMode="auto">
              <a:xfrm>
                <a:off x="514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07" name="Line 140"/>
              <p:cNvSpPr>
                <a:spLocks noChangeShapeType="1"/>
              </p:cNvSpPr>
              <p:nvPr userDrawn="1"/>
            </p:nvSpPr>
            <p:spPr bwMode="auto">
              <a:xfrm>
                <a:off x="514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08" name="Line 141"/>
              <p:cNvSpPr>
                <a:spLocks noChangeShapeType="1"/>
              </p:cNvSpPr>
              <p:nvPr userDrawn="1"/>
            </p:nvSpPr>
            <p:spPr bwMode="auto">
              <a:xfrm>
                <a:off x="514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09" name="Line 142"/>
              <p:cNvSpPr>
                <a:spLocks noChangeShapeType="1"/>
              </p:cNvSpPr>
              <p:nvPr userDrawn="1"/>
            </p:nvSpPr>
            <p:spPr bwMode="auto">
              <a:xfrm>
                <a:off x="514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10" name="Line 143"/>
              <p:cNvSpPr>
                <a:spLocks noChangeShapeType="1"/>
              </p:cNvSpPr>
              <p:nvPr userDrawn="1"/>
            </p:nvSpPr>
            <p:spPr bwMode="auto">
              <a:xfrm>
                <a:off x="539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11" name="Line 144"/>
              <p:cNvSpPr>
                <a:spLocks noChangeShapeType="1"/>
              </p:cNvSpPr>
              <p:nvPr userDrawn="1"/>
            </p:nvSpPr>
            <p:spPr bwMode="auto">
              <a:xfrm>
                <a:off x="539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12" name="Line 145"/>
              <p:cNvSpPr>
                <a:spLocks noChangeShapeType="1"/>
              </p:cNvSpPr>
              <p:nvPr userDrawn="1"/>
            </p:nvSpPr>
            <p:spPr bwMode="auto">
              <a:xfrm>
                <a:off x="539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13" name="Line 146"/>
              <p:cNvSpPr>
                <a:spLocks noChangeShapeType="1"/>
              </p:cNvSpPr>
              <p:nvPr userDrawn="1"/>
            </p:nvSpPr>
            <p:spPr bwMode="auto">
              <a:xfrm>
                <a:off x="539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14" name="Line 147"/>
              <p:cNvSpPr>
                <a:spLocks noChangeShapeType="1"/>
              </p:cNvSpPr>
              <p:nvPr userDrawn="1"/>
            </p:nvSpPr>
            <p:spPr bwMode="auto">
              <a:xfrm>
                <a:off x="539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15" name="Line 148"/>
              <p:cNvSpPr>
                <a:spLocks noChangeShapeType="1"/>
              </p:cNvSpPr>
              <p:nvPr userDrawn="1"/>
            </p:nvSpPr>
            <p:spPr bwMode="auto">
              <a:xfrm>
                <a:off x="539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16" name="Line 149"/>
              <p:cNvSpPr>
                <a:spLocks noChangeShapeType="1"/>
              </p:cNvSpPr>
              <p:nvPr userDrawn="1"/>
            </p:nvSpPr>
            <p:spPr bwMode="auto">
              <a:xfrm>
                <a:off x="539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17" name="Line 150"/>
              <p:cNvSpPr>
                <a:spLocks noChangeShapeType="1"/>
              </p:cNvSpPr>
              <p:nvPr userDrawn="1"/>
            </p:nvSpPr>
            <p:spPr bwMode="auto">
              <a:xfrm>
                <a:off x="539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18" name="Line 151"/>
              <p:cNvSpPr>
                <a:spLocks noChangeShapeType="1"/>
              </p:cNvSpPr>
              <p:nvPr userDrawn="1"/>
            </p:nvSpPr>
            <p:spPr bwMode="auto">
              <a:xfrm>
                <a:off x="539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19" name="Line 152"/>
              <p:cNvSpPr>
                <a:spLocks noChangeShapeType="1"/>
              </p:cNvSpPr>
              <p:nvPr userDrawn="1"/>
            </p:nvSpPr>
            <p:spPr bwMode="auto">
              <a:xfrm>
                <a:off x="539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20" name="Line 153"/>
              <p:cNvSpPr>
                <a:spLocks noChangeShapeType="1"/>
              </p:cNvSpPr>
              <p:nvPr userDrawn="1"/>
            </p:nvSpPr>
            <p:spPr bwMode="auto">
              <a:xfrm>
                <a:off x="539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21" name="Line 154"/>
              <p:cNvSpPr>
                <a:spLocks noChangeShapeType="1"/>
              </p:cNvSpPr>
              <p:nvPr userDrawn="1"/>
            </p:nvSpPr>
            <p:spPr bwMode="auto">
              <a:xfrm>
                <a:off x="539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22" name="Line 155"/>
              <p:cNvSpPr>
                <a:spLocks noChangeShapeType="1"/>
              </p:cNvSpPr>
              <p:nvPr userDrawn="1"/>
            </p:nvSpPr>
            <p:spPr bwMode="auto">
              <a:xfrm>
                <a:off x="539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23" name="Line 156"/>
              <p:cNvSpPr>
                <a:spLocks noChangeShapeType="1"/>
              </p:cNvSpPr>
              <p:nvPr userDrawn="1"/>
            </p:nvSpPr>
            <p:spPr bwMode="auto">
              <a:xfrm>
                <a:off x="565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24" name="Line 157"/>
              <p:cNvSpPr>
                <a:spLocks noChangeShapeType="1"/>
              </p:cNvSpPr>
              <p:nvPr userDrawn="1"/>
            </p:nvSpPr>
            <p:spPr bwMode="auto">
              <a:xfrm>
                <a:off x="565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25" name="Line 158"/>
              <p:cNvSpPr>
                <a:spLocks noChangeShapeType="1"/>
              </p:cNvSpPr>
              <p:nvPr userDrawn="1"/>
            </p:nvSpPr>
            <p:spPr bwMode="auto">
              <a:xfrm>
                <a:off x="565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26" name="Line 159"/>
              <p:cNvSpPr>
                <a:spLocks noChangeShapeType="1"/>
              </p:cNvSpPr>
              <p:nvPr userDrawn="1"/>
            </p:nvSpPr>
            <p:spPr bwMode="auto">
              <a:xfrm>
                <a:off x="565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27" name="Line 160"/>
              <p:cNvSpPr>
                <a:spLocks noChangeShapeType="1"/>
              </p:cNvSpPr>
              <p:nvPr userDrawn="1"/>
            </p:nvSpPr>
            <p:spPr bwMode="auto">
              <a:xfrm>
                <a:off x="565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28" name="Line 161"/>
              <p:cNvSpPr>
                <a:spLocks noChangeShapeType="1"/>
              </p:cNvSpPr>
              <p:nvPr userDrawn="1"/>
            </p:nvSpPr>
            <p:spPr bwMode="auto">
              <a:xfrm>
                <a:off x="565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29" name="Line 162"/>
              <p:cNvSpPr>
                <a:spLocks noChangeShapeType="1"/>
              </p:cNvSpPr>
              <p:nvPr userDrawn="1"/>
            </p:nvSpPr>
            <p:spPr bwMode="auto">
              <a:xfrm>
                <a:off x="565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30" name="Line 163"/>
              <p:cNvSpPr>
                <a:spLocks noChangeShapeType="1"/>
              </p:cNvSpPr>
              <p:nvPr userDrawn="1"/>
            </p:nvSpPr>
            <p:spPr bwMode="auto">
              <a:xfrm>
                <a:off x="565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31" name="Line 164"/>
              <p:cNvSpPr>
                <a:spLocks noChangeShapeType="1"/>
              </p:cNvSpPr>
              <p:nvPr userDrawn="1"/>
            </p:nvSpPr>
            <p:spPr bwMode="auto">
              <a:xfrm>
                <a:off x="565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32" name="Line 165"/>
              <p:cNvSpPr>
                <a:spLocks noChangeShapeType="1"/>
              </p:cNvSpPr>
              <p:nvPr userDrawn="1"/>
            </p:nvSpPr>
            <p:spPr bwMode="auto">
              <a:xfrm>
                <a:off x="565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33" name="Line 166"/>
              <p:cNvSpPr>
                <a:spLocks noChangeShapeType="1"/>
              </p:cNvSpPr>
              <p:nvPr userDrawn="1"/>
            </p:nvSpPr>
            <p:spPr bwMode="auto">
              <a:xfrm>
                <a:off x="565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34" name="Line 167"/>
              <p:cNvSpPr>
                <a:spLocks noChangeShapeType="1"/>
              </p:cNvSpPr>
              <p:nvPr userDrawn="1"/>
            </p:nvSpPr>
            <p:spPr bwMode="auto">
              <a:xfrm>
                <a:off x="565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35" name="Line 168"/>
              <p:cNvSpPr>
                <a:spLocks noChangeShapeType="1"/>
              </p:cNvSpPr>
              <p:nvPr userDrawn="1"/>
            </p:nvSpPr>
            <p:spPr bwMode="auto">
              <a:xfrm>
                <a:off x="565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36" name="Line 169"/>
              <p:cNvSpPr>
                <a:spLocks noChangeShapeType="1"/>
              </p:cNvSpPr>
              <p:nvPr userDrawn="1"/>
            </p:nvSpPr>
            <p:spPr bwMode="auto">
              <a:xfrm>
                <a:off x="5904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37" name="Line 170"/>
              <p:cNvSpPr>
                <a:spLocks noChangeShapeType="1"/>
              </p:cNvSpPr>
              <p:nvPr userDrawn="1"/>
            </p:nvSpPr>
            <p:spPr bwMode="auto">
              <a:xfrm>
                <a:off x="5904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38" name="Line 171"/>
              <p:cNvSpPr>
                <a:spLocks noChangeShapeType="1"/>
              </p:cNvSpPr>
              <p:nvPr userDrawn="1"/>
            </p:nvSpPr>
            <p:spPr bwMode="auto">
              <a:xfrm>
                <a:off x="5904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39" name="Line 172"/>
              <p:cNvSpPr>
                <a:spLocks noChangeShapeType="1"/>
              </p:cNvSpPr>
              <p:nvPr userDrawn="1"/>
            </p:nvSpPr>
            <p:spPr bwMode="auto">
              <a:xfrm>
                <a:off x="5904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40" name="Line 173"/>
              <p:cNvSpPr>
                <a:spLocks noChangeShapeType="1"/>
              </p:cNvSpPr>
              <p:nvPr userDrawn="1"/>
            </p:nvSpPr>
            <p:spPr bwMode="auto">
              <a:xfrm>
                <a:off x="5904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41" name="Line 174"/>
              <p:cNvSpPr>
                <a:spLocks noChangeShapeType="1"/>
              </p:cNvSpPr>
              <p:nvPr userDrawn="1"/>
            </p:nvSpPr>
            <p:spPr bwMode="auto">
              <a:xfrm>
                <a:off x="5904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42" name="Line 175"/>
              <p:cNvSpPr>
                <a:spLocks noChangeShapeType="1"/>
              </p:cNvSpPr>
              <p:nvPr userDrawn="1"/>
            </p:nvSpPr>
            <p:spPr bwMode="auto">
              <a:xfrm>
                <a:off x="5904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43" name="Line 176"/>
              <p:cNvSpPr>
                <a:spLocks noChangeShapeType="1"/>
              </p:cNvSpPr>
              <p:nvPr userDrawn="1"/>
            </p:nvSpPr>
            <p:spPr bwMode="auto">
              <a:xfrm>
                <a:off x="5904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44" name="Line 177"/>
              <p:cNvSpPr>
                <a:spLocks noChangeShapeType="1"/>
              </p:cNvSpPr>
              <p:nvPr userDrawn="1"/>
            </p:nvSpPr>
            <p:spPr bwMode="auto">
              <a:xfrm>
                <a:off x="5904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45" name="Line 178"/>
              <p:cNvSpPr>
                <a:spLocks noChangeShapeType="1"/>
              </p:cNvSpPr>
              <p:nvPr userDrawn="1"/>
            </p:nvSpPr>
            <p:spPr bwMode="auto">
              <a:xfrm>
                <a:off x="5904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46" name="Line 179"/>
              <p:cNvSpPr>
                <a:spLocks noChangeShapeType="1"/>
              </p:cNvSpPr>
              <p:nvPr userDrawn="1"/>
            </p:nvSpPr>
            <p:spPr bwMode="auto">
              <a:xfrm>
                <a:off x="5904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47" name="Line 180"/>
              <p:cNvSpPr>
                <a:spLocks noChangeShapeType="1"/>
              </p:cNvSpPr>
              <p:nvPr userDrawn="1"/>
            </p:nvSpPr>
            <p:spPr bwMode="auto">
              <a:xfrm>
                <a:off x="5904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48" name="Line 181"/>
              <p:cNvSpPr>
                <a:spLocks noChangeShapeType="1"/>
              </p:cNvSpPr>
              <p:nvPr userDrawn="1"/>
            </p:nvSpPr>
            <p:spPr bwMode="auto">
              <a:xfrm>
                <a:off x="5904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49" name="Line 182"/>
              <p:cNvSpPr>
                <a:spLocks noChangeShapeType="1"/>
              </p:cNvSpPr>
              <p:nvPr userDrawn="1"/>
            </p:nvSpPr>
            <p:spPr bwMode="auto">
              <a:xfrm>
                <a:off x="615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50" name="Line 183"/>
              <p:cNvSpPr>
                <a:spLocks noChangeShapeType="1"/>
              </p:cNvSpPr>
              <p:nvPr userDrawn="1"/>
            </p:nvSpPr>
            <p:spPr bwMode="auto">
              <a:xfrm>
                <a:off x="615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51" name="Line 184"/>
              <p:cNvSpPr>
                <a:spLocks noChangeShapeType="1"/>
              </p:cNvSpPr>
              <p:nvPr userDrawn="1"/>
            </p:nvSpPr>
            <p:spPr bwMode="auto">
              <a:xfrm>
                <a:off x="615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52" name="Line 185"/>
              <p:cNvSpPr>
                <a:spLocks noChangeShapeType="1"/>
              </p:cNvSpPr>
              <p:nvPr userDrawn="1"/>
            </p:nvSpPr>
            <p:spPr bwMode="auto">
              <a:xfrm>
                <a:off x="615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53" name="Line 186"/>
              <p:cNvSpPr>
                <a:spLocks noChangeShapeType="1"/>
              </p:cNvSpPr>
              <p:nvPr userDrawn="1"/>
            </p:nvSpPr>
            <p:spPr bwMode="auto">
              <a:xfrm>
                <a:off x="615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54" name="Line 187"/>
              <p:cNvSpPr>
                <a:spLocks noChangeShapeType="1"/>
              </p:cNvSpPr>
              <p:nvPr userDrawn="1"/>
            </p:nvSpPr>
            <p:spPr bwMode="auto">
              <a:xfrm>
                <a:off x="615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55" name="Line 188"/>
              <p:cNvSpPr>
                <a:spLocks noChangeShapeType="1"/>
              </p:cNvSpPr>
              <p:nvPr userDrawn="1"/>
            </p:nvSpPr>
            <p:spPr bwMode="auto">
              <a:xfrm>
                <a:off x="615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56" name="Line 189"/>
              <p:cNvSpPr>
                <a:spLocks noChangeShapeType="1"/>
              </p:cNvSpPr>
              <p:nvPr userDrawn="1"/>
            </p:nvSpPr>
            <p:spPr bwMode="auto">
              <a:xfrm>
                <a:off x="615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57" name="Line 190"/>
              <p:cNvSpPr>
                <a:spLocks noChangeShapeType="1"/>
              </p:cNvSpPr>
              <p:nvPr userDrawn="1"/>
            </p:nvSpPr>
            <p:spPr bwMode="auto">
              <a:xfrm>
                <a:off x="615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58" name="Line 191"/>
              <p:cNvSpPr>
                <a:spLocks noChangeShapeType="1"/>
              </p:cNvSpPr>
              <p:nvPr userDrawn="1"/>
            </p:nvSpPr>
            <p:spPr bwMode="auto">
              <a:xfrm>
                <a:off x="615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59" name="Line 192"/>
              <p:cNvSpPr>
                <a:spLocks noChangeShapeType="1"/>
              </p:cNvSpPr>
              <p:nvPr userDrawn="1"/>
            </p:nvSpPr>
            <p:spPr bwMode="auto">
              <a:xfrm>
                <a:off x="615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60" name="Line 193"/>
              <p:cNvSpPr>
                <a:spLocks noChangeShapeType="1"/>
              </p:cNvSpPr>
              <p:nvPr userDrawn="1"/>
            </p:nvSpPr>
            <p:spPr bwMode="auto">
              <a:xfrm>
                <a:off x="615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61" name="Line 194"/>
              <p:cNvSpPr>
                <a:spLocks noChangeShapeType="1"/>
              </p:cNvSpPr>
              <p:nvPr userDrawn="1"/>
            </p:nvSpPr>
            <p:spPr bwMode="auto">
              <a:xfrm>
                <a:off x="615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62" name="Line 195"/>
              <p:cNvSpPr>
                <a:spLocks noChangeShapeType="1"/>
              </p:cNvSpPr>
              <p:nvPr userDrawn="1"/>
            </p:nvSpPr>
            <p:spPr bwMode="auto">
              <a:xfrm>
                <a:off x="641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63" name="Line 196"/>
              <p:cNvSpPr>
                <a:spLocks noChangeShapeType="1"/>
              </p:cNvSpPr>
              <p:nvPr userDrawn="1"/>
            </p:nvSpPr>
            <p:spPr bwMode="auto">
              <a:xfrm>
                <a:off x="641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64" name="Line 197"/>
              <p:cNvSpPr>
                <a:spLocks noChangeShapeType="1"/>
              </p:cNvSpPr>
              <p:nvPr userDrawn="1"/>
            </p:nvSpPr>
            <p:spPr bwMode="auto">
              <a:xfrm>
                <a:off x="641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65" name="Line 198"/>
              <p:cNvSpPr>
                <a:spLocks noChangeShapeType="1"/>
              </p:cNvSpPr>
              <p:nvPr userDrawn="1"/>
            </p:nvSpPr>
            <p:spPr bwMode="auto">
              <a:xfrm>
                <a:off x="641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66" name="Line 199"/>
              <p:cNvSpPr>
                <a:spLocks noChangeShapeType="1"/>
              </p:cNvSpPr>
              <p:nvPr userDrawn="1"/>
            </p:nvSpPr>
            <p:spPr bwMode="auto">
              <a:xfrm>
                <a:off x="641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67" name="Line 200"/>
              <p:cNvSpPr>
                <a:spLocks noChangeShapeType="1"/>
              </p:cNvSpPr>
              <p:nvPr userDrawn="1"/>
            </p:nvSpPr>
            <p:spPr bwMode="auto">
              <a:xfrm>
                <a:off x="641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68" name="Line 201"/>
              <p:cNvSpPr>
                <a:spLocks noChangeShapeType="1"/>
              </p:cNvSpPr>
              <p:nvPr userDrawn="1"/>
            </p:nvSpPr>
            <p:spPr bwMode="auto">
              <a:xfrm>
                <a:off x="641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69" name="Line 202"/>
              <p:cNvSpPr>
                <a:spLocks noChangeShapeType="1"/>
              </p:cNvSpPr>
              <p:nvPr userDrawn="1"/>
            </p:nvSpPr>
            <p:spPr bwMode="auto">
              <a:xfrm>
                <a:off x="641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70" name="Line 203"/>
              <p:cNvSpPr>
                <a:spLocks noChangeShapeType="1"/>
              </p:cNvSpPr>
              <p:nvPr userDrawn="1"/>
            </p:nvSpPr>
            <p:spPr bwMode="auto">
              <a:xfrm>
                <a:off x="641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571" name="Line 204"/>
              <p:cNvSpPr>
                <a:spLocks noChangeShapeType="1"/>
              </p:cNvSpPr>
              <p:nvPr userDrawn="1"/>
            </p:nvSpPr>
            <p:spPr bwMode="auto">
              <a:xfrm>
                <a:off x="641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</p:grpSp>
        <p:grpSp>
          <p:nvGrpSpPr>
            <p:cNvPr id="802" name="Group 406"/>
            <p:cNvGrpSpPr>
              <a:grpSpLocks/>
            </p:cNvGrpSpPr>
            <p:nvPr userDrawn="1"/>
          </p:nvGrpSpPr>
          <p:grpSpPr bwMode="auto">
            <a:xfrm>
              <a:off x="3618" y="385763"/>
              <a:ext cx="3812" cy="4900613"/>
              <a:chOff x="3618" y="243"/>
              <a:chExt cx="3812" cy="3087"/>
            </a:xfrm>
          </p:grpSpPr>
          <p:sp>
            <p:nvSpPr>
              <p:cNvPr id="1172" name="Line 206"/>
              <p:cNvSpPr>
                <a:spLocks noChangeShapeType="1"/>
              </p:cNvSpPr>
              <p:nvPr userDrawn="1"/>
            </p:nvSpPr>
            <p:spPr bwMode="auto">
              <a:xfrm>
                <a:off x="641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73" name="Line 207"/>
              <p:cNvSpPr>
                <a:spLocks noChangeShapeType="1"/>
              </p:cNvSpPr>
              <p:nvPr userDrawn="1"/>
            </p:nvSpPr>
            <p:spPr bwMode="auto">
              <a:xfrm>
                <a:off x="641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74" name="Line 208"/>
              <p:cNvSpPr>
                <a:spLocks noChangeShapeType="1"/>
              </p:cNvSpPr>
              <p:nvPr userDrawn="1"/>
            </p:nvSpPr>
            <p:spPr bwMode="auto">
              <a:xfrm>
                <a:off x="641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75" name="Line 209"/>
              <p:cNvSpPr>
                <a:spLocks noChangeShapeType="1"/>
              </p:cNvSpPr>
              <p:nvPr userDrawn="1"/>
            </p:nvSpPr>
            <p:spPr bwMode="auto">
              <a:xfrm>
                <a:off x="666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76" name="Line 210"/>
              <p:cNvSpPr>
                <a:spLocks noChangeShapeType="1"/>
              </p:cNvSpPr>
              <p:nvPr userDrawn="1"/>
            </p:nvSpPr>
            <p:spPr bwMode="auto">
              <a:xfrm>
                <a:off x="666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77" name="Line 211"/>
              <p:cNvSpPr>
                <a:spLocks noChangeShapeType="1"/>
              </p:cNvSpPr>
              <p:nvPr userDrawn="1"/>
            </p:nvSpPr>
            <p:spPr bwMode="auto">
              <a:xfrm>
                <a:off x="666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78" name="Line 212"/>
              <p:cNvSpPr>
                <a:spLocks noChangeShapeType="1"/>
              </p:cNvSpPr>
              <p:nvPr userDrawn="1"/>
            </p:nvSpPr>
            <p:spPr bwMode="auto">
              <a:xfrm>
                <a:off x="666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79" name="Line 213"/>
              <p:cNvSpPr>
                <a:spLocks noChangeShapeType="1"/>
              </p:cNvSpPr>
              <p:nvPr userDrawn="1"/>
            </p:nvSpPr>
            <p:spPr bwMode="auto">
              <a:xfrm>
                <a:off x="666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80" name="Line 214"/>
              <p:cNvSpPr>
                <a:spLocks noChangeShapeType="1"/>
              </p:cNvSpPr>
              <p:nvPr userDrawn="1"/>
            </p:nvSpPr>
            <p:spPr bwMode="auto">
              <a:xfrm>
                <a:off x="666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81" name="Line 215"/>
              <p:cNvSpPr>
                <a:spLocks noChangeShapeType="1"/>
              </p:cNvSpPr>
              <p:nvPr userDrawn="1"/>
            </p:nvSpPr>
            <p:spPr bwMode="auto">
              <a:xfrm>
                <a:off x="666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82" name="Line 216"/>
              <p:cNvSpPr>
                <a:spLocks noChangeShapeType="1"/>
              </p:cNvSpPr>
              <p:nvPr userDrawn="1"/>
            </p:nvSpPr>
            <p:spPr bwMode="auto">
              <a:xfrm>
                <a:off x="666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83" name="Line 217"/>
              <p:cNvSpPr>
                <a:spLocks noChangeShapeType="1"/>
              </p:cNvSpPr>
              <p:nvPr userDrawn="1"/>
            </p:nvSpPr>
            <p:spPr bwMode="auto">
              <a:xfrm>
                <a:off x="666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84" name="Line 218"/>
              <p:cNvSpPr>
                <a:spLocks noChangeShapeType="1"/>
              </p:cNvSpPr>
              <p:nvPr userDrawn="1"/>
            </p:nvSpPr>
            <p:spPr bwMode="auto">
              <a:xfrm>
                <a:off x="666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85" name="Line 219"/>
              <p:cNvSpPr>
                <a:spLocks noChangeShapeType="1"/>
              </p:cNvSpPr>
              <p:nvPr userDrawn="1"/>
            </p:nvSpPr>
            <p:spPr bwMode="auto">
              <a:xfrm>
                <a:off x="666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86" name="Line 220"/>
              <p:cNvSpPr>
                <a:spLocks noChangeShapeType="1"/>
              </p:cNvSpPr>
              <p:nvPr userDrawn="1"/>
            </p:nvSpPr>
            <p:spPr bwMode="auto">
              <a:xfrm>
                <a:off x="666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87" name="Line 221"/>
              <p:cNvSpPr>
                <a:spLocks noChangeShapeType="1"/>
              </p:cNvSpPr>
              <p:nvPr userDrawn="1"/>
            </p:nvSpPr>
            <p:spPr bwMode="auto">
              <a:xfrm>
                <a:off x="666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88" name="Line 222"/>
              <p:cNvSpPr>
                <a:spLocks noChangeShapeType="1"/>
              </p:cNvSpPr>
              <p:nvPr userDrawn="1"/>
            </p:nvSpPr>
            <p:spPr bwMode="auto">
              <a:xfrm>
                <a:off x="692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89" name="Line 223"/>
              <p:cNvSpPr>
                <a:spLocks noChangeShapeType="1"/>
              </p:cNvSpPr>
              <p:nvPr userDrawn="1"/>
            </p:nvSpPr>
            <p:spPr bwMode="auto">
              <a:xfrm>
                <a:off x="692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90" name="Line 224"/>
              <p:cNvSpPr>
                <a:spLocks noChangeShapeType="1"/>
              </p:cNvSpPr>
              <p:nvPr userDrawn="1"/>
            </p:nvSpPr>
            <p:spPr bwMode="auto">
              <a:xfrm>
                <a:off x="692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91" name="Line 225"/>
              <p:cNvSpPr>
                <a:spLocks noChangeShapeType="1"/>
              </p:cNvSpPr>
              <p:nvPr userDrawn="1"/>
            </p:nvSpPr>
            <p:spPr bwMode="auto">
              <a:xfrm>
                <a:off x="692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92" name="Line 226"/>
              <p:cNvSpPr>
                <a:spLocks noChangeShapeType="1"/>
              </p:cNvSpPr>
              <p:nvPr userDrawn="1"/>
            </p:nvSpPr>
            <p:spPr bwMode="auto">
              <a:xfrm>
                <a:off x="692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93" name="Line 227"/>
              <p:cNvSpPr>
                <a:spLocks noChangeShapeType="1"/>
              </p:cNvSpPr>
              <p:nvPr userDrawn="1"/>
            </p:nvSpPr>
            <p:spPr bwMode="auto">
              <a:xfrm>
                <a:off x="692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94" name="Line 228"/>
              <p:cNvSpPr>
                <a:spLocks noChangeShapeType="1"/>
              </p:cNvSpPr>
              <p:nvPr userDrawn="1"/>
            </p:nvSpPr>
            <p:spPr bwMode="auto">
              <a:xfrm>
                <a:off x="692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95" name="Line 229"/>
              <p:cNvSpPr>
                <a:spLocks noChangeShapeType="1"/>
              </p:cNvSpPr>
              <p:nvPr userDrawn="1"/>
            </p:nvSpPr>
            <p:spPr bwMode="auto">
              <a:xfrm>
                <a:off x="692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96" name="Line 230"/>
              <p:cNvSpPr>
                <a:spLocks noChangeShapeType="1"/>
              </p:cNvSpPr>
              <p:nvPr userDrawn="1"/>
            </p:nvSpPr>
            <p:spPr bwMode="auto">
              <a:xfrm>
                <a:off x="692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97" name="Line 231"/>
              <p:cNvSpPr>
                <a:spLocks noChangeShapeType="1"/>
              </p:cNvSpPr>
              <p:nvPr userDrawn="1"/>
            </p:nvSpPr>
            <p:spPr bwMode="auto">
              <a:xfrm>
                <a:off x="692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98" name="Line 232"/>
              <p:cNvSpPr>
                <a:spLocks noChangeShapeType="1"/>
              </p:cNvSpPr>
              <p:nvPr userDrawn="1"/>
            </p:nvSpPr>
            <p:spPr bwMode="auto">
              <a:xfrm>
                <a:off x="692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99" name="Line 233"/>
              <p:cNvSpPr>
                <a:spLocks noChangeShapeType="1"/>
              </p:cNvSpPr>
              <p:nvPr userDrawn="1"/>
            </p:nvSpPr>
            <p:spPr bwMode="auto">
              <a:xfrm>
                <a:off x="692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00" name="Line 234"/>
              <p:cNvSpPr>
                <a:spLocks noChangeShapeType="1"/>
              </p:cNvSpPr>
              <p:nvPr userDrawn="1"/>
            </p:nvSpPr>
            <p:spPr bwMode="auto">
              <a:xfrm>
                <a:off x="692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01" name="Line 235"/>
              <p:cNvSpPr>
                <a:spLocks noChangeShapeType="1"/>
              </p:cNvSpPr>
              <p:nvPr userDrawn="1"/>
            </p:nvSpPr>
            <p:spPr bwMode="auto">
              <a:xfrm>
                <a:off x="717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02" name="Line 236"/>
              <p:cNvSpPr>
                <a:spLocks noChangeShapeType="1"/>
              </p:cNvSpPr>
              <p:nvPr userDrawn="1"/>
            </p:nvSpPr>
            <p:spPr bwMode="auto">
              <a:xfrm>
                <a:off x="717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03" name="Line 237"/>
              <p:cNvSpPr>
                <a:spLocks noChangeShapeType="1"/>
              </p:cNvSpPr>
              <p:nvPr userDrawn="1"/>
            </p:nvSpPr>
            <p:spPr bwMode="auto">
              <a:xfrm>
                <a:off x="717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04" name="Line 238"/>
              <p:cNvSpPr>
                <a:spLocks noChangeShapeType="1"/>
              </p:cNvSpPr>
              <p:nvPr userDrawn="1"/>
            </p:nvSpPr>
            <p:spPr bwMode="auto">
              <a:xfrm>
                <a:off x="717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05" name="Line 239"/>
              <p:cNvSpPr>
                <a:spLocks noChangeShapeType="1"/>
              </p:cNvSpPr>
              <p:nvPr userDrawn="1"/>
            </p:nvSpPr>
            <p:spPr bwMode="auto">
              <a:xfrm>
                <a:off x="717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06" name="Line 240"/>
              <p:cNvSpPr>
                <a:spLocks noChangeShapeType="1"/>
              </p:cNvSpPr>
              <p:nvPr userDrawn="1"/>
            </p:nvSpPr>
            <p:spPr bwMode="auto">
              <a:xfrm>
                <a:off x="717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07" name="Line 241"/>
              <p:cNvSpPr>
                <a:spLocks noChangeShapeType="1"/>
              </p:cNvSpPr>
              <p:nvPr userDrawn="1"/>
            </p:nvSpPr>
            <p:spPr bwMode="auto">
              <a:xfrm>
                <a:off x="717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08" name="Line 242"/>
              <p:cNvSpPr>
                <a:spLocks noChangeShapeType="1"/>
              </p:cNvSpPr>
              <p:nvPr userDrawn="1"/>
            </p:nvSpPr>
            <p:spPr bwMode="auto">
              <a:xfrm>
                <a:off x="717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09" name="Line 243"/>
              <p:cNvSpPr>
                <a:spLocks noChangeShapeType="1"/>
              </p:cNvSpPr>
              <p:nvPr userDrawn="1"/>
            </p:nvSpPr>
            <p:spPr bwMode="auto">
              <a:xfrm>
                <a:off x="717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10" name="Line 244"/>
              <p:cNvSpPr>
                <a:spLocks noChangeShapeType="1"/>
              </p:cNvSpPr>
              <p:nvPr userDrawn="1"/>
            </p:nvSpPr>
            <p:spPr bwMode="auto">
              <a:xfrm>
                <a:off x="717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11" name="Line 245"/>
              <p:cNvSpPr>
                <a:spLocks noChangeShapeType="1"/>
              </p:cNvSpPr>
              <p:nvPr userDrawn="1"/>
            </p:nvSpPr>
            <p:spPr bwMode="auto">
              <a:xfrm>
                <a:off x="717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12" name="Line 246"/>
              <p:cNvSpPr>
                <a:spLocks noChangeShapeType="1"/>
              </p:cNvSpPr>
              <p:nvPr userDrawn="1"/>
            </p:nvSpPr>
            <p:spPr bwMode="auto">
              <a:xfrm>
                <a:off x="717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13" name="Line 247"/>
              <p:cNvSpPr>
                <a:spLocks noChangeShapeType="1"/>
              </p:cNvSpPr>
              <p:nvPr userDrawn="1"/>
            </p:nvSpPr>
            <p:spPr bwMode="auto">
              <a:xfrm>
                <a:off x="717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14" name="Line 248"/>
              <p:cNvSpPr>
                <a:spLocks noChangeShapeType="1"/>
              </p:cNvSpPr>
              <p:nvPr userDrawn="1"/>
            </p:nvSpPr>
            <p:spPr bwMode="auto">
              <a:xfrm>
                <a:off x="743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15" name="Line 249"/>
              <p:cNvSpPr>
                <a:spLocks noChangeShapeType="1"/>
              </p:cNvSpPr>
              <p:nvPr userDrawn="1"/>
            </p:nvSpPr>
            <p:spPr bwMode="auto">
              <a:xfrm>
                <a:off x="743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16" name="Line 250"/>
              <p:cNvSpPr>
                <a:spLocks noChangeShapeType="1"/>
              </p:cNvSpPr>
              <p:nvPr userDrawn="1"/>
            </p:nvSpPr>
            <p:spPr bwMode="auto">
              <a:xfrm>
                <a:off x="743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17" name="Line 251"/>
              <p:cNvSpPr>
                <a:spLocks noChangeShapeType="1"/>
              </p:cNvSpPr>
              <p:nvPr userDrawn="1"/>
            </p:nvSpPr>
            <p:spPr bwMode="auto">
              <a:xfrm>
                <a:off x="743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18" name="Line 252"/>
              <p:cNvSpPr>
                <a:spLocks noChangeShapeType="1"/>
              </p:cNvSpPr>
              <p:nvPr userDrawn="1"/>
            </p:nvSpPr>
            <p:spPr bwMode="auto">
              <a:xfrm>
                <a:off x="743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19" name="Line 253"/>
              <p:cNvSpPr>
                <a:spLocks noChangeShapeType="1"/>
              </p:cNvSpPr>
              <p:nvPr userDrawn="1"/>
            </p:nvSpPr>
            <p:spPr bwMode="auto">
              <a:xfrm>
                <a:off x="743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20" name="Line 254"/>
              <p:cNvSpPr>
                <a:spLocks noChangeShapeType="1"/>
              </p:cNvSpPr>
              <p:nvPr userDrawn="1"/>
            </p:nvSpPr>
            <p:spPr bwMode="auto">
              <a:xfrm>
                <a:off x="743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21" name="Line 255"/>
              <p:cNvSpPr>
                <a:spLocks noChangeShapeType="1"/>
              </p:cNvSpPr>
              <p:nvPr userDrawn="1"/>
            </p:nvSpPr>
            <p:spPr bwMode="auto">
              <a:xfrm>
                <a:off x="743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22" name="Line 256"/>
              <p:cNvSpPr>
                <a:spLocks noChangeShapeType="1"/>
              </p:cNvSpPr>
              <p:nvPr userDrawn="1"/>
            </p:nvSpPr>
            <p:spPr bwMode="auto">
              <a:xfrm>
                <a:off x="743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23" name="Line 257"/>
              <p:cNvSpPr>
                <a:spLocks noChangeShapeType="1"/>
              </p:cNvSpPr>
              <p:nvPr userDrawn="1"/>
            </p:nvSpPr>
            <p:spPr bwMode="auto">
              <a:xfrm>
                <a:off x="743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24" name="Line 258"/>
              <p:cNvSpPr>
                <a:spLocks noChangeShapeType="1"/>
              </p:cNvSpPr>
              <p:nvPr userDrawn="1"/>
            </p:nvSpPr>
            <p:spPr bwMode="auto">
              <a:xfrm>
                <a:off x="743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25" name="Line 259"/>
              <p:cNvSpPr>
                <a:spLocks noChangeShapeType="1"/>
              </p:cNvSpPr>
              <p:nvPr userDrawn="1"/>
            </p:nvSpPr>
            <p:spPr bwMode="auto">
              <a:xfrm>
                <a:off x="743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26" name="Line 260"/>
              <p:cNvSpPr>
                <a:spLocks noChangeShapeType="1"/>
              </p:cNvSpPr>
              <p:nvPr userDrawn="1"/>
            </p:nvSpPr>
            <p:spPr bwMode="auto">
              <a:xfrm>
                <a:off x="743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27" name="Line 261"/>
              <p:cNvSpPr>
                <a:spLocks noChangeShapeType="1"/>
              </p:cNvSpPr>
              <p:nvPr userDrawn="1"/>
            </p:nvSpPr>
            <p:spPr bwMode="auto">
              <a:xfrm>
                <a:off x="361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28" name="Line 262"/>
              <p:cNvSpPr>
                <a:spLocks noChangeShapeType="1"/>
              </p:cNvSpPr>
              <p:nvPr userDrawn="1"/>
            </p:nvSpPr>
            <p:spPr bwMode="auto">
              <a:xfrm>
                <a:off x="361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29" name="Line 263"/>
              <p:cNvSpPr>
                <a:spLocks noChangeShapeType="1"/>
              </p:cNvSpPr>
              <p:nvPr userDrawn="1"/>
            </p:nvSpPr>
            <p:spPr bwMode="auto">
              <a:xfrm>
                <a:off x="361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30" name="Line 264"/>
              <p:cNvSpPr>
                <a:spLocks noChangeShapeType="1"/>
              </p:cNvSpPr>
              <p:nvPr userDrawn="1"/>
            </p:nvSpPr>
            <p:spPr bwMode="auto">
              <a:xfrm>
                <a:off x="361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31" name="Line 265"/>
              <p:cNvSpPr>
                <a:spLocks noChangeShapeType="1"/>
              </p:cNvSpPr>
              <p:nvPr userDrawn="1"/>
            </p:nvSpPr>
            <p:spPr bwMode="auto">
              <a:xfrm>
                <a:off x="361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32" name="Line 266"/>
              <p:cNvSpPr>
                <a:spLocks noChangeShapeType="1"/>
              </p:cNvSpPr>
              <p:nvPr userDrawn="1"/>
            </p:nvSpPr>
            <p:spPr bwMode="auto">
              <a:xfrm>
                <a:off x="361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33" name="Line 267"/>
              <p:cNvSpPr>
                <a:spLocks noChangeShapeType="1"/>
              </p:cNvSpPr>
              <p:nvPr userDrawn="1"/>
            </p:nvSpPr>
            <p:spPr bwMode="auto">
              <a:xfrm>
                <a:off x="361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34" name="Line 268"/>
              <p:cNvSpPr>
                <a:spLocks noChangeShapeType="1"/>
              </p:cNvSpPr>
              <p:nvPr userDrawn="1"/>
            </p:nvSpPr>
            <p:spPr bwMode="auto">
              <a:xfrm>
                <a:off x="361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35" name="Line 269"/>
              <p:cNvSpPr>
                <a:spLocks noChangeShapeType="1"/>
              </p:cNvSpPr>
              <p:nvPr userDrawn="1"/>
            </p:nvSpPr>
            <p:spPr bwMode="auto">
              <a:xfrm>
                <a:off x="361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36" name="Line 270"/>
              <p:cNvSpPr>
                <a:spLocks noChangeShapeType="1"/>
              </p:cNvSpPr>
              <p:nvPr userDrawn="1"/>
            </p:nvSpPr>
            <p:spPr bwMode="auto">
              <a:xfrm>
                <a:off x="361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37" name="Line 271"/>
              <p:cNvSpPr>
                <a:spLocks noChangeShapeType="1"/>
              </p:cNvSpPr>
              <p:nvPr userDrawn="1"/>
            </p:nvSpPr>
            <p:spPr bwMode="auto">
              <a:xfrm>
                <a:off x="361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38" name="Line 272"/>
              <p:cNvSpPr>
                <a:spLocks noChangeShapeType="1"/>
              </p:cNvSpPr>
              <p:nvPr userDrawn="1"/>
            </p:nvSpPr>
            <p:spPr bwMode="auto">
              <a:xfrm>
                <a:off x="361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39" name="Line 273"/>
              <p:cNvSpPr>
                <a:spLocks noChangeShapeType="1"/>
              </p:cNvSpPr>
              <p:nvPr userDrawn="1"/>
            </p:nvSpPr>
            <p:spPr bwMode="auto">
              <a:xfrm>
                <a:off x="361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40" name="Line 274"/>
              <p:cNvSpPr>
                <a:spLocks noChangeShapeType="1"/>
              </p:cNvSpPr>
              <p:nvPr userDrawn="1"/>
            </p:nvSpPr>
            <p:spPr bwMode="auto">
              <a:xfrm>
                <a:off x="387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41" name="Line 275"/>
              <p:cNvSpPr>
                <a:spLocks noChangeShapeType="1"/>
              </p:cNvSpPr>
              <p:nvPr userDrawn="1"/>
            </p:nvSpPr>
            <p:spPr bwMode="auto">
              <a:xfrm>
                <a:off x="387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42" name="Line 276"/>
              <p:cNvSpPr>
                <a:spLocks noChangeShapeType="1"/>
              </p:cNvSpPr>
              <p:nvPr userDrawn="1"/>
            </p:nvSpPr>
            <p:spPr bwMode="auto">
              <a:xfrm>
                <a:off x="387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43" name="Line 277"/>
              <p:cNvSpPr>
                <a:spLocks noChangeShapeType="1"/>
              </p:cNvSpPr>
              <p:nvPr userDrawn="1"/>
            </p:nvSpPr>
            <p:spPr bwMode="auto">
              <a:xfrm>
                <a:off x="387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44" name="Line 278"/>
              <p:cNvSpPr>
                <a:spLocks noChangeShapeType="1"/>
              </p:cNvSpPr>
              <p:nvPr userDrawn="1"/>
            </p:nvSpPr>
            <p:spPr bwMode="auto">
              <a:xfrm>
                <a:off x="387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45" name="Line 279"/>
              <p:cNvSpPr>
                <a:spLocks noChangeShapeType="1"/>
              </p:cNvSpPr>
              <p:nvPr userDrawn="1"/>
            </p:nvSpPr>
            <p:spPr bwMode="auto">
              <a:xfrm>
                <a:off x="387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46" name="Line 280"/>
              <p:cNvSpPr>
                <a:spLocks noChangeShapeType="1"/>
              </p:cNvSpPr>
              <p:nvPr userDrawn="1"/>
            </p:nvSpPr>
            <p:spPr bwMode="auto">
              <a:xfrm>
                <a:off x="387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47" name="Line 281"/>
              <p:cNvSpPr>
                <a:spLocks noChangeShapeType="1"/>
              </p:cNvSpPr>
              <p:nvPr userDrawn="1"/>
            </p:nvSpPr>
            <p:spPr bwMode="auto">
              <a:xfrm>
                <a:off x="387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48" name="Line 282"/>
              <p:cNvSpPr>
                <a:spLocks noChangeShapeType="1"/>
              </p:cNvSpPr>
              <p:nvPr userDrawn="1"/>
            </p:nvSpPr>
            <p:spPr bwMode="auto">
              <a:xfrm>
                <a:off x="387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49" name="Line 283"/>
              <p:cNvSpPr>
                <a:spLocks noChangeShapeType="1"/>
              </p:cNvSpPr>
              <p:nvPr userDrawn="1"/>
            </p:nvSpPr>
            <p:spPr bwMode="auto">
              <a:xfrm>
                <a:off x="387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50" name="Line 284"/>
              <p:cNvSpPr>
                <a:spLocks noChangeShapeType="1"/>
              </p:cNvSpPr>
              <p:nvPr userDrawn="1"/>
            </p:nvSpPr>
            <p:spPr bwMode="auto">
              <a:xfrm>
                <a:off x="387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51" name="Line 285"/>
              <p:cNvSpPr>
                <a:spLocks noChangeShapeType="1"/>
              </p:cNvSpPr>
              <p:nvPr userDrawn="1"/>
            </p:nvSpPr>
            <p:spPr bwMode="auto">
              <a:xfrm>
                <a:off x="387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52" name="Line 286"/>
              <p:cNvSpPr>
                <a:spLocks noChangeShapeType="1"/>
              </p:cNvSpPr>
              <p:nvPr userDrawn="1"/>
            </p:nvSpPr>
            <p:spPr bwMode="auto">
              <a:xfrm>
                <a:off x="387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53" name="Line 287"/>
              <p:cNvSpPr>
                <a:spLocks noChangeShapeType="1"/>
              </p:cNvSpPr>
              <p:nvPr userDrawn="1"/>
            </p:nvSpPr>
            <p:spPr bwMode="auto">
              <a:xfrm>
                <a:off x="412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54" name="Line 288"/>
              <p:cNvSpPr>
                <a:spLocks noChangeShapeType="1"/>
              </p:cNvSpPr>
              <p:nvPr userDrawn="1"/>
            </p:nvSpPr>
            <p:spPr bwMode="auto">
              <a:xfrm>
                <a:off x="412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55" name="Line 289"/>
              <p:cNvSpPr>
                <a:spLocks noChangeShapeType="1"/>
              </p:cNvSpPr>
              <p:nvPr userDrawn="1"/>
            </p:nvSpPr>
            <p:spPr bwMode="auto">
              <a:xfrm>
                <a:off x="412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56" name="Line 290"/>
              <p:cNvSpPr>
                <a:spLocks noChangeShapeType="1"/>
              </p:cNvSpPr>
              <p:nvPr userDrawn="1"/>
            </p:nvSpPr>
            <p:spPr bwMode="auto">
              <a:xfrm>
                <a:off x="412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57" name="Line 291"/>
              <p:cNvSpPr>
                <a:spLocks noChangeShapeType="1"/>
              </p:cNvSpPr>
              <p:nvPr userDrawn="1"/>
            </p:nvSpPr>
            <p:spPr bwMode="auto">
              <a:xfrm>
                <a:off x="412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58" name="Line 292"/>
              <p:cNvSpPr>
                <a:spLocks noChangeShapeType="1"/>
              </p:cNvSpPr>
              <p:nvPr userDrawn="1"/>
            </p:nvSpPr>
            <p:spPr bwMode="auto">
              <a:xfrm>
                <a:off x="412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59" name="Line 293"/>
              <p:cNvSpPr>
                <a:spLocks noChangeShapeType="1"/>
              </p:cNvSpPr>
              <p:nvPr userDrawn="1"/>
            </p:nvSpPr>
            <p:spPr bwMode="auto">
              <a:xfrm>
                <a:off x="412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60" name="Line 294"/>
              <p:cNvSpPr>
                <a:spLocks noChangeShapeType="1"/>
              </p:cNvSpPr>
              <p:nvPr userDrawn="1"/>
            </p:nvSpPr>
            <p:spPr bwMode="auto">
              <a:xfrm>
                <a:off x="412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61" name="Line 295"/>
              <p:cNvSpPr>
                <a:spLocks noChangeShapeType="1"/>
              </p:cNvSpPr>
              <p:nvPr userDrawn="1"/>
            </p:nvSpPr>
            <p:spPr bwMode="auto">
              <a:xfrm>
                <a:off x="412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62" name="Line 296"/>
              <p:cNvSpPr>
                <a:spLocks noChangeShapeType="1"/>
              </p:cNvSpPr>
              <p:nvPr userDrawn="1"/>
            </p:nvSpPr>
            <p:spPr bwMode="auto">
              <a:xfrm>
                <a:off x="412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63" name="Line 297"/>
              <p:cNvSpPr>
                <a:spLocks noChangeShapeType="1"/>
              </p:cNvSpPr>
              <p:nvPr userDrawn="1"/>
            </p:nvSpPr>
            <p:spPr bwMode="auto">
              <a:xfrm>
                <a:off x="412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64" name="Line 298"/>
              <p:cNvSpPr>
                <a:spLocks noChangeShapeType="1"/>
              </p:cNvSpPr>
              <p:nvPr userDrawn="1"/>
            </p:nvSpPr>
            <p:spPr bwMode="auto">
              <a:xfrm>
                <a:off x="412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65" name="Line 299"/>
              <p:cNvSpPr>
                <a:spLocks noChangeShapeType="1"/>
              </p:cNvSpPr>
              <p:nvPr userDrawn="1"/>
            </p:nvSpPr>
            <p:spPr bwMode="auto">
              <a:xfrm>
                <a:off x="412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66" name="Line 300"/>
              <p:cNvSpPr>
                <a:spLocks noChangeShapeType="1"/>
              </p:cNvSpPr>
              <p:nvPr userDrawn="1"/>
            </p:nvSpPr>
            <p:spPr bwMode="auto">
              <a:xfrm>
                <a:off x="438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67" name="Line 301"/>
              <p:cNvSpPr>
                <a:spLocks noChangeShapeType="1"/>
              </p:cNvSpPr>
              <p:nvPr userDrawn="1"/>
            </p:nvSpPr>
            <p:spPr bwMode="auto">
              <a:xfrm>
                <a:off x="438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68" name="Line 302"/>
              <p:cNvSpPr>
                <a:spLocks noChangeShapeType="1"/>
              </p:cNvSpPr>
              <p:nvPr userDrawn="1"/>
            </p:nvSpPr>
            <p:spPr bwMode="auto">
              <a:xfrm>
                <a:off x="438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69" name="Line 303"/>
              <p:cNvSpPr>
                <a:spLocks noChangeShapeType="1"/>
              </p:cNvSpPr>
              <p:nvPr userDrawn="1"/>
            </p:nvSpPr>
            <p:spPr bwMode="auto">
              <a:xfrm>
                <a:off x="438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70" name="Line 304"/>
              <p:cNvSpPr>
                <a:spLocks noChangeShapeType="1"/>
              </p:cNvSpPr>
              <p:nvPr userDrawn="1"/>
            </p:nvSpPr>
            <p:spPr bwMode="auto">
              <a:xfrm>
                <a:off x="438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71" name="Line 305"/>
              <p:cNvSpPr>
                <a:spLocks noChangeShapeType="1"/>
              </p:cNvSpPr>
              <p:nvPr userDrawn="1"/>
            </p:nvSpPr>
            <p:spPr bwMode="auto">
              <a:xfrm>
                <a:off x="438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72" name="Line 306"/>
              <p:cNvSpPr>
                <a:spLocks noChangeShapeType="1"/>
              </p:cNvSpPr>
              <p:nvPr userDrawn="1"/>
            </p:nvSpPr>
            <p:spPr bwMode="auto">
              <a:xfrm>
                <a:off x="438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73" name="Line 307"/>
              <p:cNvSpPr>
                <a:spLocks noChangeShapeType="1"/>
              </p:cNvSpPr>
              <p:nvPr userDrawn="1"/>
            </p:nvSpPr>
            <p:spPr bwMode="auto">
              <a:xfrm>
                <a:off x="438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74" name="Line 308"/>
              <p:cNvSpPr>
                <a:spLocks noChangeShapeType="1"/>
              </p:cNvSpPr>
              <p:nvPr userDrawn="1"/>
            </p:nvSpPr>
            <p:spPr bwMode="auto">
              <a:xfrm>
                <a:off x="438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75" name="Line 309"/>
              <p:cNvSpPr>
                <a:spLocks noChangeShapeType="1"/>
              </p:cNvSpPr>
              <p:nvPr userDrawn="1"/>
            </p:nvSpPr>
            <p:spPr bwMode="auto">
              <a:xfrm>
                <a:off x="438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76" name="Line 310"/>
              <p:cNvSpPr>
                <a:spLocks noChangeShapeType="1"/>
              </p:cNvSpPr>
              <p:nvPr userDrawn="1"/>
            </p:nvSpPr>
            <p:spPr bwMode="auto">
              <a:xfrm>
                <a:off x="438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77" name="Line 311"/>
              <p:cNvSpPr>
                <a:spLocks noChangeShapeType="1"/>
              </p:cNvSpPr>
              <p:nvPr userDrawn="1"/>
            </p:nvSpPr>
            <p:spPr bwMode="auto">
              <a:xfrm>
                <a:off x="438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78" name="Line 312"/>
              <p:cNvSpPr>
                <a:spLocks noChangeShapeType="1"/>
              </p:cNvSpPr>
              <p:nvPr userDrawn="1"/>
            </p:nvSpPr>
            <p:spPr bwMode="auto">
              <a:xfrm>
                <a:off x="438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79" name="Line 313"/>
              <p:cNvSpPr>
                <a:spLocks noChangeShapeType="1"/>
              </p:cNvSpPr>
              <p:nvPr userDrawn="1"/>
            </p:nvSpPr>
            <p:spPr bwMode="auto">
              <a:xfrm>
                <a:off x="4634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80" name="Line 314"/>
              <p:cNvSpPr>
                <a:spLocks noChangeShapeType="1"/>
              </p:cNvSpPr>
              <p:nvPr userDrawn="1"/>
            </p:nvSpPr>
            <p:spPr bwMode="auto">
              <a:xfrm>
                <a:off x="4634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81" name="Line 315"/>
              <p:cNvSpPr>
                <a:spLocks noChangeShapeType="1"/>
              </p:cNvSpPr>
              <p:nvPr userDrawn="1"/>
            </p:nvSpPr>
            <p:spPr bwMode="auto">
              <a:xfrm>
                <a:off x="4634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82" name="Line 316"/>
              <p:cNvSpPr>
                <a:spLocks noChangeShapeType="1"/>
              </p:cNvSpPr>
              <p:nvPr userDrawn="1"/>
            </p:nvSpPr>
            <p:spPr bwMode="auto">
              <a:xfrm>
                <a:off x="4634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83" name="Line 317"/>
              <p:cNvSpPr>
                <a:spLocks noChangeShapeType="1"/>
              </p:cNvSpPr>
              <p:nvPr userDrawn="1"/>
            </p:nvSpPr>
            <p:spPr bwMode="auto">
              <a:xfrm>
                <a:off x="4634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84" name="Line 318"/>
              <p:cNvSpPr>
                <a:spLocks noChangeShapeType="1"/>
              </p:cNvSpPr>
              <p:nvPr userDrawn="1"/>
            </p:nvSpPr>
            <p:spPr bwMode="auto">
              <a:xfrm>
                <a:off x="4634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85" name="Line 319"/>
              <p:cNvSpPr>
                <a:spLocks noChangeShapeType="1"/>
              </p:cNvSpPr>
              <p:nvPr userDrawn="1"/>
            </p:nvSpPr>
            <p:spPr bwMode="auto">
              <a:xfrm>
                <a:off x="4634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86" name="Line 320"/>
              <p:cNvSpPr>
                <a:spLocks noChangeShapeType="1"/>
              </p:cNvSpPr>
              <p:nvPr userDrawn="1"/>
            </p:nvSpPr>
            <p:spPr bwMode="auto">
              <a:xfrm>
                <a:off x="4634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87" name="Line 321"/>
              <p:cNvSpPr>
                <a:spLocks noChangeShapeType="1"/>
              </p:cNvSpPr>
              <p:nvPr userDrawn="1"/>
            </p:nvSpPr>
            <p:spPr bwMode="auto">
              <a:xfrm>
                <a:off x="4634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88" name="Line 322"/>
              <p:cNvSpPr>
                <a:spLocks noChangeShapeType="1"/>
              </p:cNvSpPr>
              <p:nvPr userDrawn="1"/>
            </p:nvSpPr>
            <p:spPr bwMode="auto">
              <a:xfrm>
                <a:off x="4634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89" name="Line 323"/>
              <p:cNvSpPr>
                <a:spLocks noChangeShapeType="1"/>
              </p:cNvSpPr>
              <p:nvPr userDrawn="1"/>
            </p:nvSpPr>
            <p:spPr bwMode="auto">
              <a:xfrm>
                <a:off x="4634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90" name="Line 324"/>
              <p:cNvSpPr>
                <a:spLocks noChangeShapeType="1"/>
              </p:cNvSpPr>
              <p:nvPr userDrawn="1"/>
            </p:nvSpPr>
            <p:spPr bwMode="auto">
              <a:xfrm>
                <a:off x="4634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91" name="Line 325"/>
              <p:cNvSpPr>
                <a:spLocks noChangeShapeType="1"/>
              </p:cNvSpPr>
              <p:nvPr userDrawn="1"/>
            </p:nvSpPr>
            <p:spPr bwMode="auto">
              <a:xfrm>
                <a:off x="4634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92" name="Line 326"/>
              <p:cNvSpPr>
                <a:spLocks noChangeShapeType="1"/>
              </p:cNvSpPr>
              <p:nvPr userDrawn="1"/>
            </p:nvSpPr>
            <p:spPr bwMode="auto">
              <a:xfrm>
                <a:off x="488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93" name="Line 327"/>
              <p:cNvSpPr>
                <a:spLocks noChangeShapeType="1"/>
              </p:cNvSpPr>
              <p:nvPr userDrawn="1"/>
            </p:nvSpPr>
            <p:spPr bwMode="auto">
              <a:xfrm>
                <a:off x="488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94" name="Line 328"/>
              <p:cNvSpPr>
                <a:spLocks noChangeShapeType="1"/>
              </p:cNvSpPr>
              <p:nvPr userDrawn="1"/>
            </p:nvSpPr>
            <p:spPr bwMode="auto">
              <a:xfrm>
                <a:off x="488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95" name="Line 329"/>
              <p:cNvSpPr>
                <a:spLocks noChangeShapeType="1"/>
              </p:cNvSpPr>
              <p:nvPr userDrawn="1"/>
            </p:nvSpPr>
            <p:spPr bwMode="auto">
              <a:xfrm>
                <a:off x="488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96" name="Line 330"/>
              <p:cNvSpPr>
                <a:spLocks noChangeShapeType="1"/>
              </p:cNvSpPr>
              <p:nvPr userDrawn="1"/>
            </p:nvSpPr>
            <p:spPr bwMode="auto">
              <a:xfrm>
                <a:off x="488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97" name="Line 331"/>
              <p:cNvSpPr>
                <a:spLocks noChangeShapeType="1"/>
              </p:cNvSpPr>
              <p:nvPr userDrawn="1"/>
            </p:nvSpPr>
            <p:spPr bwMode="auto">
              <a:xfrm>
                <a:off x="488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98" name="Line 332"/>
              <p:cNvSpPr>
                <a:spLocks noChangeShapeType="1"/>
              </p:cNvSpPr>
              <p:nvPr userDrawn="1"/>
            </p:nvSpPr>
            <p:spPr bwMode="auto">
              <a:xfrm>
                <a:off x="488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299" name="Line 333"/>
              <p:cNvSpPr>
                <a:spLocks noChangeShapeType="1"/>
              </p:cNvSpPr>
              <p:nvPr userDrawn="1"/>
            </p:nvSpPr>
            <p:spPr bwMode="auto">
              <a:xfrm>
                <a:off x="488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00" name="Line 334"/>
              <p:cNvSpPr>
                <a:spLocks noChangeShapeType="1"/>
              </p:cNvSpPr>
              <p:nvPr userDrawn="1"/>
            </p:nvSpPr>
            <p:spPr bwMode="auto">
              <a:xfrm>
                <a:off x="488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01" name="Line 335"/>
              <p:cNvSpPr>
                <a:spLocks noChangeShapeType="1"/>
              </p:cNvSpPr>
              <p:nvPr userDrawn="1"/>
            </p:nvSpPr>
            <p:spPr bwMode="auto">
              <a:xfrm>
                <a:off x="488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02" name="Line 336"/>
              <p:cNvSpPr>
                <a:spLocks noChangeShapeType="1"/>
              </p:cNvSpPr>
              <p:nvPr userDrawn="1"/>
            </p:nvSpPr>
            <p:spPr bwMode="auto">
              <a:xfrm>
                <a:off x="488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03" name="Line 337"/>
              <p:cNvSpPr>
                <a:spLocks noChangeShapeType="1"/>
              </p:cNvSpPr>
              <p:nvPr userDrawn="1"/>
            </p:nvSpPr>
            <p:spPr bwMode="auto">
              <a:xfrm>
                <a:off x="488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04" name="Line 338"/>
              <p:cNvSpPr>
                <a:spLocks noChangeShapeType="1"/>
              </p:cNvSpPr>
              <p:nvPr userDrawn="1"/>
            </p:nvSpPr>
            <p:spPr bwMode="auto">
              <a:xfrm>
                <a:off x="488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05" name="Line 339"/>
              <p:cNvSpPr>
                <a:spLocks noChangeShapeType="1"/>
              </p:cNvSpPr>
              <p:nvPr userDrawn="1"/>
            </p:nvSpPr>
            <p:spPr bwMode="auto">
              <a:xfrm>
                <a:off x="514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06" name="Line 340"/>
              <p:cNvSpPr>
                <a:spLocks noChangeShapeType="1"/>
              </p:cNvSpPr>
              <p:nvPr userDrawn="1"/>
            </p:nvSpPr>
            <p:spPr bwMode="auto">
              <a:xfrm>
                <a:off x="514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07" name="Line 341"/>
              <p:cNvSpPr>
                <a:spLocks noChangeShapeType="1"/>
              </p:cNvSpPr>
              <p:nvPr userDrawn="1"/>
            </p:nvSpPr>
            <p:spPr bwMode="auto">
              <a:xfrm>
                <a:off x="514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08" name="Line 342"/>
              <p:cNvSpPr>
                <a:spLocks noChangeShapeType="1"/>
              </p:cNvSpPr>
              <p:nvPr userDrawn="1"/>
            </p:nvSpPr>
            <p:spPr bwMode="auto">
              <a:xfrm>
                <a:off x="514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09" name="Line 343"/>
              <p:cNvSpPr>
                <a:spLocks noChangeShapeType="1"/>
              </p:cNvSpPr>
              <p:nvPr userDrawn="1"/>
            </p:nvSpPr>
            <p:spPr bwMode="auto">
              <a:xfrm>
                <a:off x="514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10" name="Line 344"/>
              <p:cNvSpPr>
                <a:spLocks noChangeShapeType="1"/>
              </p:cNvSpPr>
              <p:nvPr userDrawn="1"/>
            </p:nvSpPr>
            <p:spPr bwMode="auto">
              <a:xfrm>
                <a:off x="514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11" name="Line 345"/>
              <p:cNvSpPr>
                <a:spLocks noChangeShapeType="1"/>
              </p:cNvSpPr>
              <p:nvPr userDrawn="1"/>
            </p:nvSpPr>
            <p:spPr bwMode="auto">
              <a:xfrm>
                <a:off x="514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12" name="Line 346"/>
              <p:cNvSpPr>
                <a:spLocks noChangeShapeType="1"/>
              </p:cNvSpPr>
              <p:nvPr userDrawn="1"/>
            </p:nvSpPr>
            <p:spPr bwMode="auto">
              <a:xfrm>
                <a:off x="514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13" name="Line 347"/>
              <p:cNvSpPr>
                <a:spLocks noChangeShapeType="1"/>
              </p:cNvSpPr>
              <p:nvPr userDrawn="1"/>
            </p:nvSpPr>
            <p:spPr bwMode="auto">
              <a:xfrm>
                <a:off x="514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14" name="Line 348"/>
              <p:cNvSpPr>
                <a:spLocks noChangeShapeType="1"/>
              </p:cNvSpPr>
              <p:nvPr userDrawn="1"/>
            </p:nvSpPr>
            <p:spPr bwMode="auto">
              <a:xfrm>
                <a:off x="514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15" name="Line 349"/>
              <p:cNvSpPr>
                <a:spLocks noChangeShapeType="1"/>
              </p:cNvSpPr>
              <p:nvPr userDrawn="1"/>
            </p:nvSpPr>
            <p:spPr bwMode="auto">
              <a:xfrm>
                <a:off x="514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16" name="Line 350"/>
              <p:cNvSpPr>
                <a:spLocks noChangeShapeType="1"/>
              </p:cNvSpPr>
              <p:nvPr userDrawn="1"/>
            </p:nvSpPr>
            <p:spPr bwMode="auto">
              <a:xfrm>
                <a:off x="514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17" name="Line 351"/>
              <p:cNvSpPr>
                <a:spLocks noChangeShapeType="1"/>
              </p:cNvSpPr>
              <p:nvPr userDrawn="1"/>
            </p:nvSpPr>
            <p:spPr bwMode="auto">
              <a:xfrm>
                <a:off x="514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18" name="Line 352"/>
              <p:cNvSpPr>
                <a:spLocks noChangeShapeType="1"/>
              </p:cNvSpPr>
              <p:nvPr userDrawn="1"/>
            </p:nvSpPr>
            <p:spPr bwMode="auto">
              <a:xfrm>
                <a:off x="539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19" name="Line 353"/>
              <p:cNvSpPr>
                <a:spLocks noChangeShapeType="1"/>
              </p:cNvSpPr>
              <p:nvPr userDrawn="1"/>
            </p:nvSpPr>
            <p:spPr bwMode="auto">
              <a:xfrm>
                <a:off x="539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20" name="Line 354"/>
              <p:cNvSpPr>
                <a:spLocks noChangeShapeType="1"/>
              </p:cNvSpPr>
              <p:nvPr userDrawn="1"/>
            </p:nvSpPr>
            <p:spPr bwMode="auto">
              <a:xfrm>
                <a:off x="539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21" name="Line 355"/>
              <p:cNvSpPr>
                <a:spLocks noChangeShapeType="1"/>
              </p:cNvSpPr>
              <p:nvPr userDrawn="1"/>
            </p:nvSpPr>
            <p:spPr bwMode="auto">
              <a:xfrm>
                <a:off x="539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22" name="Line 356"/>
              <p:cNvSpPr>
                <a:spLocks noChangeShapeType="1"/>
              </p:cNvSpPr>
              <p:nvPr userDrawn="1"/>
            </p:nvSpPr>
            <p:spPr bwMode="auto">
              <a:xfrm>
                <a:off x="539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23" name="Line 357"/>
              <p:cNvSpPr>
                <a:spLocks noChangeShapeType="1"/>
              </p:cNvSpPr>
              <p:nvPr userDrawn="1"/>
            </p:nvSpPr>
            <p:spPr bwMode="auto">
              <a:xfrm>
                <a:off x="539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24" name="Line 358"/>
              <p:cNvSpPr>
                <a:spLocks noChangeShapeType="1"/>
              </p:cNvSpPr>
              <p:nvPr userDrawn="1"/>
            </p:nvSpPr>
            <p:spPr bwMode="auto">
              <a:xfrm>
                <a:off x="539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25" name="Line 359"/>
              <p:cNvSpPr>
                <a:spLocks noChangeShapeType="1"/>
              </p:cNvSpPr>
              <p:nvPr userDrawn="1"/>
            </p:nvSpPr>
            <p:spPr bwMode="auto">
              <a:xfrm>
                <a:off x="539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26" name="Line 360"/>
              <p:cNvSpPr>
                <a:spLocks noChangeShapeType="1"/>
              </p:cNvSpPr>
              <p:nvPr userDrawn="1"/>
            </p:nvSpPr>
            <p:spPr bwMode="auto">
              <a:xfrm>
                <a:off x="539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27" name="Line 361"/>
              <p:cNvSpPr>
                <a:spLocks noChangeShapeType="1"/>
              </p:cNvSpPr>
              <p:nvPr userDrawn="1"/>
            </p:nvSpPr>
            <p:spPr bwMode="auto">
              <a:xfrm>
                <a:off x="539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28" name="Line 362"/>
              <p:cNvSpPr>
                <a:spLocks noChangeShapeType="1"/>
              </p:cNvSpPr>
              <p:nvPr userDrawn="1"/>
            </p:nvSpPr>
            <p:spPr bwMode="auto">
              <a:xfrm>
                <a:off x="539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29" name="Line 363"/>
              <p:cNvSpPr>
                <a:spLocks noChangeShapeType="1"/>
              </p:cNvSpPr>
              <p:nvPr userDrawn="1"/>
            </p:nvSpPr>
            <p:spPr bwMode="auto">
              <a:xfrm>
                <a:off x="539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30" name="Line 364"/>
              <p:cNvSpPr>
                <a:spLocks noChangeShapeType="1"/>
              </p:cNvSpPr>
              <p:nvPr userDrawn="1"/>
            </p:nvSpPr>
            <p:spPr bwMode="auto">
              <a:xfrm>
                <a:off x="539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31" name="Line 365"/>
              <p:cNvSpPr>
                <a:spLocks noChangeShapeType="1"/>
              </p:cNvSpPr>
              <p:nvPr userDrawn="1"/>
            </p:nvSpPr>
            <p:spPr bwMode="auto">
              <a:xfrm>
                <a:off x="565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32" name="Line 366"/>
              <p:cNvSpPr>
                <a:spLocks noChangeShapeType="1"/>
              </p:cNvSpPr>
              <p:nvPr userDrawn="1"/>
            </p:nvSpPr>
            <p:spPr bwMode="auto">
              <a:xfrm>
                <a:off x="565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33" name="Line 367"/>
              <p:cNvSpPr>
                <a:spLocks noChangeShapeType="1"/>
              </p:cNvSpPr>
              <p:nvPr userDrawn="1"/>
            </p:nvSpPr>
            <p:spPr bwMode="auto">
              <a:xfrm>
                <a:off x="565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34" name="Line 368"/>
              <p:cNvSpPr>
                <a:spLocks noChangeShapeType="1"/>
              </p:cNvSpPr>
              <p:nvPr userDrawn="1"/>
            </p:nvSpPr>
            <p:spPr bwMode="auto">
              <a:xfrm>
                <a:off x="565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35" name="Line 369"/>
              <p:cNvSpPr>
                <a:spLocks noChangeShapeType="1"/>
              </p:cNvSpPr>
              <p:nvPr userDrawn="1"/>
            </p:nvSpPr>
            <p:spPr bwMode="auto">
              <a:xfrm>
                <a:off x="565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36" name="Line 370"/>
              <p:cNvSpPr>
                <a:spLocks noChangeShapeType="1"/>
              </p:cNvSpPr>
              <p:nvPr userDrawn="1"/>
            </p:nvSpPr>
            <p:spPr bwMode="auto">
              <a:xfrm>
                <a:off x="565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37" name="Line 371"/>
              <p:cNvSpPr>
                <a:spLocks noChangeShapeType="1"/>
              </p:cNvSpPr>
              <p:nvPr userDrawn="1"/>
            </p:nvSpPr>
            <p:spPr bwMode="auto">
              <a:xfrm>
                <a:off x="565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38" name="Line 372"/>
              <p:cNvSpPr>
                <a:spLocks noChangeShapeType="1"/>
              </p:cNvSpPr>
              <p:nvPr userDrawn="1"/>
            </p:nvSpPr>
            <p:spPr bwMode="auto">
              <a:xfrm>
                <a:off x="565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39" name="Line 373"/>
              <p:cNvSpPr>
                <a:spLocks noChangeShapeType="1"/>
              </p:cNvSpPr>
              <p:nvPr userDrawn="1"/>
            </p:nvSpPr>
            <p:spPr bwMode="auto">
              <a:xfrm>
                <a:off x="565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40" name="Line 374"/>
              <p:cNvSpPr>
                <a:spLocks noChangeShapeType="1"/>
              </p:cNvSpPr>
              <p:nvPr userDrawn="1"/>
            </p:nvSpPr>
            <p:spPr bwMode="auto">
              <a:xfrm>
                <a:off x="565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41" name="Line 375"/>
              <p:cNvSpPr>
                <a:spLocks noChangeShapeType="1"/>
              </p:cNvSpPr>
              <p:nvPr userDrawn="1"/>
            </p:nvSpPr>
            <p:spPr bwMode="auto">
              <a:xfrm>
                <a:off x="565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42" name="Line 376"/>
              <p:cNvSpPr>
                <a:spLocks noChangeShapeType="1"/>
              </p:cNvSpPr>
              <p:nvPr userDrawn="1"/>
            </p:nvSpPr>
            <p:spPr bwMode="auto">
              <a:xfrm>
                <a:off x="565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43" name="Line 377"/>
              <p:cNvSpPr>
                <a:spLocks noChangeShapeType="1"/>
              </p:cNvSpPr>
              <p:nvPr userDrawn="1"/>
            </p:nvSpPr>
            <p:spPr bwMode="auto">
              <a:xfrm>
                <a:off x="565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44" name="Line 378"/>
              <p:cNvSpPr>
                <a:spLocks noChangeShapeType="1"/>
              </p:cNvSpPr>
              <p:nvPr userDrawn="1"/>
            </p:nvSpPr>
            <p:spPr bwMode="auto">
              <a:xfrm>
                <a:off x="5904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45" name="Line 379"/>
              <p:cNvSpPr>
                <a:spLocks noChangeShapeType="1"/>
              </p:cNvSpPr>
              <p:nvPr userDrawn="1"/>
            </p:nvSpPr>
            <p:spPr bwMode="auto">
              <a:xfrm>
                <a:off x="5904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46" name="Line 380"/>
              <p:cNvSpPr>
                <a:spLocks noChangeShapeType="1"/>
              </p:cNvSpPr>
              <p:nvPr userDrawn="1"/>
            </p:nvSpPr>
            <p:spPr bwMode="auto">
              <a:xfrm>
                <a:off x="5904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47" name="Line 381"/>
              <p:cNvSpPr>
                <a:spLocks noChangeShapeType="1"/>
              </p:cNvSpPr>
              <p:nvPr userDrawn="1"/>
            </p:nvSpPr>
            <p:spPr bwMode="auto">
              <a:xfrm>
                <a:off x="5904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48" name="Line 382"/>
              <p:cNvSpPr>
                <a:spLocks noChangeShapeType="1"/>
              </p:cNvSpPr>
              <p:nvPr userDrawn="1"/>
            </p:nvSpPr>
            <p:spPr bwMode="auto">
              <a:xfrm>
                <a:off x="5904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49" name="Line 383"/>
              <p:cNvSpPr>
                <a:spLocks noChangeShapeType="1"/>
              </p:cNvSpPr>
              <p:nvPr userDrawn="1"/>
            </p:nvSpPr>
            <p:spPr bwMode="auto">
              <a:xfrm>
                <a:off x="5904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50" name="Line 384"/>
              <p:cNvSpPr>
                <a:spLocks noChangeShapeType="1"/>
              </p:cNvSpPr>
              <p:nvPr userDrawn="1"/>
            </p:nvSpPr>
            <p:spPr bwMode="auto">
              <a:xfrm>
                <a:off x="5904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51" name="Line 385"/>
              <p:cNvSpPr>
                <a:spLocks noChangeShapeType="1"/>
              </p:cNvSpPr>
              <p:nvPr userDrawn="1"/>
            </p:nvSpPr>
            <p:spPr bwMode="auto">
              <a:xfrm>
                <a:off x="5904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52" name="Line 386"/>
              <p:cNvSpPr>
                <a:spLocks noChangeShapeType="1"/>
              </p:cNvSpPr>
              <p:nvPr userDrawn="1"/>
            </p:nvSpPr>
            <p:spPr bwMode="auto">
              <a:xfrm>
                <a:off x="5904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53" name="Line 387"/>
              <p:cNvSpPr>
                <a:spLocks noChangeShapeType="1"/>
              </p:cNvSpPr>
              <p:nvPr userDrawn="1"/>
            </p:nvSpPr>
            <p:spPr bwMode="auto">
              <a:xfrm>
                <a:off x="5904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54" name="Line 388"/>
              <p:cNvSpPr>
                <a:spLocks noChangeShapeType="1"/>
              </p:cNvSpPr>
              <p:nvPr userDrawn="1"/>
            </p:nvSpPr>
            <p:spPr bwMode="auto">
              <a:xfrm>
                <a:off x="5904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55" name="Line 389"/>
              <p:cNvSpPr>
                <a:spLocks noChangeShapeType="1"/>
              </p:cNvSpPr>
              <p:nvPr userDrawn="1"/>
            </p:nvSpPr>
            <p:spPr bwMode="auto">
              <a:xfrm>
                <a:off x="5904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56" name="Line 390"/>
              <p:cNvSpPr>
                <a:spLocks noChangeShapeType="1"/>
              </p:cNvSpPr>
              <p:nvPr userDrawn="1"/>
            </p:nvSpPr>
            <p:spPr bwMode="auto">
              <a:xfrm>
                <a:off x="5904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57" name="Line 391"/>
              <p:cNvSpPr>
                <a:spLocks noChangeShapeType="1"/>
              </p:cNvSpPr>
              <p:nvPr userDrawn="1"/>
            </p:nvSpPr>
            <p:spPr bwMode="auto">
              <a:xfrm>
                <a:off x="615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58" name="Line 392"/>
              <p:cNvSpPr>
                <a:spLocks noChangeShapeType="1"/>
              </p:cNvSpPr>
              <p:nvPr userDrawn="1"/>
            </p:nvSpPr>
            <p:spPr bwMode="auto">
              <a:xfrm>
                <a:off x="615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59" name="Line 393"/>
              <p:cNvSpPr>
                <a:spLocks noChangeShapeType="1"/>
              </p:cNvSpPr>
              <p:nvPr userDrawn="1"/>
            </p:nvSpPr>
            <p:spPr bwMode="auto">
              <a:xfrm>
                <a:off x="615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60" name="Line 394"/>
              <p:cNvSpPr>
                <a:spLocks noChangeShapeType="1"/>
              </p:cNvSpPr>
              <p:nvPr userDrawn="1"/>
            </p:nvSpPr>
            <p:spPr bwMode="auto">
              <a:xfrm>
                <a:off x="615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61" name="Line 395"/>
              <p:cNvSpPr>
                <a:spLocks noChangeShapeType="1"/>
              </p:cNvSpPr>
              <p:nvPr userDrawn="1"/>
            </p:nvSpPr>
            <p:spPr bwMode="auto">
              <a:xfrm>
                <a:off x="615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62" name="Line 396"/>
              <p:cNvSpPr>
                <a:spLocks noChangeShapeType="1"/>
              </p:cNvSpPr>
              <p:nvPr userDrawn="1"/>
            </p:nvSpPr>
            <p:spPr bwMode="auto">
              <a:xfrm>
                <a:off x="615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63" name="Line 397"/>
              <p:cNvSpPr>
                <a:spLocks noChangeShapeType="1"/>
              </p:cNvSpPr>
              <p:nvPr userDrawn="1"/>
            </p:nvSpPr>
            <p:spPr bwMode="auto">
              <a:xfrm>
                <a:off x="615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64" name="Line 398"/>
              <p:cNvSpPr>
                <a:spLocks noChangeShapeType="1"/>
              </p:cNvSpPr>
              <p:nvPr userDrawn="1"/>
            </p:nvSpPr>
            <p:spPr bwMode="auto">
              <a:xfrm>
                <a:off x="615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65" name="Line 399"/>
              <p:cNvSpPr>
                <a:spLocks noChangeShapeType="1"/>
              </p:cNvSpPr>
              <p:nvPr userDrawn="1"/>
            </p:nvSpPr>
            <p:spPr bwMode="auto">
              <a:xfrm>
                <a:off x="615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66" name="Line 400"/>
              <p:cNvSpPr>
                <a:spLocks noChangeShapeType="1"/>
              </p:cNvSpPr>
              <p:nvPr userDrawn="1"/>
            </p:nvSpPr>
            <p:spPr bwMode="auto">
              <a:xfrm>
                <a:off x="615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67" name="Line 401"/>
              <p:cNvSpPr>
                <a:spLocks noChangeShapeType="1"/>
              </p:cNvSpPr>
              <p:nvPr userDrawn="1"/>
            </p:nvSpPr>
            <p:spPr bwMode="auto">
              <a:xfrm>
                <a:off x="615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68" name="Line 402"/>
              <p:cNvSpPr>
                <a:spLocks noChangeShapeType="1"/>
              </p:cNvSpPr>
              <p:nvPr userDrawn="1"/>
            </p:nvSpPr>
            <p:spPr bwMode="auto">
              <a:xfrm>
                <a:off x="615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69" name="Line 403"/>
              <p:cNvSpPr>
                <a:spLocks noChangeShapeType="1"/>
              </p:cNvSpPr>
              <p:nvPr userDrawn="1"/>
            </p:nvSpPr>
            <p:spPr bwMode="auto">
              <a:xfrm>
                <a:off x="615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70" name="Line 404"/>
              <p:cNvSpPr>
                <a:spLocks noChangeShapeType="1"/>
              </p:cNvSpPr>
              <p:nvPr userDrawn="1"/>
            </p:nvSpPr>
            <p:spPr bwMode="auto">
              <a:xfrm>
                <a:off x="641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371" name="Line 405"/>
              <p:cNvSpPr>
                <a:spLocks noChangeShapeType="1"/>
              </p:cNvSpPr>
              <p:nvPr userDrawn="1"/>
            </p:nvSpPr>
            <p:spPr bwMode="auto">
              <a:xfrm>
                <a:off x="641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</p:grpSp>
        <p:grpSp>
          <p:nvGrpSpPr>
            <p:cNvPr id="803" name="Group 607"/>
            <p:cNvGrpSpPr>
              <a:grpSpLocks/>
            </p:cNvGrpSpPr>
            <p:nvPr userDrawn="1"/>
          </p:nvGrpSpPr>
          <p:grpSpPr bwMode="auto">
            <a:xfrm>
              <a:off x="3600" y="385763"/>
              <a:ext cx="3830" cy="4900613"/>
              <a:chOff x="3600" y="243"/>
              <a:chExt cx="3830" cy="3087"/>
            </a:xfrm>
          </p:grpSpPr>
          <p:sp>
            <p:nvSpPr>
              <p:cNvPr id="972" name="Line 407"/>
              <p:cNvSpPr>
                <a:spLocks noChangeShapeType="1"/>
              </p:cNvSpPr>
              <p:nvPr userDrawn="1"/>
            </p:nvSpPr>
            <p:spPr bwMode="auto">
              <a:xfrm>
                <a:off x="641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73" name="Line 408"/>
              <p:cNvSpPr>
                <a:spLocks noChangeShapeType="1"/>
              </p:cNvSpPr>
              <p:nvPr userDrawn="1"/>
            </p:nvSpPr>
            <p:spPr bwMode="auto">
              <a:xfrm>
                <a:off x="641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74" name="Line 409"/>
              <p:cNvSpPr>
                <a:spLocks noChangeShapeType="1"/>
              </p:cNvSpPr>
              <p:nvPr userDrawn="1"/>
            </p:nvSpPr>
            <p:spPr bwMode="auto">
              <a:xfrm>
                <a:off x="641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75" name="Line 410"/>
              <p:cNvSpPr>
                <a:spLocks noChangeShapeType="1"/>
              </p:cNvSpPr>
              <p:nvPr userDrawn="1"/>
            </p:nvSpPr>
            <p:spPr bwMode="auto">
              <a:xfrm>
                <a:off x="641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76" name="Line 411"/>
              <p:cNvSpPr>
                <a:spLocks noChangeShapeType="1"/>
              </p:cNvSpPr>
              <p:nvPr userDrawn="1"/>
            </p:nvSpPr>
            <p:spPr bwMode="auto">
              <a:xfrm>
                <a:off x="641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77" name="Line 412"/>
              <p:cNvSpPr>
                <a:spLocks noChangeShapeType="1"/>
              </p:cNvSpPr>
              <p:nvPr userDrawn="1"/>
            </p:nvSpPr>
            <p:spPr bwMode="auto">
              <a:xfrm>
                <a:off x="641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78" name="Line 413"/>
              <p:cNvSpPr>
                <a:spLocks noChangeShapeType="1"/>
              </p:cNvSpPr>
              <p:nvPr userDrawn="1"/>
            </p:nvSpPr>
            <p:spPr bwMode="auto">
              <a:xfrm>
                <a:off x="641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79" name="Line 414"/>
              <p:cNvSpPr>
                <a:spLocks noChangeShapeType="1"/>
              </p:cNvSpPr>
              <p:nvPr userDrawn="1"/>
            </p:nvSpPr>
            <p:spPr bwMode="auto">
              <a:xfrm>
                <a:off x="641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80" name="Line 415"/>
              <p:cNvSpPr>
                <a:spLocks noChangeShapeType="1"/>
              </p:cNvSpPr>
              <p:nvPr userDrawn="1"/>
            </p:nvSpPr>
            <p:spPr bwMode="auto">
              <a:xfrm>
                <a:off x="641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81" name="Line 416"/>
              <p:cNvSpPr>
                <a:spLocks noChangeShapeType="1"/>
              </p:cNvSpPr>
              <p:nvPr userDrawn="1"/>
            </p:nvSpPr>
            <p:spPr bwMode="auto">
              <a:xfrm>
                <a:off x="641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82" name="Line 417"/>
              <p:cNvSpPr>
                <a:spLocks noChangeShapeType="1"/>
              </p:cNvSpPr>
              <p:nvPr userDrawn="1"/>
            </p:nvSpPr>
            <p:spPr bwMode="auto">
              <a:xfrm>
                <a:off x="641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83" name="Line 418"/>
              <p:cNvSpPr>
                <a:spLocks noChangeShapeType="1"/>
              </p:cNvSpPr>
              <p:nvPr userDrawn="1"/>
            </p:nvSpPr>
            <p:spPr bwMode="auto">
              <a:xfrm>
                <a:off x="6668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84" name="Line 419"/>
              <p:cNvSpPr>
                <a:spLocks noChangeShapeType="1"/>
              </p:cNvSpPr>
              <p:nvPr userDrawn="1"/>
            </p:nvSpPr>
            <p:spPr bwMode="auto">
              <a:xfrm>
                <a:off x="6668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85" name="Line 420"/>
              <p:cNvSpPr>
                <a:spLocks noChangeShapeType="1"/>
              </p:cNvSpPr>
              <p:nvPr userDrawn="1"/>
            </p:nvSpPr>
            <p:spPr bwMode="auto">
              <a:xfrm>
                <a:off x="6668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86" name="Line 421"/>
              <p:cNvSpPr>
                <a:spLocks noChangeShapeType="1"/>
              </p:cNvSpPr>
              <p:nvPr userDrawn="1"/>
            </p:nvSpPr>
            <p:spPr bwMode="auto">
              <a:xfrm>
                <a:off x="6668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87" name="Line 422"/>
              <p:cNvSpPr>
                <a:spLocks noChangeShapeType="1"/>
              </p:cNvSpPr>
              <p:nvPr userDrawn="1"/>
            </p:nvSpPr>
            <p:spPr bwMode="auto">
              <a:xfrm>
                <a:off x="6668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88" name="Line 423"/>
              <p:cNvSpPr>
                <a:spLocks noChangeShapeType="1"/>
              </p:cNvSpPr>
              <p:nvPr userDrawn="1"/>
            </p:nvSpPr>
            <p:spPr bwMode="auto">
              <a:xfrm>
                <a:off x="6668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89" name="Line 424"/>
              <p:cNvSpPr>
                <a:spLocks noChangeShapeType="1"/>
              </p:cNvSpPr>
              <p:nvPr userDrawn="1"/>
            </p:nvSpPr>
            <p:spPr bwMode="auto">
              <a:xfrm>
                <a:off x="6668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90" name="Line 425"/>
              <p:cNvSpPr>
                <a:spLocks noChangeShapeType="1"/>
              </p:cNvSpPr>
              <p:nvPr userDrawn="1"/>
            </p:nvSpPr>
            <p:spPr bwMode="auto">
              <a:xfrm>
                <a:off x="6668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91" name="Line 426"/>
              <p:cNvSpPr>
                <a:spLocks noChangeShapeType="1"/>
              </p:cNvSpPr>
              <p:nvPr userDrawn="1"/>
            </p:nvSpPr>
            <p:spPr bwMode="auto">
              <a:xfrm>
                <a:off x="6668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92" name="Line 427"/>
              <p:cNvSpPr>
                <a:spLocks noChangeShapeType="1"/>
              </p:cNvSpPr>
              <p:nvPr userDrawn="1"/>
            </p:nvSpPr>
            <p:spPr bwMode="auto">
              <a:xfrm>
                <a:off x="6668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93" name="Line 428"/>
              <p:cNvSpPr>
                <a:spLocks noChangeShapeType="1"/>
              </p:cNvSpPr>
              <p:nvPr userDrawn="1"/>
            </p:nvSpPr>
            <p:spPr bwMode="auto">
              <a:xfrm>
                <a:off x="6668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94" name="Line 429"/>
              <p:cNvSpPr>
                <a:spLocks noChangeShapeType="1"/>
              </p:cNvSpPr>
              <p:nvPr userDrawn="1"/>
            </p:nvSpPr>
            <p:spPr bwMode="auto">
              <a:xfrm>
                <a:off x="6668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95" name="Line 430"/>
              <p:cNvSpPr>
                <a:spLocks noChangeShapeType="1"/>
              </p:cNvSpPr>
              <p:nvPr userDrawn="1"/>
            </p:nvSpPr>
            <p:spPr bwMode="auto">
              <a:xfrm>
                <a:off x="6668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96" name="Line 431"/>
              <p:cNvSpPr>
                <a:spLocks noChangeShapeType="1"/>
              </p:cNvSpPr>
              <p:nvPr userDrawn="1"/>
            </p:nvSpPr>
            <p:spPr bwMode="auto">
              <a:xfrm>
                <a:off x="6922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97" name="Line 432"/>
              <p:cNvSpPr>
                <a:spLocks noChangeShapeType="1"/>
              </p:cNvSpPr>
              <p:nvPr userDrawn="1"/>
            </p:nvSpPr>
            <p:spPr bwMode="auto">
              <a:xfrm>
                <a:off x="6922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98" name="Line 433"/>
              <p:cNvSpPr>
                <a:spLocks noChangeShapeType="1"/>
              </p:cNvSpPr>
              <p:nvPr userDrawn="1"/>
            </p:nvSpPr>
            <p:spPr bwMode="auto">
              <a:xfrm>
                <a:off x="6922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999" name="Line 434"/>
              <p:cNvSpPr>
                <a:spLocks noChangeShapeType="1"/>
              </p:cNvSpPr>
              <p:nvPr userDrawn="1"/>
            </p:nvSpPr>
            <p:spPr bwMode="auto">
              <a:xfrm>
                <a:off x="6922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00" name="Line 435"/>
              <p:cNvSpPr>
                <a:spLocks noChangeShapeType="1"/>
              </p:cNvSpPr>
              <p:nvPr userDrawn="1"/>
            </p:nvSpPr>
            <p:spPr bwMode="auto">
              <a:xfrm>
                <a:off x="6922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01" name="Line 436"/>
              <p:cNvSpPr>
                <a:spLocks noChangeShapeType="1"/>
              </p:cNvSpPr>
              <p:nvPr userDrawn="1"/>
            </p:nvSpPr>
            <p:spPr bwMode="auto">
              <a:xfrm>
                <a:off x="6922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02" name="Line 437"/>
              <p:cNvSpPr>
                <a:spLocks noChangeShapeType="1"/>
              </p:cNvSpPr>
              <p:nvPr userDrawn="1"/>
            </p:nvSpPr>
            <p:spPr bwMode="auto">
              <a:xfrm>
                <a:off x="6922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03" name="Line 438"/>
              <p:cNvSpPr>
                <a:spLocks noChangeShapeType="1"/>
              </p:cNvSpPr>
              <p:nvPr userDrawn="1"/>
            </p:nvSpPr>
            <p:spPr bwMode="auto">
              <a:xfrm>
                <a:off x="6922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04" name="Line 439"/>
              <p:cNvSpPr>
                <a:spLocks noChangeShapeType="1"/>
              </p:cNvSpPr>
              <p:nvPr userDrawn="1"/>
            </p:nvSpPr>
            <p:spPr bwMode="auto">
              <a:xfrm>
                <a:off x="6922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05" name="Line 440"/>
              <p:cNvSpPr>
                <a:spLocks noChangeShapeType="1"/>
              </p:cNvSpPr>
              <p:nvPr userDrawn="1"/>
            </p:nvSpPr>
            <p:spPr bwMode="auto">
              <a:xfrm>
                <a:off x="6922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06" name="Line 441"/>
              <p:cNvSpPr>
                <a:spLocks noChangeShapeType="1"/>
              </p:cNvSpPr>
              <p:nvPr userDrawn="1"/>
            </p:nvSpPr>
            <p:spPr bwMode="auto">
              <a:xfrm>
                <a:off x="6922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07" name="Line 442"/>
              <p:cNvSpPr>
                <a:spLocks noChangeShapeType="1"/>
              </p:cNvSpPr>
              <p:nvPr userDrawn="1"/>
            </p:nvSpPr>
            <p:spPr bwMode="auto">
              <a:xfrm>
                <a:off x="6922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08" name="Line 443"/>
              <p:cNvSpPr>
                <a:spLocks noChangeShapeType="1"/>
              </p:cNvSpPr>
              <p:nvPr userDrawn="1"/>
            </p:nvSpPr>
            <p:spPr bwMode="auto">
              <a:xfrm>
                <a:off x="6922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09" name="Line 444"/>
              <p:cNvSpPr>
                <a:spLocks noChangeShapeType="1"/>
              </p:cNvSpPr>
              <p:nvPr userDrawn="1"/>
            </p:nvSpPr>
            <p:spPr bwMode="auto">
              <a:xfrm>
                <a:off x="7176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10" name="Line 445"/>
              <p:cNvSpPr>
                <a:spLocks noChangeShapeType="1"/>
              </p:cNvSpPr>
              <p:nvPr userDrawn="1"/>
            </p:nvSpPr>
            <p:spPr bwMode="auto">
              <a:xfrm>
                <a:off x="7176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11" name="Line 446"/>
              <p:cNvSpPr>
                <a:spLocks noChangeShapeType="1"/>
              </p:cNvSpPr>
              <p:nvPr userDrawn="1"/>
            </p:nvSpPr>
            <p:spPr bwMode="auto">
              <a:xfrm>
                <a:off x="7176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12" name="Line 447"/>
              <p:cNvSpPr>
                <a:spLocks noChangeShapeType="1"/>
              </p:cNvSpPr>
              <p:nvPr userDrawn="1"/>
            </p:nvSpPr>
            <p:spPr bwMode="auto">
              <a:xfrm>
                <a:off x="7176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13" name="Line 448"/>
              <p:cNvSpPr>
                <a:spLocks noChangeShapeType="1"/>
              </p:cNvSpPr>
              <p:nvPr userDrawn="1"/>
            </p:nvSpPr>
            <p:spPr bwMode="auto">
              <a:xfrm>
                <a:off x="7176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14" name="Line 449"/>
              <p:cNvSpPr>
                <a:spLocks noChangeShapeType="1"/>
              </p:cNvSpPr>
              <p:nvPr userDrawn="1"/>
            </p:nvSpPr>
            <p:spPr bwMode="auto">
              <a:xfrm>
                <a:off x="7176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15" name="Line 450"/>
              <p:cNvSpPr>
                <a:spLocks noChangeShapeType="1"/>
              </p:cNvSpPr>
              <p:nvPr userDrawn="1"/>
            </p:nvSpPr>
            <p:spPr bwMode="auto">
              <a:xfrm>
                <a:off x="7176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16" name="Line 451"/>
              <p:cNvSpPr>
                <a:spLocks noChangeShapeType="1"/>
              </p:cNvSpPr>
              <p:nvPr userDrawn="1"/>
            </p:nvSpPr>
            <p:spPr bwMode="auto">
              <a:xfrm>
                <a:off x="7176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17" name="Line 452"/>
              <p:cNvSpPr>
                <a:spLocks noChangeShapeType="1"/>
              </p:cNvSpPr>
              <p:nvPr userDrawn="1"/>
            </p:nvSpPr>
            <p:spPr bwMode="auto">
              <a:xfrm>
                <a:off x="7176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18" name="Line 453"/>
              <p:cNvSpPr>
                <a:spLocks noChangeShapeType="1"/>
              </p:cNvSpPr>
              <p:nvPr userDrawn="1"/>
            </p:nvSpPr>
            <p:spPr bwMode="auto">
              <a:xfrm>
                <a:off x="7176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19" name="Line 454"/>
              <p:cNvSpPr>
                <a:spLocks noChangeShapeType="1"/>
              </p:cNvSpPr>
              <p:nvPr userDrawn="1"/>
            </p:nvSpPr>
            <p:spPr bwMode="auto">
              <a:xfrm>
                <a:off x="7176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20" name="Line 455"/>
              <p:cNvSpPr>
                <a:spLocks noChangeShapeType="1"/>
              </p:cNvSpPr>
              <p:nvPr userDrawn="1"/>
            </p:nvSpPr>
            <p:spPr bwMode="auto">
              <a:xfrm>
                <a:off x="7176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21" name="Line 456"/>
              <p:cNvSpPr>
                <a:spLocks noChangeShapeType="1"/>
              </p:cNvSpPr>
              <p:nvPr userDrawn="1"/>
            </p:nvSpPr>
            <p:spPr bwMode="auto">
              <a:xfrm>
                <a:off x="7176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22" name="Line 457"/>
              <p:cNvSpPr>
                <a:spLocks noChangeShapeType="1"/>
              </p:cNvSpPr>
              <p:nvPr userDrawn="1"/>
            </p:nvSpPr>
            <p:spPr bwMode="auto">
              <a:xfrm>
                <a:off x="7430" y="24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23" name="Line 458"/>
              <p:cNvSpPr>
                <a:spLocks noChangeShapeType="1"/>
              </p:cNvSpPr>
              <p:nvPr userDrawn="1"/>
            </p:nvSpPr>
            <p:spPr bwMode="auto">
              <a:xfrm>
                <a:off x="7430" y="49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24" name="Line 459"/>
              <p:cNvSpPr>
                <a:spLocks noChangeShapeType="1"/>
              </p:cNvSpPr>
              <p:nvPr userDrawn="1"/>
            </p:nvSpPr>
            <p:spPr bwMode="auto">
              <a:xfrm>
                <a:off x="7430" y="751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25" name="Line 460"/>
              <p:cNvSpPr>
                <a:spLocks noChangeShapeType="1"/>
              </p:cNvSpPr>
              <p:nvPr userDrawn="1"/>
            </p:nvSpPr>
            <p:spPr bwMode="auto">
              <a:xfrm>
                <a:off x="7430" y="1005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26" name="Line 461"/>
              <p:cNvSpPr>
                <a:spLocks noChangeShapeType="1"/>
              </p:cNvSpPr>
              <p:nvPr userDrawn="1"/>
            </p:nvSpPr>
            <p:spPr bwMode="auto">
              <a:xfrm>
                <a:off x="7430" y="1259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27" name="Line 462"/>
              <p:cNvSpPr>
                <a:spLocks noChangeShapeType="1"/>
              </p:cNvSpPr>
              <p:nvPr userDrawn="1"/>
            </p:nvSpPr>
            <p:spPr bwMode="auto">
              <a:xfrm>
                <a:off x="7430" y="1513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28" name="Line 463"/>
              <p:cNvSpPr>
                <a:spLocks noChangeShapeType="1"/>
              </p:cNvSpPr>
              <p:nvPr userDrawn="1"/>
            </p:nvSpPr>
            <p:spPr bwMode="auto">
              <a:xfrm>
                <a:off x="7430" y="1767"/>
                <a:ext cx="0" cy="37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29" name="Line 464"/>
              <p:cNvSpPr>
                <a:spLocks noChangeShapeType="1"/>
              </p:cNvSpPr>
              <p:nvPr userDrawn="1"/>
            </p:nvSpPr>
            <p:spPr bwMode="auto">
              <a:xfrm>
                <a:off x="7430" y="202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30" name="Line 465"/>
              <p:cNvSpPr>
                <a:spLocks noChangeShapeType="1"/>
              </p:cNvSpPr>
              <p:nvPr userDrawn="1"/>
            </p:nvSpPr>
            <p:spPr bwMode="auto">
              <a:xfrm>
                <a:off x="7430" y="2276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31" name="Line 466"/>
              <p:cNvSpPr>
                <a:spLocks noChangeShapeType="1"/>
              </p:cNvSpPr>
              <p:nvPr userDrawn="1"/>
            </p:nvSpPr>
            <p:spPr bwMode="auto">
              <a:xfrm>
                <a:off x="7430" y="2530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32" name="Line 467"/>
              <p:cNvSpPr>
                <a:spLocks noChangeShapeType="1"/>
              </p:cNvSpPr>
              <p:nvPr userDrawn="1"/>
            </p:nvSpPr>
            <p:spPr bwMode="auto">
              <a:xfrm>
                <a:off x="7430" y="2784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33" name="Line 468"/>
              <p:cNvSpPr>
                <a:spLocks noChangeShapeType="1"/>
              </p:cNvSpPr>
              <p:nvPr userDrawn="1"/>
            </p:nvSpPr>
            <p:spPr bwMode="auto">
              <a:xfrm>
                <a:off x="7430" y="3038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34" name="Line 469"/>
              <p:cNvSpPr>
                <a:spLocks noChangeShapeType="1"/>
              </p:cNvSpPr>
              <p:nvPr userDrawn="1"/>
            </p:nvSpPr>
            <p:spPr bwMode="auto">
              <a:xfrm>
                <a:off x="7430" y="3292"/>
                <a:ext cx="0" cy="38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35" name="Line 470"/>
              <p:cNvSpPr>
                <a:spLocks noChangeShapeType="1"/>
              </p:cNvSpPr>
              <p:nvPr userDrawn="1"/>
            </p:nvSpPr>
            <p:spPr bwMode="auto">
              <a:xfrm flipH="1">
                <a:off x="3600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36" name="Line 471"/>
              <p:cNvSpPr>
                <a:spLocks noChangeShapeType="1"/>
              </p:cNvSpPr>
              <p:nvPr userDrawn="1"/>
            </p:nvSpPr>
            <p:spPr bwMode="auto">
              <a:xfrm flipH="1">
                <a:off x="3600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37" name="Line 472"/>
              <p:cNvSpPr>
                <a:spLocks noChangeShapeType="1"/>
              </p:cNvSpPr>
              <p:nvPr userDrawn="1"/>
            </p:nvSpPr>
            <p:spPr bwMode="auto">
              <a:xfrm flipH="1">
                <a:off x="3600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38" name="Line 473"/>
              <p:cNvSpPr>
                <a:spLocks noChangeShapeType="1"/>
              </p:cNvSpPr>
              <p:nvPr userDrawn="1"/>
            </p:nvSpPr>
            <p:spPr bwMode="auto">
              <a:xfrm flipH="1">
                <a:off x="3600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39" name="Line 474"/>
              <p:cNvSpPr>
                <a:spLocks noChangeShapeType="1"/>
              </p:cNvSpPr>
              <p:nvPr userDrawn="1"/>
            </p:nvSpPr>
            <p:spPr bwMode="auto">
              <a:xfrm flipH="1">
                <a:off x="3600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40" name="Line 475"/>
              <p:cNvSpPr>
                <a:spLocks noChangeShapeType="1"/>
              </p:cNvSpPr>
              <p:nvPr userDrawn="1"/>
            </p:nvSpPr>
            <p:spPr bwMode="auto">
              <a:xfrm flipH="1">
                <a:off x="3600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41" name="Line 476"/>
              <p:cNvSpPr>
                <a:spLocks noChangeShapeType="1"/>
              </p:cNvSpPr>
              <p:nvPr userDrawn="1"/>
            </p:nvSpPr>
            <p:spPr bwMode="auto">
              <a:xfrm flipH="1">
                <a:off x="3600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42" name="Line 477"/>
              <p:cNvSpPr>
                <a:spLocks noChangeShapeType="1"/>
              </p:cNvSpPr>
              <p:nvPr userDrawn="1"/>
            </p:nvSpPr>
            <p:spPr bwMode="auto">
              <a:xfrm flipH="1">
                <a:off x="3600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43" name="Line 478"/>
              <p:cNvSpPr>
                <a:spLocks noChangeShapeType="1"/>
              </p:cNvSpPr>
              <p:nvPr userDrawn="1"/>
            </p:nvSpPr>
            <p:spPr bwMode="auto">
              <a:xfrm flipH="1">
                <a:off x="3600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44" name="Line 479"/>
              <p:cNvSpPr>
                <a:spLocks noChangeShapeType="1"/>
              </p:cNvSpPr>
              <p:nvPr userDrawn="1"/>
            </p:nvSpPr>
            <p:spPr bwMode="auto">
              <a:xfrm flipH="1">
                <a:off x="3600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45" name="Line 480"/>
              <p:cNvSpPr>
                <a:spLocks noChangeShapeType="1"/>
              </p:cNvSpPr>
              <p:nvPr userDrawn="1"/>
            </p:nvSpPr>
            <p:spPr bwMode="auto">
              <a:xfrm flipH="1">
                <a:off x="3600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46" name="Line 481"/>
              <p:cNvSpPr>
                <a:spLocks noChangeShapeType="1"/>
              </p:cNvSpPr>
              <p:nvPr userDrawn="1"/>
            </p:nvSpPr>
            <p:spPr bwMode="auto">
              <a:xfrm flipH="1">
                <a:off x="3600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47" name="Line 482"/>
              <p:cNvSpPr>
                <a:spLocks noChangeShapeType="1"/>
              </p:cNvSpPr>
              <p:nvPr userDrawn="1"/>
            </p:nvSpPr>
            <p:spPr bwMode="auto">
              <a:xfrm flipH="1">
                <a:off x="3600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48" name="Line 483"/>
              <p:cNvSpPr>
                <a:spLocks noChangeShapeType="1"/>
              </p:cNvSpPr>
              <p:nvPr userDrawn="1"/>
            </p:nvSpPr>
            <p:spPr bwMode="auto">
              <a:xfrm flipH="1">
                <a:off x="3854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49" name="Line 484"/>
              <p:cNvSpPr>
                <a:spLocks noChangeShapeType="1"/>
              </p:cNvSpPr>
              <p:nvPr userDrawn="1"/>
            </p:nvSpPr>
            <p:spPr bwMode="auto">
              <a:xfrm flipH="1">
                <a:off x="3854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50" name="Line 485"/>
              <p:cNvSpPr>
                <a:spLocks noChangeShapeType="1"/>
              </p:cNvSpPr>
              <p:nvPr userDrawn="1"/>
            </p:nvSpPr>
            <p:spPr bwMode="auto">
              <a:xfrm flipH="1">
                <a:off x="3854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51" name="Line 486"/>
              <p:cNvSpPr>
                <a:spLocks noChangeShapeType="1"/>
              </p:cNvSpPr>
              <p:nvPr userDrawn="1"/>
            </p:nvSpPr>
            <p:spPr bwMode="auto">
              <a:xfrm flipH="1">
                <a:off x="3854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52" name="Line 487"/>
              <p:cNvSpPr>
                <a:spLocks noChangeShapeType="1"/>
              </p:cNvSpPr>
              <p:nvPr userDrawn="1"/>
            </p:nvSpPr>
            <p:spPr bwMode="auto">
              <a:xfrm flipH="1">
                <a:off x="3854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53" name="Line 488"/>
              <p:cNvSpPr>
                <a:spLocks noChangeShapeType="1"/>
              </p:cNvSpPr>
              <p:nvPr userDrawn="1"/>
            </p:nvSpPr>
            <p:spPr bwMode="auto">
              <a:xfrm flipH="1">
                <a:off x="3854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54" name="Line 489"/>
              <p:cNvSpPr>
                <a:spLocks noChangeShapeType="1"/>
              </p:cNvSpPr>
              <p:nvPr userDrawn="1"/>
            </p:nvSpPr>
            <p:spPr bwMode="auto">
              <a:xfrm flipH="1">
                <a:off x="3854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55" name="Line 490"/>
              <p:cNvSpPr>
                <a:spLocks noChangeShapeType="1"/>
              </p:cNvSpPr>
              <p:nvPr userDrawn="1"/>
            </p:nvSpPr>
            <p:spPr bwMode="auto">
              <a:xfrm flipH="1">
                <a:off x="3854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56" name="Line 491"/>
              <p:cNvSpPr>
                <a:spLocks noChangeShapeType="1"/>
              </p:cNvSpPr>
              <p:nvPr userDrawn="1"/>
            </p:nvSpPr>
            <p:spPr bwMode="auto">
              <a:xfrm flipH="1">
                <a:off x="3854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57" name="Line 492"/>
              <p:cNvSpPr>
                <a:spLocks noChangeShapeType="1"/>
              </p:cNvSpPr>
              <p:nvPr userDrawn="1"/>
            </p:nvSpPr>
            <p:spPr bwMode="auto">
              <a:xfrm flipH="1">
                <a:off x="3854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58" name="Line 493"/>
              <p:cNvSpPr>
                <a:spLocks noChangeShapeType="1"/>
              </p:cNvSpPr>
              <p:nvPr userDrawn="1"/>
            </p:nvSpPr>
            <p:spPr bwMode="auto">
              <a:xfrm flipH="1">
                <a:off x="3854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59" name="Line 494"/>
              <p:cNvSpPr>
                <a:spLocks noChangeShapeType="1"/>
              </p:cNvSpPr>
              <p:nvPr userDrawn="1"/>
            </p:nvSpPr>
            <p:spPr bwMode="auto">
              <a:xfrm flipH="1">
                <a:off x="3854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60" name="Line 495"/>
              <p:cNvSpPr>
                <a:spLocks noChangeShapeType="1"/>
              </p:cNvSpPr>
              <p:nvPr userDrawn="1"/>
            </p:nvSpPr>
            <p:spPr bwMode="auto">
              <a:xfrm flipH="1">
                <a:off x="3854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61" name="Line 496"/>
              <p:cNvSpPr>
                <a:spLocks noChangeShapeType="1"/>
              </p:cNvSpPr>
              <p:nvPr userDrawn="1"/>
            </p:nvSpPr>
            <p:spPr bwMode="auto">
              <a:xfrm flipH="1">
                <a:off x="4108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62" name="Line 497"/>
              <p:cNvSpPr>
                <a:spLocks noChangeShapeType="1"/>
              </p:cNvSpPr>
              <p:nvPr userDrawn="1"/>
            </p:nvSpPr>
            <p:spPr bwMode="auto">
              <a:xfrm flipH="1">
                <a:off x="4108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63" name="Line 498"/>
              <p:cNvSpPr>
                <a:spLocks noChangeShapeType="1"/>
              </p:cNvSpPr>
              <p:nvPr userDrawn="1"/>
            </p:nvSpPr>
            <p:spPr bwMode="auto">
              <a:xfrm flipH="1">
                <a:off x="4108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64" name="Line 499"/>
              <p:cNvSpPr>
                <a:spLocks noChangeShapeType="1"/>
              </p:cNvSpPr>
              <p:nvPr userDrawn="1"/>
            </p:nvSpPr>
            <p:spPr bwMode="auto">
              <a:xfrm flipH="1">
                <a:off x="4108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65" name="Line 500"/>
              <p:cNvSpPr>
                <a:spLocks noChangeShapeType="1"/>
              </p:cNvSpPr>
              <p:nvPr userDrawn="1"/>
            </p:nvSpPr>
            <p:spPr bwMode="auto">
              <a:xfrm flipH="1">
                <a:off x="4108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66" name="Line 501"/>
              <p:cNvSpPr>
                <a:spLocks noChangeShapeType="1"/>
              </p:cNvSpPr>
              <p:nvPr userDrawn="1"/>
            </p:nvSpPr>
            <p:spPr bwMode="auto">
              <a:xfrm flipH="1">
                <a:off x="4108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67" name="Line 502"/>
              <p:cNvSpPr>
                <a:spLocks noChangeShapeType="1"/>
              </p:cNvSpPr>
              <p:nvPr userDrawn="1"/>
            </p:nvSpPr>
            <p:spPr bwMode="auto">
              <a:xfrm flipH="1">
                <a:off x="4108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68" name="Line 503"/>
              <p:cNvSpPr>
                <a:spLocks noChangeShapeType="1"/>
              </p:cNvSpPr>
              <p:nvPr userDrawn="1"/>
            </p:nvSpPr>
            <p:spPr bwMode="auto">
              <a:xfrm flipH="1">
                <a:off x="4108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69" name="Line 504"/>
              <p:cNvSpPr>
                <a:spLocks noChangeShapeType="1"/>
              </p:cNvSpPr>
              <p:nvPr userDrawn="1"/>
            </p:nvSpPr>
            <p:spPr bwMode="auto">
              <a:xfrm flipH="1">
                <a:off x="4108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70" name="Line 505"/>
              <p:cNvSpPr>
                <a:spLocks noChangeShapeType="1"/>
              </p:cNvSpPr>
              <p:nvPr userDrawn="1"/>
            </p:nvSpPr>
            <p:spPr bwMode="auto">
              <a:xfrm flipH="1">
                <a:off x="4108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71" name="Line 506"/>
              <p:cNvSpPr>
                <a:spLocks noChangeShapeType="1"/>
              </p:cNvSpPr>
              <p:nvPr userDrawn="1"/>
            </p:nvSpPr>
            <p:spPr bwMode="auto">
              <a:xfrm flipH="1">
                <a:off x="4108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72" name="Line 507"/>
              <p:cNvSpPr>
                <a:spLocks noChangeShapeType="1"/>
              </p:cNvSpPr>
              <p:nvPr userDrawn="1"/>
            </p:nvSpPr>
            <p:spPr bwMode="auto">
              <a:xfrm flipH="1">
                <a:off x="4108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73" name="Line 508"/>
              <p:cNvSpPr>
                <a:spLocks noChangeShapeType="1"/>
              </p:cNvSpPr>
              <p:nvPr userDrawn="1"/>
            </p:nvSpPr>
            <p:spPr bwMode="auto">
              <a:xfrm flipH="1">
                <a:off x="4108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74" name="Line 509"/>
              <p:cNvSpPr>
                <a:spLocks noChangeShapeType="1"/>
              </p:cNvSpPr>
              <p:nvPr userDrawn="1"/>
            </p:nvSpPr>
            <p:spPr bwMode="auto">
              <a:xfrm flipH="1">
                <a:off x="4362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75" name="Line 510"/>
              <p:cNvSpPr>
                <a:spLocks noChangeShapeType="1"/>
              </p:cNvSpPr>
              <p:nvPr userDrawn="1"/>
            </p:nvSpPr>
            <p:spPr bwMode="auto">
              <a:xfrm flipH="1">
                <a:off x="4362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76" name="Line 511"/>
              <p:cNvSpPr>
                <a:spLocks noChangeShapeType="1"/>
              </p:cNvSpPr>
              <p:nvPr userDrawn="1"/>
            </p:nvSpPr>
            <p:spPr bwMode="auto">
              <a:xfrm flipH="1">
                <a:off x="4362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77" name="Line 512"/>
              <p:cNvSpPr>
                <a:spLocks noChangeShapeType="1"/>
              </p:cNvSpPr>
              <p:nvPr userDrawn="1"/>
            </p:nvSpPr>
            <p:spPr bwMode="auto">
              <a:xfrm flipH="1">
                <a:off x="4362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78" name="Line 513"/>
              <p:cNvSpPr>
                <a:spLocks noChangeShapeType="1"/>
              </p:cNvSpPr>
              <p:nvPr userDrawn="1"/>
            </p:nvSpPr>
            <p:spPr bwMode="auto">
              <a:xfrm flipH="1">
                <a:off x="4362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79" name="Line 514"/>
              <p:cNvSpPr>
                <a:spLocks noChangeShapeType="1"/>
              </p:cNvSpPr>
              <p:nvPr userDrawn="1"/>
            </p:nvSpPr>
            <p:spPr bwMode="auto">
              <a:xfrm flipH="1">
                <a:off x="4362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80" name="Line 515"/>
              <p:cNvSpPr>
                <a:spLocks noChangeShapeType="1"/>
              </p:cNvSpPr>
              <p:nvPr userDrawn="1"/>
            </p:nvSpPr>
            <p:spPr bwMode="auto">
              <a:xfrm flipH="1">
                <a:off x="4362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81" name="Line 516"/>
              <p:cNvSpPr>
                <a:spLocks noChangeShapeType="1"/>
              </p:cNvSpPr>
              <p:nvPr userDrawn="1"/>
            </p:nvSpPr>
            <p:spPr bwMode="auto">
              <a:xfrm flipH="1">
                <a:off x="4362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82" name="Line 517"/>
              <p:cNvSpPr>
                <a:spLocks noChangeShapeType="1"/>
              </p:cNvSpPr>
              <p:nvPr userDrawn="1"/>
            </p:nvSpPr>
            <p:spPr bwMode="auto">
              <a:xfrm flipH="1">
                <a:off x="4362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83" name="Line 518"/>
              <p:cNvSpPr>
                <a:spLocks noChangeShapeType="1"/>
              </p:cNvSpPr>
              <p:nvPr userDrawn="1"/>
            </p:nvSpPr>
            <p:spPr bwMode="auto">
              <a:xfrm flipH="1">
                <a:off x="4362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84" name="Line 519"/>
              <p:cNvSpPr>
                <a:spLocks noChangeShapeType="1"/>
              </p:cNvSpPr>
              <p:nvPr userDrawn="1"/>
            </p:nvSpPr>
            <p:spPr bwMode="auto">
              <a:xfrm flipH="1">
                <a:off x="4362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85" name="Line 520"/>
              <p:cNvSpPr>
                <a:spLocks noChangeShapeType="1"/>
              </p:cNvSpPr>
              <p:nvPr userDrawn="1"/>
            </p:nvSpPr>
            <p:spPr bwMode="auto">
              <a:xfrm flipH="1">
                <a:off x="4362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86" name="Line 521"/>
              <p:cNvSpPr>
                <a:spLocks noChangeShapeType="1"/>
              </p:cNvSpPr>
              <p:nvPr userDrawn="1"/>
            </p:nvSpPr>
            <p:spPr bwMode="auto">
              <a:xfrm flipH="1">
                <a:off x="4362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87" name="Line 522"/>
              <p:cNvSpPr>
                <a:spLocks noChangeShapeType="1"/>
              </p:cNvSpPr>
              <p:nvPr userDrawn="1"/>
            </p:nvSpPr>
            <p:spPr bwMode="auto">
              <a:xfrm flipH="1">
                <a:off x="4616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88" name="Line 523"/>
              <p:cNvSpPr>
                <a:spLocks noChangeShapeType="1"/>
              </p:cNvSpPr>
              <p:nvPr userDrawn="1"/>
            </p:nvSpPr>
            <p:spPr bwMode="auto">
              <a:xfrm flipH="1">
                <a:off x="4616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89" name="Line 524"/>
              <p:cNvSpPr>
                <a:spLocks noChangeShapeType="1"/>
              </p:cNvSpPr>
              <p:nvPr userDrawn="1"/>
            </p:nvSpPr>
            <p:spPr bwMode="auto">
              <a:xfrm flipH="1">
                <a:off x="4616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90" name="Line 525"/>
              <p:cNvSpPr>
                <a:spLocks noChangeShapeType="1"/>
              </p:cNvSpPr>
              <p:nvPr userDrawn="1"/>
            </p:nvSpPr>
            <p:spPr bwMode="auto">
              <a:xfrm flipH="1">
                <a:off x="4616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91" name="Line 526"/>
              <p:cNvSpPr>
                <a:spLocks noChangeShapeType="1"/>
              </p:cNvSpPr>
              <p:nvPr userDrawn="1"/>
            </p:nvSpPr>
            <p:spPr bwMode="auto">
              <a:xfrm flipH="1">
                <a:off x="4616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92" name="Line 527"/>
              <p:cNvSpPr>
                <a:spLocks noChangeShapeType="1"/>
              </p:cNvSpPr>
              <p:nvPr userDrawn="1"/>
            </p:nvSpPr>
            <p:spPr bwMode="auto">
              <a:xfrm flipH="1">
                <a:off x="4616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93" name="Line 528"/>
              <p:cNvSpPr>
                <a:spLocks noChangeShapeType="1"/>
              </p:cNvSpPr>
              <p:nvPr userDrawn="1"/>
            </p:nvSpPr>
            <p:spPr bwMode="auto">
              <a:xfrm flipH="1">
                <a:off x="4616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94" name="Line 529"/>
              <p:cNvSpPr>
                <a:spLocks noChangeShapeType="1"/>
              </p:cNvSpPr>
              <p:nvPr userDrawn="1"/>
            </p:nvSpPr>
            <p:spPr bwMode="auto">
              <a:xfrm flipH="1">
                <a:off x="4616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95" name="Line 530"/>
              <p:cNvSpPr>
                <a:spLocks noChangeShapeType="1"/>
              </p:cNvSpPr>
              <p:nvPr userDrawn="1"/>
            </p:nvSpPr>
            <p:spPr bwMode="auto">
              <a:xfrm flipH="1">
                <a:off x="4616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96" name="Line 531"/>
              <p:cNvSpPr>
                <a:spLocks noChangeShapeType="1"/>
              </p:cNvSpPr>
              <p:nvPr userDrawn="1"/>
            </p:nvSpPr>
            <p:spPr bwMode="auto">
              <a:xfrm flipH="1">
                <a:off x="4616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97" name="Line 532"/>
              <p:cNvSpPr>
                <a:spLocks noChangeShapeType="1"/>
              </p:cNvSpPr>
              <p:nvPr userDrawn="1"/>
            </p:nvSpPr>
            <p:spPr bwMode="auto">
              <a:xfrm flipH="1">
                <a:off x="4616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98" name="Line 533"/>
              <p:cNvSpPr>
                <a:spLocks noChangeShapeType="1"/>
              </p:cNvSpPr>
              <p:nvPr userDrawn="1"/>
            </p:nvSpPr>
            <p:spPr bwMode="auto">
              <a:xfrm flipH="1">
                <a:off x="4616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099" name="Line 534"/>
              <p:cNvSpPr>
                <a:spLocks noChangeShapeType="1"/>
              </p:cNvSpPr>
              <p:nvPr userDrawn="1"/>
            </p:nvSpPr>
            <p:spPr bwMode="auto">
              <a:xfrm flipH="1">
                <a:off x="4616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00" name="Line 535"/>
              <p:cNvSpPr>
                <a:spLocks noChangeShapeType="1"/>
              </p:cNvSpPr>
              <p:nvPr userDrawn="1"/>
            </p:nvSpPr>
            <p:spPr bwMode="auto">
              <a:xfrm flipH="1">
                <a:off x="4870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01" name="Line 536"/>
              <p:cNvSpPr>
                <a:spLocks noChangeShapeType="1"/>
              </p:cNvSpPr>
              <p:nvPr userDrawn="1"/>
            </p:nvSpPr>
            <p:spPr bwMode="auto">
              <a:xfrm flipH="1">
                <a:off x="4870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02" name="Line 537"/>
              <p:cNvSpPr>
                <a:spLocks noChangeShapeType="1"/>
              </p:cNvSpPr>
              <p:nvPr userDrawn="1"/>
            </p:nvSpPr>
            <p:spPr bwMode="auto">
              <a:xfrm flipH="1">
                <a:off x="4870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03" name="Line 538"/>
              <p:cNvSpPr>
                <a:spLocks noChangeShapeType="1"/>
              </p:cNvSpPr>
              <p:nvPr userDrawn="1"/>
            </p:nvSpPr>
            <p:spPr bwMode="auto">
              <a:xfrm flipH="1">
                <a:off x="4870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04" name="Line 539"/>
              <p:cNvSpPr>
                <a:spLocks noChangeShapeType="1"/>
              </p:cNvSpPr>
              <p:nvPr userDrawn="1"/>
            </p:nvSpPr>
            <p:spPr bwMode="auto">
              <a:xfrm flipH="1">
                <a:off x="4870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05" name="Line 540"/>
              <p:cNvSpPr>
                <a:spLocks noChangeShapeType="1"/>
              </p:cNvSpPr>
              <p:nvPr userDrawn="1"/>
            </p:nvSpPr>
            <p:spPr bwMode="auto">
              <a:xfrm flipH="1">
                <a:off x="4870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06" name="Line 541"/>
              <p:cNvSpPr>
                <a:spLocks noChangeShapeType="1"/>
              </p:cNvSpPr>
              <p:nvPr userDrawn="1"/>
            </p:nvSpPr>
            <p:spPr bwMode="auto">
              <a:xfrm flipH="1">
                <a:off x="4870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07" name="Line 542"/>
              <p:cNvSpPr>
                <a:spLocks noChangeShapeType="1"/>
              </p:cNvSpPr>
              <p:nvPr userDrawn="1"/>
            </p:nvSpPr>
            <p:spPr bwMode="auto">
              <a:xfrm flipH="1">
                <a:off x="4870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08" name="Line 543"/>
              <p:cNvSpPr>
                <a:spLocks noChangeShapeType="1"/>
              </p:cNvSpPr>
              <p:nvPr userDrawn="1"/>
            </p:nvSpPr>
            <p:spPr bwMode="auto">
              <a:xfrm flipH="1">
                <a:off x="4870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09" name="Line 544"/>
              <p:cNvSpPr>
                <a:spLocks noChangeShapeType="1"/>
              </p:cNvSpPr>
              <p:nvPr userDrawn="1"/>
            </p:nvSpPr>
            <p:spPr bwMode="auto">
              <a:xfrm flipH="1">
                <a:off x="4870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10" name="Line 545"/>
              <p:cNvSpPr>
                <a:spLocks noChangeShapeType="1"/>
              </p:cNvSpPr>
              <p:nvPr userDrawn="1"/>
            </p:nvSpPr>
            <p:spPr bwMode="auto">
              <a:xfrm flipH="1">
                <a:off x="4870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11" name="Line 546"/>
              <p:cNvSpPr>
                <a:spLocks noChangeShapeType="1"/>
              </p:cNvSpPr>
              <p:nvPr userDrawn="1"/>
            </p:nvSpPr>
            <p:spPr bwMode="auto">
              <a:xfrm flipH="1">
                <a:off x="4870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12" name="Line 547"/>
              <p:cNvSpPr>
                <a:spLocks noChangeShapeType="1"/>
              </p:cNvSpPr>
              <p:nvPr userDrawn="1"/>
            </p:nvSpPr>
            <p:spPr bwMode="auto">
              <a:xfrm flipH="1">
                <a:off x="4870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13" name="Line 548"/>
              <p:cNvSpPr>
                <a:spLocks noChangeShapeType="1"/>
              </p:cNvSpPr>
              <p:nvPr userDrawn="1"/>
            </p:nvSpPr>
            <p:spPr bwMode="auto">
              <a:xfrm flipH="1">
                <a:off x="5124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14" name="Line 549"/>
              <p:cNvSpPr>
                <a:spLocks noChangeShapeType="1"/>
              </p:cNvSpPr>
              <p:nvPr userDrawn="1"/>
            </p:nvSpPr>
            <p:spPr bwMode="auto">
              <a:xfrm flipH="1">
                <a:off x="5124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15" name="Line 550"/>
              <p:cNvSpPr>
                <a:spLocks noChangeShapeType="1"/>
              </p:cNvSpPr>
              <p:nvPr userDrawn="1"/>
            </p:nvSpPr>
            <p:spPr bwMode="auto">
              <a:xfrm flipH="1">
                <a:off x="5124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16" name="Line 551"/>
              <p:cNvSpPr>
                <a:spLocks noChangeShapeType="1"/>
              </p:cNvSpPr>
              <p:nvPr userDrawn="1"/>
            </p:nvSpPr>
            <p:spPr bwMode="auto">
              <a:xfrm flipH="1">
                <a:off x="5124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17" name="Line 552"/>
              <p:cNvSpPr>
                <a:spLocks noChangeShapeType="1"/>
              </p:cNvSpPr>
              <p:nvPr userDrawn="1"/>
            </p:nvSpPr>
            <p:spPr bwMode="auto">
              <a:xfrm flipH="1">
                <a:off x="5124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18" name="Line 553"/>
              <p:cNvSpPr>
                <a:spLocks noChangeShapeType="1"/>
              </p:cNvSpPr>
              <p:nvPr userDrawn="1"/>
            </p:nvSpPr>
            <p:spPr bwMode="auto">
              <a:xfrm flipH="1">
                <a:off x="5124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19" name="Line 554"/>
              <p:cNvSpPr>
                <a:spLocks noChangeShapeType="1"/>
              </p:cNvSpPr>
              <p:nvPr userDrawn="1"/>
            </p:nvSpPr>
            <p:spPr bwMode="auto">
              <a:xfrm flipH="1">
                <a:off x="5124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20" name="Line 555"/>
              <p:cNvSpPr>
                <a:spLocks noChangeShapeType="1"/>
              </p:cNvSpPr>
              <p:nvPr userDrawn="1"/>
            </p:nvSpPr>
            <p:spPr bwMode="auto">
              <a:xfrm flipH="1">
                <a:off x="5124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21" name="Line 556"/>
              <p:cNvSpPr>
                <a:spLocks noChangeShapeType="1"/>
              </p:cNvSpPr>
              <p:nvPr userDrawn="1"/>
            </p:nvSpPr>
            <p:spPr bwMode="auto">
              <a:xfrm flipH="1">
                <a:off x="5124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22" name="Line 557"/>
              <p:cNvSpPr>
                <a:spLocks noChangeShapeType="1"/>
              </p:cNvSpPr>
              <p:nvPr userDrawn="1"/>
            </p:nvSpPr>
            <p:spPr bwMode="auto">
              <a:xfrm flipH="1">
                <a:off x="5124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23" name="Line 558"/>
              <p:cNvSpPr>
                <a:spLocks noChangeShapeType="1"/>
              </p:cNvSpPr>
              <p:nvPr userDrawn="1"/>
            </p:nvSpPr>
            <p:spPr bwMode="auto">
              <a:xfrm flipH="1">
                <a:off x="5124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24" name="Line 559"/>
              <p:cNvSpPr>
                <a:spLocks noChangeShapeType="1"/>
              </p:cNvSpPr>
              <p:nvPr userDrawn="1"/>
            </p:nvSpPr>
            <p:spPr bwMode="auto">
              <a:xfrm flipH="1">
                <a:off x="5124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25" name="Line 560"/>
              <p:cNvSpPr>
                <a:spLocks noChangeShapeType="1"/>
              </p:cNvSpPr>
              <p:nvPr userDrawn="1"/>
            </p:nvSpPr>
            <p:spPr bwMode="auto">
              <a:xfrm flipH="1">
                <a:off x="5124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26" name="Line 561"/>
              <p:cNvSpPr>
                <a:spLocks noChangeShapeType="1"/>
              </p:cNvSpPr>
              <p:nvPr userDrawn="1"/>
            </p:nvSpPr>
            <p:spPr bwMode="auto">
              <a:xfrm flipH="1">
                <a:off x="5378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27" name="Line 562"/>
              <p:cNvSpPr>
                <a:spLocks noChangeShapeType="1"/>
              </p:cNvSpPr>
              <p:nvPr userDrawn="1"/>
            </p:nvSpPr>
            <p:spPr bwMode="auto">
              <a:xfrm flipH="1">
                <a:off x="5378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28" name="Line 563"/>
              <p:cNvSpPr>
                <a:spLocks noChangeShapeType="1"/>
              </p:cNvSpPr>
              <p:nvPr userDrawn="1"/>
            </p:nvSpPr>
            <p:spPr bwMode="auto">
              <a:xfrm flipH="1">
                <a:off x="5378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29" name="Line 564"/>
              <p:cNvSpPr>
                <a:spLocks noChangeShapeType="1"/>
              </p:cNvSpPr>
              <p:nvPr userDrawn="1"/>
            </p:nvSpPr>
            <p:spPr bwMode="auto">
              <a:xfrm flipH="1">
                <a:off x="5378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30" name="Line 565"/>
              <p:cNvSpPr>
                <a:spLocks noChangeShapeType="1"/>
              </p:cNvSpPr>
              <p:nvPr userDrawn="1"/>
            </p:nvSpPr>
            <p:spPr bwMode="auto">
              <a:xfrm flipH="1">
                <a:off x="5378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31" name="Line 566"/>
              <p:cNvSpPr>
                <a:spLocks noChangeShapeType="1"/>
              </p:cNvSpPr>
              <p:nvPr userDrawn="1"/>
            </p:nvSpPr>
            <p:spPr bwMode="auto">
              <a:xfrm flipH="1">
                <a:off x="5378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32" name="Line 567"/>
              <p:cNvSpPr>
                <a:spLocks noChangeShapeType="1"/>
              </p:cNvSpPr>
              <p:nvPr userDrawn="1"/>
            </p:nvSpPr>
            <p:spPr bwMode="auto">
              <a:xfrm flipH="1">
                <a:off x="5378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33" name="Line 568"/>
              <p:cNvSpPr>
                <a:spLocks noChangeShapeType="1"/>
              </p:cNvSpPr>
              <p:nvPr userDrawn="1"/>
            </p:nvSpPr>
            <p:spPr bwMode="auto">
              <a:xfrm flipH="1">
                <a:off x="5378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34" name="Line 569"/>
              <p:cNvSpPr>
                <a:spLocks noChangeShapeType="1"/>
              </p:cNvSpPr>
              <p:nvPr userDrawn="1"/>
            </p:nvSpPr>
            <p:spPr bwMode="auto">
              <a:xfrm flipH="1">
                <a:off x="5378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35" name="Line 570"/>
              <p:cNvSpPr>
                <a:spLocks noChangeShapeType="1"/>
              </p:cNvSpPr>
              <p:nvPr userDrawn="1"/>
            </p:nvSpPr>
            <p:spPr bwMode="auto">
              <a:xfrm flipH="1">
                <a:off x="5378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36" name="Line 571"/>
              <p:cNvSpPr>
                <a:spLocks noChangeShapeType="1"/>
              </p:cNvSpPr>
              <p:nvPr userDrawn="1"/>
            </p:nvSpPr>
            <p:spPr bwMode="auto">
              <a:xfrm flipH="1">
                <a:off x="5378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37" name="Line 572"/>
              <p:cNvSpPr>
                <a:spLocks noChangeShapeType="1"/>
              </p:cNvSpPr>
              <p:nvPr userDrawn="1"/>
            </p:nvSpPr>
            <p:spPr bwMode="auto">
              <a:xfrm flipH="1">
                <a:off x="5378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38" name="Line 573"/>
              <p:cNvSpPr>
                <a:spLocks noChangeShapeType="1"/>
              </p:cNvSpPr>
              <p:nvPr userDrawn="1"/>
            </p:nvSpPr>
            <p:spPr bwMode="auto">
              <a:xfrm flipH="1">
                <a:off x="5378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39" name="Line 574"/>
              <p:cNvSpPr>
                <a:spLocks noChangeShapeType="1"/>
              </p:cNvSpPr>
              <p:nvPr userDrawn="1"/>
            </p:nvSpPr>
            <p:spPr bwMode="auto">
              <a:xfrm flipH="1">
                <a:off x="5632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40" name="Line 575"/>
              <p:cNvSpPr>
                <a:spLocks noChangeShapeType="1"/>
              </p:cNvSpPr>
              <p:nvPr userDrawn="1"/>
            </p:nvSpPr>
            <p:spPr bwMode="auto">
              <a:xfrm flipH="1">
                <a:off x="5632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41" name="Line 576"/>
              <p:cNvSpPr>
                <a:spLocks noChangeShapeType="1"/>
              </p:cNvSpPr>
              <p:nvPr userDrawn="1"/>
            </p:nvSpPr>
            <p:spPr bwMode="auto">
              <a:xfrm flipH="1">
                <a:off x="5632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42" name="Line 577"/>
              <p:cNvSpPr>
                <a:spLocks noChangeShapeType="1"/>
              </p:cNvSpPr>
              <p:nvPr userDrawn="1"/>
            </p:nvSpPr>
            <p:spPr bwMode="auto">
              <a:xfrm flipH="1">
                <a:off x="5632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43" name="Line 578"/>
              <p:cNvSpPr>
                <a:spLocks noChangeShapeType="1"/>
              </p:cNvSpPr>
              <p:nvPr userDrawn="1"/>
            </p:nvSpPr>
            <p:spPr bwMode="auto">
              <a:xfrm flipH="1">
                <a:off x="5632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44" name="Line 579"/>
              <p:cNvSpPr>
                <a:spLocks noChangeShapeType="1"/>
              </p:cNvSpPr>
              <p:nvPr userDrawn="1"/>
            </p:nvSpPr>
            <p:spPr bwMode="auto">
              <a:xfrm flipH="1">
                <a:off x="5632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45" name="Line 580"/>
              <p:cNvSpPr>
                <a:spLocks noChangeShapeType="1"/>
              </p:cNvSpPr>
              <p:nvPr userDrawn="1"/>
            </p:nvSpPr>
            <p:spPr bwMode="auto">
              <a:xfrm flipH="1">
                <a:off x="5632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46" name="Line 581"/>
              <p:cNvSpPr>
                <a:spLocks noChangeShapeType="1"/>
              </p:cNvSpPr>
              <p:nvPr userDrawn="1"/>
            </p:nvSpPr>
            <p:spPr bwMode="auto">
              <a:xfrm flipH="1">
                <a:off x="5632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47" name="Line 582"/>
              <p:cNvSpPr>
                <a:spLocks noChangeShapeType="1"/>
              </p:cNvSpPr>
              <p:nvPr userDrawn="1"/>
            </p:nvSpPr>
            <p:spPr bwMode="auto">
              <a:xfrm flipH="1">
                <a:off x="5632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48" name="Line 583"/>
              <p:cNvSpPr>
                <a:spLocks noChangeShapeType="1"/>
              </p:cNvSpPr>
              <p:nvPr userDrawn="1"/>
            </p:nvSpPr>
            <p:spPr bwMode="auto">
              <a:xfrm flipH="1">
                <a:off x="5632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49" name="Line 584"/>
              <p:cNvSpPr>
                <a:spLocks noChangeShapeType="1"/>
              </p:cNvSpPr>
              <p:nvPr userDrawn="1"/>
            </p:nvSpPr>
            <p:spPr bwMode="auto">
              <a:xfrm flipH="1">
                <a:off x="5632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50" name="Line 585"/>
              <p:cNvSpPr>
                <a:spLocks noChangeShapeType="1"/>
              </p:cNvSpPr>
              <p:nvPr userDrawn="1"/>
            </p:nvSpPr>
            <p:spPr bwMode="auto">
              <a:xfrm flipH="1">
                <a:off x="5632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51" name="Line 586"/>
              <p:cNvSpPr>
                <a:spLocks noChangeShapeType="1"/>
              </p:cNvSpPr>
              <p:nvPr userDrawn="1"/>
            </p:nvSpPr>
            <p:spPr bwMode="auto">
              <a:xfrm flipH="1">
                <a:off x="5632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52" name="Line 587"/>
              <p:cNvSpPr>
                <a:spLocks noChangeShapeType="1"/>
              </p:cNvSpPr>
              <p:nvPr userDrawn="1"/>
            </p:nvSpPr>
            <p:spPr bwMode="auto">
              <a:xfrm flipH="1">
                <a:off x="5886" y="261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53" name="Line 588"/>
              <p:cNvSpPr>
                <a:spLocks noChangeShapeType="1"/>
              </p:cNvSpPr>
              <p:nvPr userDrawn="1"/>
            </p:nvSpPr>
            <p:spPr bwMode="auto">
              <a:xfrm flipH="1">
                <a:off x="5886" y="515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54" name="Line 589"/>
              <p:cNvSpPr>
                <a:spLocks noChangeShapeType="1"/>
              </p:cNvSpPr>
              <p:nvPr userDrawn="1"/>
            </p:nvSpPr>
            <p:spPr bwMode="auto">
              <a:xfrm flipH="1">
                <a:off x="5886" y="769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55" name="Line 590"/>
              <p:cNvSpPr>
                <a:spLocks noChangeShapeType="1"/>
              </p:cNvSpPr>
              <p:nvPr userDrawn="1"/>
            </p:nvSpPr>
            <p:spPr bwMode="auto">
              <a:xfrm flipH="1">
                <a:off x="5886" y="102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56" name="Line 591"/>
              <p:cNvSpPr>
                <a:spLocks noChangeShapeType="1"/>
              </p:cNvSpPr>
              <p:nvPr userDrawn="1"/>
            </p:nvSpPr>
            <p:spPr bwMode="auto">
              <a:xfrm flipH="1">
                <a:off x="5886" y="127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57" name="Line 592"/>
              <p:cNvSpPr>
                <a:spLocks noChangeShapeType="1"/>
              </p:cNvSpPr>
              <p:nvPr userDrawn="1"/>
            </p:nvSpPr>
            <p:spPr bwMode="auto">
              <a:xfrm flipH="1">
                <a:off x="5886" y="153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58" name="Line 593"/>
              <p:cNvSpPr>
                <a:spLocks noChangeShapeType="1"/>
              </p:cNvSpPr>
              <p:nvPr userDrawn="1"/>
            </p:nvSpPr>
            <p:spPr bwMode="auto">
              <a:xfrm flipH="1">
                <a:off x="5886" y="178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59" name="Line 594"/>
              <p:cNvSpPr>
                <a:spLocks noChangeShapeType="1"/>
              </p:cNvSpPr>
              <p:nvPr userDrawn="1"/>
            </p:nvSpPr>
            <p:spPr bwMode="auto">
              <a:xfrm flipH="1">
                <a:off x="5886" y="2040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60" name="Line 595"/>
              <p:cNvSpPr>
                <a:spLocks noChangeShapeType="1"/>
              </p:cNvSpPr>
              <p:nvPr userDrawn="1"/>
            </p:nvSpPr>
            <p:spPr bwMode="auto">
              <a:xfrm flipH="1">
                <a:off x="5886" y="2294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61" name="Line 596"/>
              <p:cNvSpPr>
                <a:spLocks noChangeShapeType="1"/>
              </p:cNvSpPr>
              <p:nvPr userDrawn="1"/>
            </p:nvSpPr>
            <p:spPr bwMode="auto">
              <a:xfrm flipH="1">
                <a:off x="5886" y="2548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62" name="Line 597"/>
              <p:cNvSpPr>
                <a:spLocks noChangeShapeType="1"/>
              </p:cNvSpPr>
              <p:nvPr userDrawn="1"/>
            </p:nvSpPr>
            <p:spPr bwMode="auto">
              <a:xfrm flipH="1">
                <a:off x="5886" y="280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63" name="Line 598"/>
              <p:cNvSpPr>
                <a:spLocks noChangeShapeType="1"/>
              </p:cNvSpPr>
              <p:nvPr userDrawn="1"/>
            </p:nvSpPr>
            <p:spPr bwMode="auto">
              <a:xfrm flipH="1">
                <a:off x="5886" y="3056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64" name="Line 599"/>
              <p:cNvSpPr>
                <a:spLocks noChangeShapeType="1"/>
              </p:cNvSpPr>
              <p:nvPr userDrawn="1"/>
            </p:nvSpPr>
            <p:spPr bwMode="auto">
              <a:xfrm flipH="1">
                <a:off x="5886" y="3312"/>
                <a:ext cx="36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65" name="Line 600"/>
              <p:cNvSpPr>
                <a:spLocks noChangeShapeType="1"/>
              </p:cNvSpPr>
              <p:nvPr userDrawn="1"/>
            </p:nvSpPr>
            <p:spPr bwMode="auto">
              <a:xfrm flipH="1">
                <a:off x="6140" y="261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66" name="Line 601"/>
              <p:cNvSpPr>
                <a:spLocks noChangeShapeType="1"/>
              </p:cNvSpPr>
              <p:nvPr userDrawn="1"/>
            </p:nvSpPr>
            <p:spPr bwMode="auto">
              <a:xfrm flipH="1">
                <a:off x="6140" y="515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67" name="Line 602"/>
              <p:cNvSpPr>
                <a:spLocks noChangeShapeType="1"/>
              </p:cNvSpPr>
              <p:nvPr userDrawn="1"/>
            </p:nvSpPr>
            <p:spPr bwMode="auto">
              <a:xfrm flipH="1">
                <a:off x="6140" y="769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68" name="Line 603"/>
              <p:cNvSpPr>
                <a:spLocks noChangeShapeType="1"/>
              </p:cNvSpPr>
              <p:nvPr userDrawn="1"/>
            </p:nvSpPr>
            <p:spPr bwMode="auto">
              <a:xfrm flipH="1">
                <a:off x="6140" y="1024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69" name="Line 604"/>
              <p:cNvSpPr>
                <a:spLocks noChangeShapeType="1"/>
              </p:cNvSpPr>
              <p:nvPr userDrawn="1"/>
            </p:nvSpPr>
            <p:spPr bwMode="auto">
              <a:xfrm flipH="1">
                <a:off x="6140" y="1278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70" name="Line 605"/>
              <p:cNvSpPr>
                <a:spLocks noChangeShapeType="1"/>
              </p:cNvSpPr>
              <p:nvPr userDrawn="1"/>
            </p:nvSpPr>
            <p:spPr bwMode="auto">
              <a:xfrm flipH="1">
                <a:off x="6140" y="1532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  <p:sp>
            <p:nvSpPr>
              <p:cNvPr id="1171" name="Line 606"/>
              <p:cNvSpPr>
                <a:spLocks noChangeShapeType="1"/>
              </p:cNvSpPr>
              <p:nvPr userDrawn="1"/>
            </p:nvSpPr>
            <p:spPr bwMode="auto">
              <a:xfrm flipH="1">
                <a:off x="6140" y="1786"/>
                <a:ext cx="38" cy="0"/>
              </a:xfrm>
              <a:prstGeom prst="line">
                <a:avLst/>
              </a:prstGeom>
              <a:noFill/>
              <a:ln w="11113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1"/>
              </a:p>
            </p:txBody>
          </p:sp>
        </p:grpSp>
        <p:sp>
          <p:nvSpPr>
            <p:cNvPr id="804" name="Line 608"/>
            <p:cNvSpPr>
              <a:spLocks noChangeShapeType="1"/>
            </p:cNvSpPr>
            <p:nvPr userDrawn="1"/>
          </p:nvSpPr>
          <p:spPr bwMode="auto">
            <a:xfrm flipH="1">
              <a:off x="6140" y="32385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05" name="Line 609"/>
            <p:cNvSpPr>
              <a:spLocks noChangeShapeType="1"/>
            </p:cNvSpPr>
            <p:nvPr userDrawn="1"/>
          </p:nvSpPr>
          <p:spPr bwMode="auto">
            <a:xfrm flipH="1">
              <a:off x="6140" y="36417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06" name="Line 610"/>
            <p:cNvSpPr>
              <a:spLocks noChangeShapeType="1"/>
            </p:cNvSpPr>
            <p:nvPr userDrawn="1"/>
          </p:nvSpPr>
          <p:spPr bwMode="auto">
            <a:xfrm flipH="1">
              <a:off x="6140" y="40449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07" name="Line 611"/>
            <p:cNvSpPr>
              <a:spLocks noChangeShapeType="1"/>
            </p:cNvSpPr>
            <p:nvPr userDrawn="1"/>
          </p:nvSpPr>
          <p:spPr bwMode="auto">
            <a:xfrm flipH="1">
              <a:off x="6140" y="44481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08" name="Line 612"/>
            <p:cNvSpPr>
              <a:spLocks noChangeShapeType="1"/>
            </p:cNvSpPr>
            <p:nvPr userDrawn="1"/>
          </p:nvSpPr>
          <p:spPr bwMode="auto">
            <a:xfrm flipH="1">
              <a:off x="6140" y="48514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09" name="Line 613"/>
            <p:cNvSpPr>
              <a:spLocks noChangeShapeType="1"/>
            </p:cNvSpPr>
            <p:nvPr userDrawn="1"/>
          </p:nvSpPr>
          <p:spPr bwMode="auto">
            <a:xfrm flipH="1">
              <a:off x="6140" y="52578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10" name="Line 614"/>
            <p:cNvSpPr>
              <a:spLocks noChangeShapeType="1"/>
            </p:cNvSpPr>
            <p:nvPr userDrawn="1"/>
          </p:nvSpPr>
          <p:spPr bwMode="auto">
            <a:xfrm flipH="1">
              <a:off x="6394" y="41433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11" name="Line 615"/>
            <p:cNvSpPr>
              <a:spLocks noChangeShapeType="1"/>
            </p:cNvSpPr>
            <p:nvPr userDrawn="1"/>
          </p:nvSpPr>
          <p:spPr bwMode="auto">
            <a:xfrm flipH="1">
              <a:off x="6394" y="817563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12" name="Line 616"/>
            <p:cNvSpPr>
              <a:spLocks noChangeShapeType="1"/>
            </p:cNvSpPr>
            <p:nvPr userDrawn="1"/>
          </p:nvSpPr>
          <p:spPr bwMode="auto">
            <a:xfrm flipH="1">
              <a:off x="6394" y="122078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13" name="Line 617"/>
            <p:cNvSpPr>
              <a:spLocks noChangeShapeType="1"/>
            </p:cNvSpPr>
            <p:nvPr userDrawn="1"/>
          </p:nvSpPr>
          <p:spPr bwMode="auto">
            <a:xfrm flipH="1">
              <a:off x="6394" y="16256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14" name="Line 618"/>
            <p:cNvSpPr>
              <a:spLocks noChangeShapeType="1"/>
            </p:cNvSpPr>
            <p:nvPr userDrawn="1"/>
          </p:nvSpPr>
          <p:spPr bwMode="auto">
            <a:xfrm flipH="1">
              <a:off x="6394" y="20288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15" name="Line 619"/>
            <p:cNvSpPr>
              <a:spLocks noChangeShapeType="1"/>
            </p:cNvSpPr>
            <p:nvPr userDrawn="1"/>
          </p:nvSpPr>
          <p:spPr bwMode="auto">
            <a:xfrm flipH="1">
              <a:off x="6394" y="24320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16" name="Line 620"/>
            <p:cNvSpPr>
              <a:spLocks noChangeShapeType="1"/>
            </p:cNvSpPr>
            <p:nvPr userDrawn="1"/>
          </p:nvSpPr>
          <p:spPr bwMode="auto">
            <a:xfrm flipH="1">
              <a:off x="6394" y="28352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17" name="Line 621"/>
            <p:cNvSpPr>
              <a:spLocks noChangeShapeType="1"/>
            </p:cNvSpPr>
            <p:nvPr userDrawn="1"/>
          </p:nvSpPr>
          <p:spPr bwMode="auto">
            <a:xfrm flipH="1">
              <a:off x="6394" y="32385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18" name="Line 622"/>
            <p:cNvSpPr>
              <a:spLocks noChangeShapeType="1"/>
            </p:cNvSpPr>
            <p:nvPr userDrawn="1"/>
          </p:nvSpPr>
          <p:spPr bwMode="auto">
            <a:xfrm flipH="1">
              <a:off x="6394" y="36417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19" name="Line 623"/>
            <p:cNvSpPr>
              <a:spLocks noChangeShapeType="1"/>
            </p:cNvSpPr>
            <p:nvPr userDrawn="1"/>
          </p:nvSpPr>
          <p:spPr bwMode="auto">
            <a:xfrm flipH="1">
              <a:off x="6394" y="40449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0" name="Line 624"/>
            <p:cNvSpPr>
              <a:spLocks noChangeShapeType="1"/>
            </p:cNvSpPr>
            <p:nvPr userDrawn="1"/>
          </p:nvSpPr>
          <p:spPr bwMode="auto">
            <a:xfrm flipH="1">
              <a:off x="6394" y="44481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1" name="Line 625"/>
            <p:cNvSpPr>
              <a:spLocks noChangeShapeType="1"/>
            </p:cNvSpPr>
            <p:nvPr userDrawn="1"/>
          </p:nvSpPr>
          <p:spPr bwMode="auto">
            <a:xfrm flipH="1">
              <a:off x="6394" y="48514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2" name="Line 626"/>
            <p:cNvSpPr>
              <a:spLocks noChangeShapeType="1"/>
            </p:cNvSpPr>
            <p:nvPr userDrawn="1"/>
          </p:nvSpPr>
          <p:spPr bwMode="auto">
            <a:xfrm flipH="1">
              <a:off x="6394" y="52578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3" name="Line 627"/>
            <p:cNvSpPr>
              <a:spLocks noChangeShapeType="1"/>
            </p:cNvSpPr>
            <p:nvPr userDrawn="1"/>
          </p:nvSpPr>
          <p:spPr bwMode="auto">
            <a:xfrm flipH="1">
              <a:off x="6648" y="41433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4" name="Line 628"/>
            <p:cNvSpPr>
              <a:spLocks noChangeShapeType="1"/>
            </p:cNvSpPr>
            <p:nvPr userDrawn="1"/>
          </p:nvSpPr>
          <p:spPr bwMode="auto">
            <a:xfrm flipH="1">
              <a:off x="6648" y="817563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5" name="Line 629"/>
            <p:cNvSpPr>
              <a:spLocks noChangeShapeType="1"/>
            </p:cNvSpPr>
            <p:nvPr userDrawn="1"/>
          </p:nvSpPr>
          <p:spPr bwMode="auto">
            <a:xfrm flipH="1">
              <a:off x="6648" y="122078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6" name="Line 630"/>
            <p:cNvSpPr>
              <a:spLocks noChangeShapeType="1"/>
            </p:cNvSpPr>
            <p:nvPr userDrawn="1"/>
          </p:nvSpPr>
          <p:spPr bwMode="auto">
            <a:xfrm flipH="1">
              <a:off x="6648" y="16256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7" name="Line 631"/>
            <p:cNvSpPr>
              <a:spLocks noChangeShapeType="1"/>
            </p:cNvSpPr>
            <p:nvPr userDrawn="1"/>
          </p:nvSpPr>
          <p:spPr bwMode="auto">
            <a:xfrm flipH="1">
              <a:off x="6648" y="20288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8" name="Line 632"/>
            <p:cNvSpPr>
              <a:spLocks noChangeShapeType="1"/>
            </p:cNvSpPr>
            <p:nvPr userDrawn="1"/>
          </p:nvSpPr>
          <p:spPr bwMode="auto">
            <a:xfrm flipH="1">
              <a:off x="6648" y="24320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29" name="Line 633"/>
            <p:cNvSpPr>
              <a:spLocks noChangeShapeType="1"/>
            </p:cNvSpPr>
            <p:nvPr userDrawn="1"/>
          </p:nvSpPr>
          <p:spPr bwMode="auto">
            <a:xfrm flipH="1">
              <a:off x="6648" y="28352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0" name="Line 634"/>
            <p:cNvSpPr>
              <a:spLocks noChangeShapeType="1"/>
            </p:cNvSpPr>
            <p:nvPr userDrawn="1"/>
          </p:nvSpPr>
          <p:spPr bwMode="auto">
            <a:xfrm flipH="1">
              <a:off x="6648" y="32385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1" name="Line 635"/>
            <p:cNvSpPr>
              <a:spLocks noChangeShapeType="1"/>
            </p:cNvSpPr>
            <p:nvPr userDrawn="1"/>
          </p:nvSpPr>
          <p:spPr bwMode="auto">
            <a:xfrm flipH="1">
              <a:off x="6648" y="36417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2" name="Line 636"/>
            <p:cNvSpPr>
              <a:spLocks noChangeShapeType="1"/>
            </p:cNvSpPr>
            <p:nvPr userDrawn="1"/>
          </p:nvSpPr>
          <p:spPr bwMode="auto">
            <a:xfrm flipH="1">
              <a:off x="6648" y="40449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3" name="Line 637"/>
            <p:cNvSpPr>
              <a:spLocks noChangeShapeType="1"/>
            </p:cNvSpPr>
            <p:nvPr userDrawn="1"/>
          </p:nvSpPr>
          <p:spPr bwMode="auto">
            <a:xfrm flipH="1">
              <a:off x="6648" y="44481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4" name="Line 638"/>
            <p:cNvSpPr>
              <a:spLocks noChangeShapeType="1"/>
            </p:cNvSpPr>
            <p:nvPr userDrawn="1"/>
          </p:nvSpPr>
          <p:spPr bwMode="auto">
            <a:xfrm flipH="1">
              <a:off x="6648" y="48514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5" name="Line 639"/>
            <p:cNvSpPr>
              <a:spLocks noChangeShapeType="1"/>
            </p:cNvSpPr>
            <p:nvPr userDrawn="1"/>
          </p:nvSpPr>
          <p:spPr bwMode="auto">
            <a:xfrm flipH="1">
              <a:off x="6648" y="52578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6" name="Line 640"/>
            <p:cNvSpPr>
              <a:spLocks noChangeShapeType="1"/>
            </p:cNvSpPr>
            <p:nvPr userDrawn="1"/>
          </p:nvSpPr>
          <p:spPr bwMode="auto">
            <a:xfrm flipH="1">
              <a:off x="6902" y="41433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7" name="Line 641"/>
            <p:cNvSpPr>
              <a:spLocks noChangeShapeType="1"/>
            </p:cNvSpPr>
            <p:nvPr userDrawn="1"/>
          </p:nvSpPr>
          <p:spPr bwMode="auto">
            <a:xfrm flipH="1">
              <a:off x="6902" y="817563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8" name="Line 642"/>
            <p:cNvSpPr>
              <a:spLocks noChangeShapeType="1"/>
            </p:cNvSpPr>
            <p:nvPr userDrawn="1"/>
          </p:nvSpPr>
          <p:spPr bwMode="auto">
            <a:xfrm flipH="1">
              <a:off x="6902" y="122078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39" name="Line 643"/>
            <p:cNvSpPr>
              <a:spLocks noChangeShapeType="1"/>
            </p:cNvSpPr>
            <p:nvPr userDrawn="1"/>
          </p:nvSpPr>
          <p:spPr bwMode="auto">
            <a:xfrm flipH="1">
              <a:off x="6902" y="16256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0" name="Line 644"/>
            <p:cNvSpPr>
              <a:spLocks noChangeShapeType="1"/>
            </p:cNvSpPr>
            <p:nvPr userDrawn="1"/>
          </p:nvSpPr>
          <p:spPr bwMode="auto">
            <a:xfrm flipH="1">
              <a:off x="6902" y="20288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1" name="Line 645"/>
            <p:cNvSpPr>
              <a:spLocks noChangeShapeType="1"/>
            </p:cNvSpPr>
            <p:nvPr userDrawn="1"/>
          </p:nvSpPr>
          <p:spPr bwMode="auto">
            <a:xfrm flipH="1">
              <a:off x="6902" y="24320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2" name="Line 646"/>
            <p:cNvSpPr>
              <a:spLocks noChangeShapeType="1"/>
            </p:cNvSpPr>
            <p:nvPr userDrawn="1"/>
          </p:nvSpPr>
          <p:spPr bwMode="auto">
            <a:xfrm flipH="1">
              <a:off x="6902" y="28352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3" name="Line 647"/>
            <p:cNvSpPr>
              <a:spLocks noChangeShapeType="1"/>
            </p:cNvSpPr>
            <p:nvPr userDrawn="1"/>
          </p:nvSpPr>
          <p:spPr bwMode="auto">
            <a:xfrm flipH="1">
              <a:off x="6902" y="32385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4" name="Line 648"/>
            <p:cNvSpPr>
              <a:spLocks noChangeShapeType="1"/>
            </p:cNvSpPr>
            <p:nvPr userDrawn="1"/>
          </p:nvSpPr>
          <p:spPr bwMode="auto">
            <a:xfrm flipH="1">
              <a:off x="6902" y="36417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5" name="Line 649"/>
            <p:cNvSpPr>
              <a:spLocks noChangeShapeType="1"/>
            </p:cNvSpPr>
            <p:nvPr userDrawn="1"/>
          </p:nvSpPr>
          <p:spPr bwMode="auto">
            <a:xfrm flipH="1">
              <a:off x="6902" y="40449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6" name="Line 650"/>
            <p:cNvSpPr>
              <a:spLocks noChangeShapeType="1"/>
            </p:cNvSpPr>
            <p:nvPr userDrawn="1"/>
          </p:nvSpPr>
          <p:spPr bwMode="auto">
            <a:xfrm flipH="1">
              <a:off x="6902" y="44481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7" name="Line 651"/>
            <p:cNvSpPr>
              <a:spLocks noChangeShapeType="1"/>
            </p:cNvSpPr>
            <p:nvPr userDrawn="1"/>
          </p:nvSpPr>
          <p:spPr bwMode="auto">
            <a:xfrm flipH="1">
              <a:off x="6902" y="48514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8" name="Line 652"/>
            <p:cNvSpPr>
              <a:spLocks noChangeShapeType="1"/>
            </p:cNvSpPr>
            <p:nvPr userDrawn="1"/>
          </p:nvSpPr>
          <p:spPr bwMode="auto">
            <a:xfrm flipH="1">
              <a:off x="6902" y="52578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49" name="Line 653"/>
            <p:cNvSpPr>
              <a:spLocks noChangeShapeType="1"/>
            </p:cNvSpPr>
            <p:nvPr userDrawn="1"/>
          </p:nvSpPr>
          <p:spPr bwMode="auto">
            <a:xfrm flipH="1">
              <a:off x="7156" y="41433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0" name="Line 654"/>
            <p:cNvSpPr>
              <a:spLocks noChangeShapeType="1"/>
            </p:cNvSpPr>
            <p:nvPr userDrawn="1"/>
          </p:nvSpPr>
          <p:spPr bwMode="auto">
            <a:xfrm flipH="1">
              <a:off x="7156" y="817563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1" name="Line 655"/>
            <p:cNvSpPr>
              <a:spLocks noChangeShapeType="1"/>
            </p:cNvSpPr>
            <p:nvPr userDrawn="1"/>
          </p:nvSpPr>
          <p:spPr bwMode="auto">
            <a:xfrm flipH="1">
              <a:off x="7156" y="1220788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2" name="Line 656"/>
            <p:cNvSpPr>
              <a:spLocks noChangeShapeType="1"/>
            </p:cNvSpPr>
            <p:nvPr userDrawn="1"/>
          </p:nvSpPr>
          <p:spPr bwMode="auto">
            <a:xfrm flipH="1">
              <a:off x="7156" y="16256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3" name="Line 657"/>
            <p:cNvSpPr>
              <a:spLocks noChangeShapeType="1"/>
            </p:cNvSpPr>
            <p:nvPr userDrawn="1"/>
          </p:nvSpPr>
          <p:spPr bwMode="auto">
            <a:xfrm flipH="1">
              <a:off x="7156" y="20288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4" name="Line 658"/>
            <p:cNvSpPr>
              <a:spLocks noChangeShapeType="1"/>
            </p:cNvSpPr>
            <p:nvPr userDrawn="1"/>
          </p:nvSpPr>
          <p:spPr bwMode="auto">
            <a:xfrm flipH="1">
              <a:off x="7156" y="24320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5" name="Line 659"/>
            <p:cNvSpPr>
              <a:spLocks noChangeShapeType="1"/>
            </p:cNvSpPr>
            <p:nvPr userDrawn="1"/>
          </p:nvSpPr>
          <p:spPr bwMode="auto">
            <a:xfrm flipH="1">
              <a:off x="7156" y="28352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6" name="Line 660"/>
            <p:cNvSpPr>
              <a:spLocks noChangeShapeType="1"/>
            </p:cNvSpPr>
            <p:nvPr userDrawn="1"/>
          </p:nvSpPr>
          <p:spPr bwMode="auto">
            <a:xfrm flipH="1">
              <a:off x="7156" y="32385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7" name="Line 661"/>
            <p:cNvSpPr>
              <a:spLocks noChangeShapeType="1"/>
            </p:cNvSpPr>
            <p:nvPr userDrawn="1"/>
          </p:nvSpPr>
          <p:spPr bwMode="auto">
            <a:xfrm flipH="1">
              <a:off x="7156" y="364172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8" name="Line 662"/>
            <p:cNvSpPr>
              <a:spLocks noChangeShapeType="1"/>
            </p:cNvSpPr>
            <p:nvPr userDrawn="1"/>
          </p:nvSpPr>
          <p:spPr bwMode="auto">
            <a:xfrm flipH="1">
              <a:off x="7156" y="40449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59" name="Line 663"/>
            <p:cNvSpPr>
              <a:spLocks noChangeShapeType="1"/>
            </p:cNvSpPr>
            <p:nvPr userDrawn="1"/>
          </p:nvSpPr>
          <p:spPr bwMode="auto">
            <a:xfrm flipH="1">
              <a:off x="7156" y="44481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0" name="Line 664"/>
            <p:cNvSpPr>
              <a:spLocks noChangeShapeType="1"/>
            </p:cNvSpPr>
            <p:nvPr userDrawn="1"/>
          </p:nvSpPr>
          <p:spPr bwMode="auto">
            <a:xfrm flipH="1">
              <a:off x="7156" y="48514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1" name="Line 665"/>
            <p:cNvSpPr>
              <a:spLocks noChangeShapeType="1"/>
            </p:cNvSpPr>
            <p:nvPr userDrawn="1"/>
          </p:nvSpPr>
          <p:spPr bwMode="auto">
            <a:xfrm flipH="1">
              <a:off x="7156" y="525780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2" name="Line 666"/>
            <p:cNvSpPr>
              <a:spLocks noChangeShapeType="1"/>
            </p:cNvSpPr>
            <p:nvPr userDrawn="1"/>
          </p:nvSpPr>
          <p:spPr bwMode="auto">
            <a:xfrm flipH="1">
              <a:off x="7412" y="414338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3" name="Line 667"/>
            <p:cNvSpPr>
              <a:spLocks noChangeShapeType="1"/>
            </p:cNvSpPr>
            <p:nvPr userDrawn="1"/>
          </p:nvSpPr>
          <p:spPr bwMode="auto">
            <a:xfrm flipH="1">
              <a:off x="7412" y="817563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4" name="Line 668"/>
            <p:cNvSpPr>
              <a:spLocks noChangeShapeType="1"/>
            </p:cNvSpPr>
            <p:nvPr userDrawn="1"/>
          </p:nvSpPr>
          <p:spPr bwMode="auto">
            <a:xfrm flipH="1">
              <a:off x="7412" y="1220788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5" name="Line 669"/>
            <p:cNvSpPr>
              <a:spLocks noChangeShapeType="1"/>
            </p:cNvSpPr>
            <p:nvPr userDrawn="1"/>
          </p:nvSpPr>
          <p:spPr bwMode="auto">
            <a:xfrm flipH="1">
              <a:off x="7412" y="162560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6" name="Line 670"/>
            <p:cNvSpPr>
              <a:spLocks noChangeShapeType="1"/>
            </p:cNvSpPr>
            <p:nvPr userDrawn="1"/>
          </p:nvSpPr>
          <p:spPr bwMode="auto">
            <a:xfrm flipH="1">
              <a:off x="7412" y="202882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7" name="Line 671"/>
            <p:cNvSpPr>
              <a:spLocks noChangeShapeType="1"/>
            </p:cNvSpPr>
            <p:nvPr userDrawn="1"/>
          </p:nvSpPr>
          <p:spPr bwMode="auto">
            <a:xfrm flipH="1">
              <a:off x="7412" y="24320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8" name="Line 672"/>
            <p:cNvSpPr>
              <a:spLocks noChangeShapeType="1"/>
            </p:cNvSpPr>
            <p:nvPr userDrawn="1"/>
          </p:nvSpPr>
          <p:spPr bwMode="auto">
            <a:xfrm flipH="1">
              <a:off x="7412" y="28352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69" name="Line 673"/>
            <p:cNvSpPr>
              <a:spLocks noChangeShapeType="1"/>
            </p:cNvSpPr>
            <p:nvPr userDrawn="1"/>
          </p:nvSpPr>
          <p:spPr bwMode="auto">
            <a:xfrm flipH="1">
              <a:off x="7412" y="323850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0" name="Line 674"/>
            <p:cNvSpPr>
              <a:spLocks noChangeShapeType="1"/>
            </p:cNvSpPr>
            <p:nvPr userDrawn="1"/>
          </p:nvSpPr>
          <p:spPr bwMode="auto">
            <a:xfrm flipH="1">
              <a:off x="7412" y="364172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1" name="Line 675"/>
            <p:cNvSpPr>
              <a:spLocks noChangeShapeType="1"/>
            </p:cNvSpPr>
            <p:nvPr userDrawn="1"/>
          </p:nvSpPr>
          <p:spPr bwMode="auto">
            <a:xfrm flipH="1">
              <a:off x="7412" y="40449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2" name="Line 676"/>
            <p:cNvSpPr>
              <a:spLocks noChangeShapeType="1"/>
            </p:cNvSpPr>
            <p:nvPr userDrawn="1"/>
          </p:nvSpPr>
          <p:spPr bwMode="auto">
            <a:xfrm flipH="1">
              <a:off x="7412" y="44481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3" name="Line 677"/>
            <p:cNvSpPr>
              <a:spLocks noChangeShapeType="1"/>
            </p:cNvSpPr>
            <p:nvPr userDrawn="1"/>
          </p:nvSpPr>
          <p:spPr bwMode="auto">
            <a:xfrm flipH="1">
              <a:off x="7412" y="485140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4" name="Line 678"/>
            <p:cNvSpPr>
              <a:spLocks noChangeShapeType="1"/>
            </p:cNvSpPr>
            <p:nvPr userDrawn="1"/>
          </p:nvSpPr>
          <p:spPr bwMode="auto">
            <a:xfrm flipH="1">
              <a:off x="7412" y="525780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5" name="Line 679"/>
            <p:cNvSpPr>
              <a:spLocks noChangeShapeType="1"/>
            </p:cNvSpPr>
            <p:nvPr userDrawn="1"/>
          </p:nvSpPr>
          <p:spPr bwMode="auto">
            <a:xfrm>
              <a:off x="361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6" name="Line 680"/>
            <p:cNvSpPr>
              <a:spLocks noChangeShapeType="1"/>
            </p:cNvSpPr>
            <p:nvPr userDrawn="1"/>
          </p:nvSpPr>
          <p:spPr bwMode="auto">
            <a:xfrm>
              <a:off x="361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7" name="Line 681"/>
            <p:cNvSpPr>
              <a:spLocks noChangeShapeType="1"/>
            </p:cNvSpPr>
            <p:nvPr userDrawn="1"/>
          </p:nvSpPr>
          <p:spPr bwMode="auto">
            <a:xfrm>
              <a:off x="387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8" name="Line 682"/>
            <p:cNvSpPr>
              <a:spLocks noChangeShapeType="1"/>
            </p:cNvSpPr>
            <p:nvPr userDrawn="1"/>
          </p:nvSpPr>
          <p:spPr bwMode="auto">
            <a:xfrm>
              <a:off x="387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79" name="Line 683"/>
            <p:cNvSpPr>
              <a:spLocks noChangeShapeType="1"/>
            </p:cNvSpPr>
            <p:nvPr userDrawn="1"/>
          </p:nvSpPr>
          <p:spPr bwMode="auto">
            <a:xfrm>
              <a:off x="412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0" name="Line 684"/>
            <p:cNvSpPr>
              <a:spLocks noChangeShapeType="1"/>
            </p:cNvSpPr>
            <p:nvPr userDrawn="1"/>
          </p:nvSpPr>
          <p:spPr bwMode="auto">
            <a:xfrm>
              <a:off x="412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1" name="Line 685"/>
            <p:cNvSpPr>
              <a:spLocks noChangeShapeType="1"/>
            </p:cNvSpPr>
            <p:nvPr userDrawn="1"/>
          </p:nvSpPr>
          <p:spPr bwMode="auto">
            <a:xfrm>
              <a:off x="438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2" name="Line 686"/>
            <p:cNvSpPr>
              <a:spLocks noChangeShapeType="1"/>
            </p:cNvSpPr>
            <p:nvPr userDrawn="1"/>
          </p:nvSpPr>
          <p:spPr bwMode="auto">
            <a:xfrm>
              <a:off x="438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3" name="Line 687"/>
            <p:cNvSpPr>
              <a:spLocks noChangeShapeType="1"/>
            </p:cNvSpPr>
            <p:nvPr userDrawn="1"/>
          </p:nvSpPr>
          <p:spPr bwMode="auto">
            <a:xfrm>
              <a:off x="4634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4" name="Line 688"/>
            <p:cNvSpPr>
              <a:spLocks noChangeShapeType="1"/>
            </p:cNvSpPr>
            <p:nvPr userDrawn="1"/>
          </p:nvSpPr>
          <p:spPr bwMode="auto">
            <a:xfrm>
              <a:off x="4634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5" name="Line 689"/>
            <p:cNvSpPr>
              <a:spLocks noChangeShapeType="1"/>
            </p:cNvSpPr>
            <p:nvPr userDrawn="1"/>
          </p:nvSpPr>
          <p:spPr bwMode="auto">
            <a:xfrm>
              <a:off x="488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6" name="Line 690"/>
            <p:cNvSpPr>
              <a:spLocks noChangeShapeType="1"/>
            </p:cNvSpPr>
            <p:nvPr userDrawn="1"/>
          </p:nvSpPr>
          <p:spPr bwMode="auto">
            <a:xfrm>
              <a:off x="488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7" name="Line 691"/>
            <p:cNvSpPr>
              <a:spLocks noChangeShapeType="1"/>
            </p:cNvSpPr>
            <p:nvPr userDrawn="1"/>
          </p:nvSpPr>
          <p:spPr bwMode="auto">
            <a:xfrm>
              <a:off x="514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8" name="Line 692"/>
            <p:cNvSpPr>
              <a:spLocks noChangeShapeType="1"/>
            </p:cNvSpPr>
            <p:nvPr userDrawn="1"/>
          </p:nvSpPr>
          <p:spPr bwMode="auto">
            <a:xfrm>
              <a:off x="514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89" name="Line 693"/>
            <p:cNvSpPr>
              <a:spLocks noChangeShapeType="1"/>
            </p:cNvSpPr>
            <p:nvPr userDrawn="1"/>
          </p:nvSpPr>
          <p:spPr bwMode="auto">
            <a:xfrm>
              <a:off x="539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0" name="Line 694"/>
            <p:cNvSpPr>
              <a:spLocks noChangeShapeType="1"/>
            </p:cNvSpPr>
            <p:nvPr userDrawn="1"/>
          </p:nvSpPr>
          <p:spPr bwMode="auto">
            <a:xfrm>
              <a:off x="539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1" name="Line 695"/>
            <p:cNvSpPr>
              <a:spLocks noChangeShapeType="1"/>
            </p:cNvSpPr>
            <p:nvPr userDrawn="1"/>
          </p:nvSpPr>
          <p:spPr bwMode="auto">
            <a:xfrm>
              <a:off x="565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2" name="Line 696"/>
            <p:cNvSpPr>
              <a:spLocks noChangeShapeType="1"/>
            </p:cNvSpPr>
            <p:nvPr userDrawn="1"/>
          </p:nvSpPr>
          <p:spPr bwMode="auto">
            <a:xfrm>
              <a:off x="565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3" name="Line 697"/>
            <p:cNvSpPr>
              <a:spLocks noChangeShapeType="1"/>
            </p:cNvSpPr>
            <p:nvPr userDrawn="1"/>
          </p:nvSpPr>
          <p:spPr bwMode="auto">
            <a:xfrm>
              <a:off x="5904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4" name="Line 698"/>
            <p:cNvSpPr>
              <a:spLocks noChangeShapeType="1"/>
            </p:cNvSpPr>
            <p:nvPr userDrawn="1"/>
          </p:nvSpPr>
          <p:spPr bwMode="auto">
            <a:xfrm>
              <a:off x="5904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5" name="Line 699"/>
            <p:cNvSpPr>
              <a:spLocks noChangeShapeType="1"/>
            </p:cNvSpPr>
            <p:nvPr userDrawn="1"/>
          </p:nvSpPr>
          <p:spPr bwMode="auto">
            <a:xfrm>
              <a:off x="615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6" name="Line 700"/>
            <p:cNvSpPr>
              <a:spLocks noChangeShapeType="1"/>
            </p:cNvSpPr>
            <p:nvPr userDrawn="1"/>
          </p:nvSpPr>
          <p:spPr bwMode="auto">
            <a:xfrm>
              <a:off x="615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7" name="Line 701"/>
            <p:cNvSpPr>
              <a:spLocks noChangeShapeType="1"/>
            </p:cNvSpPr>
            <p:nvPr userDrawn="1"/>
          </p:nvSpPr>
          <p:spPr bwMode="auto">
            <a:xfrm>
              <a:off x="641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8" name="Line 702"/>
            <p:cNvSpPr>
              <a:spLocks noChangeShapeType="1"/>
            </p:cNvSpPr>
            <p:nvPr userDrawn="1"/>
          </p:nvSpPr>
          <p:spPr bwMode="auto">
            <a:xfrm>
              <a:off x="641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899" name="Line 703"/>
            <p:cNvSpPr>
              <a:spLocks noChangeShapeType="1"/>
            </p:cNvSpPr>
            <p:nvPr userDrawn="1"/>
          </p:nvSpPr>
          <p:spPr bwMode="auto">
            <a:xfrm>
              <a:off x="666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0" name="Line 704"/>
            <p:cNvSpPr>
              <a:spLocks noChangeShapeType="1"/>
            </p:cNvSpPr>
            <p:nvPr userDrawn="1"/>
          </p:nvSpPr>
          <p:spPr bwMode="auto">
            <a:xfrm>
              <a:off x="666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1" name="Line 705"/>
            <p:cNvSpPr>
              <a:spLocks noChangeShapeType="1"/>
            </p:cNvSpPr>
            <p:nvPr userDrawn="1"/>
          </p:nvSpPr>
          <p:spPr bwMode="auto">
            <a:xfrm>
              <a:off x="692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2" name="Line 706"/>
            <p:cNvSpPr>
              <a:spLocks noChangeShapeType="1"/>
            </p:cNvSpPr>
            <p:nvPr userDrawn="1"/>
          </p:nvSpPr>
          <p:spPr bwMode="auto">
            <a:xfrm>
              <a:off x="692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3" name="Line 707"/>
            <p:cNvSpPr>
              <a:spLocks noChangeShapeType="1"/>
            </p:cNvSpPr>
            <p:nvPr userDrawn="1"/>
          </p:nvSpPr>
          <p:spPr bwMode="auto">
            <a:xfrm>
              <a:off x="717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4" name="Line 708"/>
            <p:cNvSpPr>
              <a:spLocks noChangeShapeType="1"/>
            </p:cNvSpPr>
            <p:nvPr userDrawn="1"/>
          </p:nvSpPr>
          <p:spPr bwMode="auto">
            <a:xfrm>
              <a:off x="717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5" name="Line 709"/>
            <p:cNvSpPr>
              <a:spLocks noChangeShapeType="1"/>
            </p:cNvSpPr>
            <p:nvPr userDrawn="1"/>
          </p:nvSpPr>
          <p:spPr bwMode="auto">
            <a:xfrm>
              <a:off x="743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6" name="Line 710"/>
            <p:cNvSpPr>
              <a:spLocks noChangeShapeType="1"/>
            </p:cNvSpPr>
            <p:nvPr userDrawn="1"/>
          </p:nvSpPr>
          <p:spPr bwMode="auto">
            <a:xfrm>
              <a:off x="743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7" name="Line 711"/>
            <p:cNvSpPr>
              <a:spLocks noChangeShapeType="1"/>
            </p:cNvSpPr>
            <p:nvPr userDrawn="1"/>
          </p:nvSpPr>
          <p:spPr bwMode="auto">
            <a:xfrm>
              <a:off x="361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8" name="Line 712"/>
            <p:cNvSpPr>
              <a:spLocks noChangeShapeType="1"/>
            </p:cNvSpPr>
            <p:nvPr userDrawn="1"/>
          </p:nvSpPr>
          <p:spPr bwMode="auto">
            <a:xfrm>
              <a:off x="361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09" name="Line 713"/>
            <p:cNvSpPr>
              <a:spLocks noChangeShapeType="1"/>
            </p:cNvSpPr>
            <p:nvPr userDrawn="1"/>
          </p:nvSpPr>
          <p:spPr bwMode="auto">
            <a:xfrm>
              <a:off x="387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0" name="Line 714"/>
            <p:cNvSpPr>
              <a:spLocks noChangeShapeType="1"/>
            </p:cNvSpPr>
            <p:nvPr userDrawn="1"/>
          </p:nvSpPr>
          <p:spPr bwMode="auto">
            <a:xfrm>
              <a:off x="387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1" name="Line 715"/>
            <p:cNvSpPr>
              <a:spLocks noChangeShapeType="1"/>
            </p:cNvSpPr>
            <p:nvPr userDrawn="1"/>
          </p:nvSpPr>
          <p:spPr bwMode="auto">
            <a:xfrm>
              <a:off x="412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2" name="Line 716"/>
            <p:cNvSpPr>
              <a:spLocks noChangeShapeType="1"/>
            </p:cNvSpPr>
            <p:nvPr userDrawn="1"/>
          </p:nvSpPr>
          <p:spPr bwMode="auto">
            <a:xfrm>
              <a:off x="412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3" name="Line 717"/>
            <p:cNvSpPr>
              <a:spLocks noChangeShapeType="1"/>
            </p:cNvSpPr>
            <p:nvPr userDrawn="1"/>
          </p:nvSpPr>
          <p:spPr bwMode="auto">
            <a:xfrm>
              <a:off x="438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4" name="Line 718"/>
            <p:cNvSpPr>
              <a:spLocks noChangeShapeType="1"/>
            </p:cNvSpPr>
            <p:nvPr userDrawn="1"/>
          </p:nvSpPr>
          <p:spPr bwMode="auto">
            <a:xfrm>
              <a:off x="438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5" name="Line 719"/>
            <p:cNvSpPr>
              <a:spLocks noChangeShapeType="1"/>
            </p:cNvSpPr>
            <p:nvPr userDrawn="1"/>
          </p:nvSpPr>
          <p:spPr bwMode="auto">
            <a:xfrm>
              <a:off x="4634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6" name="Line 720"/>
            <p:cNvSpPr>
              <a:spLocks noChangeShapeType="1"/>
            </p:cNvSpPr>
            <p:nvPr userDrawn="1"/>
          </p:nvSpPr>
          <p:spPr bwMode="auto">
            <a:xfrm>
              <a:off x="4634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7" name="Line 721"/>
            <p:cNvSpPr>
              <a:spLocks noChangeShapeType="1"/>
            </p:cNvSpPr>
            <p:nvPr userDrawn="1"/>
          </p:nvSpPr>
          <p:spPr bwMode="auto">
            <a:xfrm>
              <a:off x="488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8" name="Line 722"/>
            <p:cNvSpPr>
              <a:spLocks noChangeShapeType="1"/>
            </p:cNvSpPr>
            <p:nvPr userDrawn="1"/>
          </p:nvSpPr>
          <p:spPr bwMode="auto">
            <a:xfrm>
              <a:off x="488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19" name="Line 723"/>
            <p:cNvSpPr>
              <a:spLocks noChangeShapeType="1"/>
            </p:cNvSpPr>
            <p:nvPr userDrawn="1"/>
          </p:nvSpPr>
          <p:spPr bwMode="auto">
            <a:xfrm>
              <a:off x="514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0" name="Line 724"/>
            <p:cNvSpPr>
              <a:spLocks noChangeShapeType="1"/>
            </p:cNvSpPr>
            <p:nvPr userDrawn="1"/>
          </p:nvSpPr>
          <p:spPr bwMode="auto">
            <a:xfrm>
              <a:off x="514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1" name="Line 725"/>
            <p:cNvSpPr>
              <a:spLocks noChangeShapeType="1"/>
            </p:cNvSpPr>
            <p:nvPr userDrawn="1"/>
          </p:nvSpPr>
          <p:spPr bwMode="auto">
            <a:xfrm>
              <a:off x="539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2" name="Line 726"/>
            <p:cNvSpPr>
              <a:spLocks noChangeShapeType="1"/>
            </p:cNvSpPr>
            <p:nvPr userDrawn="1"/>
          </p:nvSpPr>
          <p:spPr bwMode="auto">
            <a:xfrm>
              <a:off x="539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3" name="Line 727"/>
            <p:cNvSpPr>
              <a:spLocks noChangeShapeType="1"/>
            </p:cNvSpPr>
            <p:nvPr userDrawn="1"/>
          </p:nvSpPr>
          <p:spPr bwMode="auto">
            <a:xfrm>
              <a:off x="565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4" name="Line 728"/>
            <p:cNvSpPr>
              <a:spLocks noChangeShapeType="1"/>
            </p:cNvSpPr>
            <p:nvPr userDrawn="1"/>
          </p:nvSpPr>
          <p:spPr bwMode="auto">
            <a:xfrm>
              <a:off x="565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5" name="Line 729"/>
            <p:cNvSpPr>
              <a:spLocks noChangeShapeType="1"/>
            </p:cNvSpPr>
            <p:nvPr userDrawn="1"/>
          </p:nvSpPr>
          <p:spPr bwMode="auto">
            <a:xfrm>
              <a:off x="5904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6" name="Line 730"/>
            <p:cNvSpPr>
              <a:spLocks noChangeShapeType="1"/>
            </p:cNvSpPr>
            <p:nvPr userDrawn="1"/>
          </p:nvSpPr>
          <p:spPr bwMode="auto">
            <a:xfrm>
              <a:off x="5904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7" name="Line 731"/>
            <p:cNvSpPr>
              <a:spLocks noChangeShapeType="1"/>
            </p:cNvSpPr>
            <p:nvPr userDrawn="1"/>
          </p:nvSpPr>
          <p:spPr bwMode="auto">
            <a:xfrm>
              <a:off x="6158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8" name="Line 732"/>
            <p:cNvSpPr>
              <a:spLocks noChangeShapeType="1"/>
            </p:cNvSpPr>
            <p:nvPr userDrawn="1"/>
          </p:nvSpPr>
          <p:spPr bwMode="auto">
            <a:xfrm>
              <a:off x="6158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29" name="Line 733"/>
            <p:cNvSpPr>
              <a:spLocks noChangeShapeType="1"/>
            </p:cNvSpPr>
            <p:nvPr userDrawn="1"/>
          </p:nvSpPr>
          <p:spPr bwMode="auto">
            <a:xfrm>
              <a:off x="641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0" name="Line 734"/>
            <p:cNvSpPr>
              <a:spLocks noChangeShapeType="1"/>
            </p:cNvSpPr>
            <p:nvPr userDrawn="1"/>
          </p:nvSpPr>
          <p:spPr bwMode="auto">
            <a:xfrm>
              <a:off x="641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1" name="Line 735"/>
            <p:cNvSpPr>
              <a:spLocks noChangeShapeType="1"/>
            </p:cNvSpPr>
            <p:nvPr userDrawn="1"/>
          </p:nvSpPr>
          <p:spPr bwMode="auto">
            <a:xfrm>
              <a:off x="666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2" name="Line 736"/>
            <p:cNvSpPr>
              <a:spLocks noChangeShapeType="1"/>
            </p:cNvSpPr>
            <p:nvPr userDrawn="1"/>
          </p:nvSpPr>
          <p:spPr bwMode="auto">
            <a:xfrm>
              <a:off x="666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3" name="Line 737"/>
            <p:cNvSpPr>
              <a:spLocks noChangeShapeType="1"/>
            </p:cNvSpPr>
            <p:nvPr userDrawn="1"/>
          </p:nvSpPr>
          <p:spPr bwMode="auto">
            <a:xfrm>
              <a:off x="6922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4" name="Line 738"/>
            <p:cNvSpPr>
              <a:spLocks noChangeShapeType="1"/>
            </p:cNvSpPr>
            <p:nvPr userDrawn="1"/>
          </p:nvSpPr>
          <p:spPr bwMode="auto">
            <a:xfrm>
              <a:off x="6922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5" name="Line 739"/>
            <p:cNvSpPr>
              <a:spLocks noChangeShapeType="1"/>
            </p:cNvSpPr>
            <p:nvPr userDrawn="1"/>
          </p:nvSpPr>
          <p:spPr bwMode="auto">
            <a:xfrm>
              <a:off x="7176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6" name="Line 740"/>
            <p:cNvSpPr>
              <a:spLocks noChangeShapeType="1"/>
            </p:cNvSpPr>
            <p:nvPr userDrawn="1"/>
          </p:nvSpPr>
          <p:spPr bwMode="auto">
            <a:xfrm>
              <a:off x="7176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7" name="Line 741"/>
            <p:cNvSpPr>
              <a:spLocks noChangeShapeType="1"/>
            </p:cNvSpPr>
            <p:nvPr userDrawn="1"/>
          </p:nvSpPr>
          <p:spPr bwMode="auto">
            <a:xfrm>
              <a:off x="7430" y="6032500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8" name="Line 742"/>
            <p:cNvSpPr>
              <a:spLocks noChangeShapeType="1"/>
            </p:cNvSpPr>
            <p:nvPr userDrawn="1"/>
          </p:nvSpPr>
          <p:spPr bwMode="auto">
            <a:xfrm>
              <a:off x="7430" y="6435725"/>
              <a:ext cx="0" cy="60325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39" name="Line 743"/>
            <p:cNvSpPr>
              <a:spLocks noChangeShapeType="1"/>
            </p:cNvSpPr>
            <p:nvPr userDrawn="1"/>
          </p:nvSpPr>
          <p:spPr bwMode="auto">
            <a:xfrm flipH="1">
              <a:off x="3598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0" name="Line 744"/>
            <p:cNvSpPr>
              <a:spLocks noChangeShapeType="1"/>
            </p:cNvSpPr>
            <p:nvPr userDrawn="1"/>
          </p:nvSpPr>
          <p:spPr bwMode="auto">
            <a:xfrm flipH="1">
              <a:off x="3598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1" name="Line 745"/>
            <p:cNvSpPr>
              <a:spLocks noChangeShapeType="1"/>
            </p:cNvSpPr>
            <p:nvPr userDrawn="1"/>
          </p:nvSpPr>
          <p:spPr bwMode="auto">
            <a:xfrm flipH="1">
              <a:off x="3854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2" name="Line 746"/>
            <p:cNvSpPr>
              <a:spLocks noChangeShapeType="1"/>
            </p:cNvSpPr>
            <p:nvPr userDrawn="1"/>
          </p:nvSpPr>
          <p:spPr bwMode="auto">
            <a:xfrm flipH="1">
              <a:off x="3854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3" name="Line 747"/>
            <p:cNvSpPr>
              <a:spLocks noChangeShapeType="1"/>
            </p:cNvSpPr>
            <p:nvPr userDrawn="1"/>
          </p:nvSpPr>
          <p:spPr bwMode="auto">
            <a:xfrm flipH="1">
              <a:off x="4108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4" name="Line 748"/>
            <p:cNvSpPr>
              <a:spLocks noChangeShapeType="1"/>
            </p:cNvSpPr>
            <p:nvPr userDrawn="1"/>
          </p:nvSpPr>
          <p:spPr bwMode="auto">
            <a:xfrm flipH="1">
              <a:off x="4108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5" name="Line 749"/>
            <p:cNvSpPr>
              <a:spLocks noChangeShapeType="1"/>
            </p:cNvSpPr>
            <p:nvPr userDrawn="1"/>
          </p:nvSpPr>
          <p:spPr bwMode="auto">
            <a:xfrm flipH="1">
              <a:off x="4362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6" name="Line 750"/>
            <p:cNvSpPr>
              <a:spLocks noChangeShapeType="1"/>
            </p:cNvSpPr>
            <p:nvPr userDrawn="1"/>
          </p:nvSpPr>
          <p:spPr bwMode="auto">
            <a:xfrm flipH="1">
              <a:off x="4362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7" name="Line 751"/>
            <p:cNvSpPr>
              <a:spLocks noChangeShapeType="1"/>
            </p:cNvSpPr>
            <p:nvPr userDrawn="1"/>
          </p:nvSpPr>
          <p:spPr bwMode="auto">
            <a:xfrm flipH="1">
              <a:off x="4616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8" name="Line 752"/>
            <p:cNvSpPr>
              <a:spLocks noChangeShapeType="1"/>
            </p:cNvSpPr>
            <p:nvPr userDrawn="1"/>
          </p:nvSpPr>
          <p:spPr bwMode="auto">
            <a:xfrm flipH="1">
              <a:off x="4616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49" name="Line 753"/>
            <p:cNvSpPr>
              <a:spLocks noChangeShapeType="1"/>
            </p:cNvSpPr>
            <p:nvPr userDrawn="1"/>
          </p:nvSpPr>
          <p:spPr bwMode="auto">
            <a:xfrm flipH="1">
              <a:off x="4870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0" name="Line 754"/>
            <p:cNvSpPr>
              <a:spLocks noChangeShapeType="1"/>
            </p:cNvSpPr>
            <p:nvPr userDrawn="1"/>
          </p:nvSpPr>
          <p:spPr bwMode="auto">
            <a:xfrm flipH="1">
              <a:off x="4870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1" name="Line 755"/>
            <p:cNvSpPr>
              <a:spLocks noChangeShapeType="1"/>
            </p:cNvSpPr>
            <p:nvPr userDrawn="1"/>
          </p:nvSpPr>
          <p:spPr bwMode="auto">
            <a:xfrm flipH="1">
              <a:off x="5124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2" name="Line 756"/>
            <p:cNvSpPr>
              <a:spLocks noChangeShapeType="1"/>
            </p:cNvSpPr>
            <p:nvPr userDrawn="1"/>
          </p:nvSpPr>
          <p:spPr bwMode="auto">
            <a:xfrm flipH="1">
              <a:off x="5124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3" name="Line 757"/>
            <p:cNvSpPr>
              <a:spLocks noChangeShapeType="1"/>
            </p:cNvSpPr>
            <p:nvPr userDrawn="1"/>
          </p:nvSpPr>
          <p:spPr bwMode="auto">
            <a:xfrm flipH="1">
              <a:off x="5378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4" name="Line 758"/>
            <p:cNvSpPr>
              <a:spLocks noChangeShapeType="1"/>
            </p:cNvSpPr>
            <p:nvPr userDrawn="1"/>
          </p:nvSpPr>
          <p:spPr bwMode="auto">
            <a:xfrm flipH="1">
              <a:off x="5378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5" name="Line 759"/>
            <p:cNvSpPr>
              <a:spLocks noChangeShapeType="1"/>
            </p:cNvSpPr>
            <p:nvPr userDrawn="1"/>
          </p:nvSpPr>
          <p:spPr bwMode="auto">
            <a:xfrm flipH="1">
              <a:off x="5632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6" name="Line 760"/>
            <p:cNvSpPr>
              <a:spLocks noChangeShapeType="1"/>
            </p:cNvSpPr>
            <p:nvPr userDrawn="1"/>
          </p:nvSpPr>
          <p:spPr bwMode="auto">
            <a:xfrm flipH="1">
              <a:off x="5632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7" name="Line 761"/>
            <p:cNvSpPr>
              <a:spLocks noChangeShapeType="1"/>
            </p:cNvSpPr>
            <p:nvPr userDrawn="1"/>
          </p:nvSpPr>
          <p:spPr bwMode="auto">
            <a:xfrm flipH="1">
              <a:off x="5886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8" name="Line 762"/>
            <p:cNvSpPr>
              <a:spLocks noChangeShapeType="1"/>
            </p:cNvSpPr>
            <p:nvPr userDrawn="1"/>
          </p:nvSpPr>
          <p:spPr bwMode="auto">
            <a:xfrm flipH="1">
              <a:off x="5886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59" name="Line 763"/>
            <p:cNvSpPr>
              <a:spLocks noChangeShapeType="1"/>
            </p:cNvSpPr>
            <p:nvPr userDrawn="1"/>
          </p:nvSpPr>
          <p:spPr bwMode="auto">
            <a:xfrm flipH="1">
              <a:off x="6140" y="6064250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0" name="Line 764"/>
            <p:cNvSpPr>
              <a:spLocks noChangeShapeType="1"/>
            </p:cNvSpPr>
            <p:nvPr userDrawn="1"/>
          </p:nvSpPr>
          <p:spPr bwMode="auto">
            <a:xfrm flipH="1">
              <a:off x="6140" y="6467475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1" name="Line 765"/>
            <p:cNvSpPr>
              <a:spLocks noChangeShapeType="1"/>
            </p:cNvSpPr>
            <p:nvPr userDrawn="1"/>
          </p:nvSpPr>
          <p:spPr bwMode="auto">
            <a:xfrm flipH="1">
              <a:off x="6394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2" name="Line 766"/>
            <p:cNvSpPr>
              <a:spLocks noChangeShapeType="1"/>
            </p:cNvSpPr>
            <p:nvPr userDrawn="1"/>
          </p:nvSpPr>
          <p:spPr bwMode="auto">
            <a:xfrm flipH="1">
              <a:off x="6394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3" name="Line 767"/>
            <p:cNvSpPr>
              <a:spLocks noChangeShapeType="1"/>
            </p:cNvSpPr>
            <p:nvPr userDrawn="1"/>
          </p:nvSpPr>
          <p:spPr bwMode="auto">
            <a:xfrm flipH="1">
              <a:off x="6648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4" name="Line 768"/>
            <p:cNvSpPr>
              <a:spLocks noChangeShapeType="1"/>
            </p:cNvSpPr>
            <p:nvPr userDrawn="1"/>
          </p:nvSpPr>
          <p:spPr bwMode="auto">
            <a:xfrm flipH="1">
              <a:off x="6648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5" name="Line 769"/>
            <p:cNvSpPr>
              <a:spLocks noChangeShapeType="1"/>
            </p:cNvSpPr>
            <p:nvPr userDrawn="1"/>
          </p:nvSpPr>
          <p:spPr bwMode="auto">
            <a:xfrm flipH="1">
              <a:off x="6902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6" name="Line 770"/>
            <p:cNvSpPr>
              <a:spLocks noChangeShapeType="1"/>
            </p:cNvSpPr>
            <p:nvPr userDrawn="1"/>
          </p:nvSpPr>
          <p:spPr bwMode="auto">
            <a:xfrm flipH="1">
              <a:off x="6902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7" name="Line 771"/>
            <p:cNvSpPr>
              <a:spLocks noChangeShapeType="1"/>
            </p:cNvSpPr>
            <p:nvPr userDrawn="1"/>
          </p:nvSpPr>
          <p:spPr bwMode="auto">
            <a:xfrm flipH="1">
              <a:off x="7156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8" name="Line 772"/>
            <p:cNvSpPr>
              <a:spLocks noChangeShapeType="1"/>
            </p:cNvSpPr>
            <p:nvPr userDrawn="1"/>
          </p:nvSpPr>
          <p:spPr bwMode="auto">
            <a:xfrm flipH="1">
              <a:off x="7156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69" name="Line 773"/>
            <p:cNvSpPr>
              <a:spLocks noChangeShapeType="1"/>
            </p:cNvSpPr>
            <p:nvPr userDrawn="1"/>
          </p:nvSpPr>
          <p:spPr bwMode="auto">
            <a:xfrm flipH="1">
              <a:off x="7410" y="6064250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70" name="Line 774"/>
            <p:cNvSpPr>
              <a:spLocks noChangeShapeType="1"/>
            </p:cNvSpPr>
            <p:nvPr userDrawn="1"/>
          </p:nvSpPr>
          <p:spPr bwMode="auto">
            <a:xfrm flipH="1">
              <a:off x="7410" y="6467475"/>
              <a:ext cx="38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  <p:sp>
          <p:nvSpPr>
            <p:cNvPr id="971" name="Line 775"/>
            <p:cNvSpPr>
              <a:spLocks noChangeShapeType="1"/>
            </p:cNvSpPr>
            <p:nvPr userDrawn="1"/>
          </p:nvSpPr>
          <p:spPr bwMode="auto">
            <a:xfrm flipH="1">
              <a:off x="7412" y="3566"/>
              <a:ext cx="36" cy="0"/>
            </a:xfrm>
            <a:prstGeom prst="line">
              <a:avLst/>
            </a:prstGeom>
            <a:noFill/>
            <a:ln w="11113" cap="flat">
              <a:solidFill>
                <a:srgbClr val="F2F2F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1"/>
            </a:p>
          </p:txBody>
        </p:sp>
      </p:grpSp>
      <p:pic>
        <p:nvPicPr>
          <p:cNvPr id="1572" name="Picture 1571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053138"/>
            <a:ext cx="1919288" cy="4163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2167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ntents">
    <p:bg>
      <p:bgPr>
        <a:solidFill>
          <a:srgbClr val="A9A9A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2209" y="315023"/>
            <a:ext cx="6282299" cy="62736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998" y="1676402"/>
            <a:ext cx="5065351" cy="3975100"/>
          </a:xfrm>
        </p:spPr>
        <p:txBody>
          <a:bodyPr>
            <a:noAutofit/>
          </a:bodyPr>
          <a:lstStyle>
            <a:lvl1pPr marL="514338" indent="-514338">
              <a:lnSpc>
                <a:spcPct val="95000"/>
              </a:lnSpc>
              <a:spcBef>
                <a:spcPts val="200"/>
              </a:spcBef>
              <a:buFont typeface="+mj-lt"/>
              <a:buAutoNum type="arabicPeriod"/>
              <a:defRPr sz="3000" b="0" spc="-51" baseline="0">
                <a:solidFill>
                  <a:schemeClr val="tx2"/>
                </a:solidFill>
              </a:defRPr>
            </a:lvl1pPr>
            <a:lvl2pPr marL="514338" indent="-514338">
              <a:lnSpc>
                <a:spcPct val="95000"/>
              </a:lnSpc>
              <a:spcBef>
                <a:spcPts val="200"/>
              </a:spcBef>
              <a:buClr>
                <a:schemeClr val="bg2"/>
              </a:buClr>
              <a:buFont typeface="+mj-lt"/>
              <a:buAutoNum type="arabicPeriod"/>
              <a:defRPr sz="3000" b="0" spc="-51" baseline="0">
                <a:solidFill>
                  <a:schemeClr val="bg2"/>
                </a:solidFill>
              </a:defRPr>
            </a:lvl2pPr>
            <a:lvl3pPr marL="514338" indent="-514338">
              <a:lnSpc>
                <a:spcPct val="95000"/>
              </a:lnSpc>
              <a:spcBef>
                <a:spcPts val="200"/>
              </a:spcBef>
              <a:buClr>
                <a:schemeClr val="bg2"/>
              </a:buClr>
              <a:buFont typeface="+mj-lt"/>
              <a:buAutoNum type="arabicPeriod"/>
              <a:defRPr sz="3000" b="0" spc="-51" baseline="0">
                <a:solidFill>
                  <a:schemeClr val="bg2"/>
                </a:solidFill>
              </a:defRPr>
            </a:lvl3pPr>
            <a:lvl4pPr marL="514338" indent="-514338">
              <a:lnSpc>
                <a:spcPct val="95000"/>
              </a:lnSpc>
              <a:spcBef>
                <a:spcPts val="200"/>
              </a:spcBef>
              <a:buClr>
                <a:schemeClr val="bg2"/>
              </a:buClr>
              <a:buFont typeface="+mj-lt"/>
              <a:buAutoNum type="arabicPeriod"/>
              <a:defRPr sz="3000" b="0" spc="-51" baseline="0">
                <a:solidFill>
                  <a:schemeClr val="bg2"/>
                </a:solidFill>
              </a:defRPr>
            </a:lvl4pPr>
            <a:lvl5pPr marL="514338" indent="-514338">
              <a:lnSpc>
                <a:spcPct val="95000"/>
              </a:lnSpc>
              <a:spcBef>
                <a:spcPts val="200"/>
              </a:spcBef>
              <a:buClr>
                <a:schemeClr val="bg2"/>
              </a:buClr>
              <a:buFont typeface="+mj-lt"/>
              <a:buAutoNum type="arabicPeriod"/>
              <a:defRPr sz="3000" b="0" spc="-51" baseline="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3393809-FBC1-48C7-96B0-EE67DC897976}" type="datetime1">
              <a:rPr lang="en-GB" smtClean="0"/>
              <a:t>22/02/2024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Presentation title [ &gt; Insert &gt; Header &amp; Footer ]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3381702-59A5-4643-AE93-D7BF7F78153B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763" y="6260401"/>
            <a:ext cx="1170000" cy="26099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622209" y="315023"/>
            <a:ext cx="6282299" cy="627366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5763" y="6260401"/>
            <a:ext cx="1170000" cy="260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340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ntents Option 1">
    <p:bg>
      <p:bgPr>
        <a:solidFill>
          <a:srgbClr val="A9A9A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2209" y="315023"/>
            <a:ext cx="6282299" cy="62736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998" y="1676402"/>
            <a:ext cx="5065351" cy="3975100"/>
          </a:xfrm>
        </p:spPr>
        <p:txBody>
          <a:bodyPr>
            <a:noAutofit/>
          </a:bodyPr>
          <a:lstStyle>
            <a:lvl1pPr marL="514338" indent="-514338">
              <a:lnSpc>
                <a:spcPct val="95000"/>
              </a:lnSpc>
              <a:spcBef>
                <a:spcPts val="200"/>
              </a:spcBef>
              <a:buFont typeface="+mj-lt"/>
              <a:buAutoNum type="arabicPeriod"/>
              <a:defRPr sz="3000" b="0" spc="-51" baseline="0">
                <a:solidFill>
                  <a:schemeClr val="tx2"/>
                </a:solidFill>
              </a:defRPr>
            </a:lvl1pPr>
            <a:lvl2pPr marL="514338" indent="-514338">
              <a:lnSpc>
                <a:spcPct val="95000"/>
              </a:lnSpc>
              <a:spcBef>
                <a:spcPts val="200"/>
              </a:spcBef>
              <a:buClr>
                <a:schemeClr val="bg2"/>
              </a:buClr>
              <a:buFont typeface="+mj-lt"/>
              <a:buAutoNum type="arabicPeriod"/>
              <a:defRPr sz="3000" b="0" spc="-51" baseline="0">
                <a:solidFill>
                  <a:schemeClr val="bg2"/>
                </a:solidFill>
              </a:defRPr>
            </a:lvl2pPr>
            <a:lvl3pPr marL="514338" indent="-514338">
              <a:lnSpc>
                <a:spcPct val="95000"/>
              </a:lnSpc>
              <a:spcBef>
                <a:spcPts val="200"/>
              </a:spcBef>
              <a:buClr>
                <a:schemeClr val="bg2"/>
              </a:buClr>
              <a:buFont typeface="+mj-lt"/>
              <a:buAutoNum type="arabicPeriod"/>
              <a:defRPr sz="3000" b="0" spc="-51" baseline="0">
                <a:solidFill>
                  <a:schemeClr val="bg2"/>
                </a:solidFill>
              </a:defRPr>
            </a:lvl3pPr>
            <a:lvl4pPr marL="514338" indent="-514338">
              <a:lnSpc>
                <a:spcPct val="95000"/>
              </a:lnSpc>
              <a:spcBef>
                <a:spcPts val="200"/>
              </a:spcBef>
              <a:buClr>
                <a:schemeClr val="bg2"/>
              </a:buClr>
              <a:buFont typeface="+mj-lt"/>
              <a:buAutoNum type="arabicPeriod"/>
              <a:defRPr sz="3000" b="0" spc="-51" baseline="0">
                <a:solidFill>
                  <a:schemeClr val="bg2"/>
                </a:solidFill>
              </a:defRPr>
            </a:lvl4pPr>
            <a:lvl5pPr marL="514338" indent="-514338">
              <a:lnSpc>
                <a:spcPct val="95000"/>
              </a:lnSpc>
              <a:spcBef>
                <a:spcPts val="200"/>
              </a:spcBef>
              <a:buClr>
                <a:schemeClr val="bg2"/>
              </a:buClr>
              <a:buFont typeface="+mj-lt"/>
              <a:buAutoNum type="arabicPeriod"/>
              <a:defRPr sz="3000" b="0" spc="-51" baseline="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6C2BA8E-7E52-49BE-A0DE-79E8E7FCE955}" type="datetime1">
              <a:rPr lang="en-GB" smtClean="0"/>
              <a:t>22/02/2024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Presentation title [ &gt; Insert &gt; Header &amp; Footer ]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3381702-59A5-4643-AE93-D7BF7F78153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Freeform 69"/>
          <p:cNvSpPr>
            <a:spLocks/>
          </p:cNvSpPr>
          <p:nvPr/>
        </p:nvSpPr>
        <p:spPr bwMode="ltGray">
          <a:xfrm>
            <a:off x="7296827" y="1573214"/>
            <a:ext cx="4153259" cy="4138039"/>
          </a:xfrm>
          <a:custGeom>
            <a:avLst/>
            <a:gdLst>
              <a:gd name="T0" fmla="*/ 0 w 771"/>
              <a:gd name="T1" fmla="*/ 15 h 768"/>
              <a:gd name="T2" fmla="*/ 3 w 771"/>
              <a:gd name="T3" fmla="*/ 39 h 768"/>
              <a:gd name="T4" fmla="*/ 44 w 771"/>
              <a:gd name="T5" fmla="*/ 178 h 768"/>
              <a:gd name="T6" fmla="*/ 59 w 771"/>
              <a:gd name="T7" fmla="*/ 215 h 768"/>
              <a:gd name="T8" fmla="*/ 48 w 771"/>
              <a:gd name="T9" fmla="*/ 135 h 768"/>
              <a:gd name="T10" fmla="*/ 30 w 771"/>
              <a:gd name="T11" fmla="*/ 50 h 768"/>
              <a:gd name="T12" fmla="*/ 154 w 771"/>
              <a:gd name="T13" fmla="*/ 171 h 768"/>
              <a:gd name="T14" fmla="*/ 371 w 771"/>
              <a:gd name="T15" fmla="*/ 380 h 768"/>
              <a:gd name="T16" fmla="*/ 68 w 771"/>
              <a:gd name="T17" fmla="*/ 693 h 768"/>
              <a:gd name="T18" fmla="*/ 77 w 771"/>
              <a:gd name="T19" fmla="*/ 596 h 768"/>
              <a:gd name="T20" fmla="*/ 71 w 771"/>
              <a:gd name="T21" fmla="*/ 539 h 768"/>
              <a:gd name="T22" fmla="*/ 48 w 771"/>
              <a:gd name="T23" fmla="*/ 585 h 768"/>
              <a:gd name="T24" fmla="*/ 14 w 771"/>
              <a:gd name="T25" fmla="*/ 711 h 768"/>
              <a:gd name="T26" fmla="*/ 7 w 771"/>
              <a:gd name="T27" fmla="*/ 732 h 768"/>
              <a:gd name="T28" fmla="*/ 15 w 771"/>
              <a:gd name="T29" fmla="*/ 766 h 768"/>
              <a:gd name="T30" fmla="*/ 36 w 771"/>
              <a:gd name="T31" fmla="*/ 767 h 768"/>
              <a:gd name="T32" fmla="*/ 73 w 771"/>
              <a:gd name="T33" fmla="*/ 757 h 768"/>
              <a:gd name="T34" fmla="*/ 193 w 771"/>
              <a:gd name="T35" fmla="*/ 733 h 768"/>
              <a:gd name="T36" fmla="*/ 246 w 771"/>
              <a:gd name="T37" fmla="*/ 712 h 768"/>
              <a:gd name="T38" fmla="*/ 177 w 771"/>
              <a:gd name="T39" fmla="*/ 721 h 768"/>
              <a:gd name="T40" fmla="*/ 73 w 771"/>
              <a:gd name="T41" fmla="*/ 734 h 768"/>
              <a:gd name="T42" fmla="*/ 178 w 771"/>
              <a:gd name="T43" fmla="*/ 621 h 768"/>
              <a:gd name="T44" fmla="*/ 392 w 771"/>
              <a:gd name="T45" fmla="*/ 400 h 768"/>
              <a:gd name="T46" fmla="*/ 630 w 771"/>
              <a:gd name="T47" fmla="*/ 630 h 768"/>
              <a:gd name="T48" fmla="*/ 725 w 771"/>
              <a:gd name="T49" fmla="*/ 727 h 768"/>
              <a:gd name="T50" fmla="*/ 572 w 771"/>
              <a:gd name="T51" fmla="*/ 701 h 768"/>
              <a:gd name="T52" fmla="*/ 539 w 771"/>
              <a:gd name="T53" fmla="*/ 716 h 768"/>
              <a:gd name="T54" fmla="*/ 599 w 771"/>
              <a:gd name="T55" fmla="*/ 736 h 768"/>
              <a:gd name="T56" fmla="*/ 730 w 771"/>
              <a:gd name="T57" fmla="*/ 758 h 768"/>
              <a:gd name="T58" fmla="*/ 753 w 771"/>
              <a:gd name="T59" fmla="*/ 756 h 768"/>
              <a:gd name="T60" fmla="*/ 764 w 771"/>
              <a:gd name="T61" fmla="*/ 725 h 768"/>
              <a:gd name="T62" fmla="*/ 732 w 771"/>
              <a:gd name="T63" fmla="*/ 590 h 768"/>
              <a:gd name="T64" fmla="*/ 716 w 771"/>
              <a:gd name="T65" fmla="*/ 555 h 768"/>
              <a:gd name="T66" fmla="*/ 728 w 771"/>
              <a:gd name="T67" fmla="*/ 631 h 768"/>
              <a:gd name="T68" fmla="*/ 739 w 771"/>
              <a:gd name="T69" fmla="*/ 720 h 768"/>
              <a:gd name="T70" fmla="*/ 534 w 771"/>
              <a:gd name="T71" fmla="*/ 509 h 768"/>
              <a:gd name="T72" fmla="*/ 499 w 771"/>
              <a:gd name="T73" fmla="*/ 285 h 768"/>
              <a:gd name="T74" fmla="*/ 736 w 771"/>
              <a:gd name="T75" fmla="*/ 40 h 768"/>
              <a:gd name="T76" fmla="*/ 709 w 771"/>
              <a:gd name="T77" fmla="*/ 177 h 768"/>
              <a:gd name="T78" fmla="*/ 719 w 771"/>
              <a:gd name="T79" fmla="*/ 231 h 768"/>
              <a:gd name="T80" fmla="*/ 739 w 771"/>
              <a:gd name="T81" fmla="*/ 185 h 768"/>
              <a:gd name="T82" fmla="*/ 763 w 771"/>
              <a:gd name="T83" fmla="*/ 60 h 768"/>
              <a:gd name="T84" fmla="*/ 768 w 771"/>
              <a:gd name="T85" fmla="*/ 41 h 768"/>
              <a:gd name="T86" fmla="*/ 770 w 771"/>
              <a:gd name="T87" fmla="*/ 15 h 768"/>
              <a:gd name="T88" fmla="*/ 755 w 771"/>
              <a:gd name="T89" fmla="*/ 4 h 768"/>
              <a:gd name="T90" fmla="*/ 735 w 771"/>
              <a:gd name="T91" fmla="*/ 6 h 768"/>
              <a:gd name="T92" fmla="*/ 634 w 771"/>
              <a:gd name="T93" fmla="*/ 39 h 768"/>
              <a:gd name="T94" fmla="*/ 542 w 771"/>
              <a:gd name="T95" fmla="*/ 77 h 768"/>
              <a:gd name="T96" fmla="*/ 594 w 771"/>
              <a:gd name="T97" fmla="*/ 66 h 768"/>
              <a:gd name="T98" fmla="*/ 689 w 771"/>
              <a:gd name="T99" fmla="*/ 42 h 768"/>
              <a:gd name="T100" fmla="*/ 636 w 771"/>
              <a:gd name="T101" fmla="*/ 126 h 768"/>
              <a:gd name="T102" fmla="*/ 467 w 771"/>
              <a:gd name="T103" fmla="*/ 286 h 768"/>
              <a:gd name="T104" fmla="*/ 115 w 771"/>
              <a:gd name="T105" fmla="*/ 91 h 768"/>
              <a:gd name="T106" fmla="*/ 172 w 771"/>
              <a:gd name="T107" fmla="*/ 77 h 768"/>
              <a:gd name="T108" fmla="*/ 223 w 771"/>
              <a:gd name="T109" fmla="*/ 78 h 768"/>
              <a:gd name="T110" fmla="*/ 184 w 771"/>
              <a:gd name="T111" fmla="*/ 48 h 768"/>
              <a:gd name="T112" fmla="*/ 40 w 771"/>
              <a:gd name="T113" fmla="*/ 4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71" h="768">
                <a:moveTo>
                  <a:pt x="18" y="0"/>
                </a:moveTo>
                <a:cubicBezTo>
                  <a:pt x="17" y="0"/>
                  <a:pt x="16" y="0"/>
                  <a:pt x="14" y="1"/>
                </a:cubicBezTo>
                <a:cubicBezTo>
                  <a:pt x="12" y="1"/>
                  <a:pt x="9" y="2"/>
                  <a:pt x="7" y="4"/>
                </a:cubicBezTo>
                <a:cubicBezTo>
                  <a:pt x="5" y="6"/>
                  <a:pt x="3" y="8"/>
                  <a:pt x="1" y="11"/>
                </a:cubicBezTo>
                <a:cubicBezTo>
                  <a:pt x="1" y="13"/>
                  <a:pt x="1" y="14"/>
                  <a:pt x="0" y="15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3"/>
                  <a:pt x="1" y="27"/>
                  <a:pt x="1" y="30"/>
                </a:cubicBezTo>
                <a:cubicBezTo>
                  <a:pt x="1" y="31"/>
                  <a:pt x="2" y="33"/>
                  <a:pt x="2" y="35"/>
                </a:cubicBezTo>
                <a:cubicBezTo>
                  <a:pt x="2" y="36"/>
                  <a:pt x="2" y="37"/>
                  <a:pt x="3" y="39"/>
                </a:cubicBezTo>
                <a:cubicBezTo>
                  <a:pt x="5" y="48"/>
                  <a:pt x="9" y="58"/>
                  <a:pt x="13" y="67"/>
                </a:cubicBezTo>
                <a:cubicBezTo>
                  <a:pt x="16" y="76"/>
                  <a:pt x="18" y="85"/>
                  <a:pt x="20" y="95"/>
                </a:cubicBezTo>
                <a:cubicBezTo>
                  <a:pt x="22" y="104"/>
                  <a:pt x="26" y="113"/>
                  <a:pt x="29" y="122"/>
                </a:cubicBezTo>
                <a:cubicBezTo>
                  <a:pt x="31" y="131"/>
                  <a:pt x="34" y="140"/>
                  <a:pt x="36" y="150"/>
                </a:cubicBezTo>
                <a:cubicBezTo>
                  <a:pt x="39" y="159"/>
                  <a:pt x="41" y="168"/>
                  <a:pt x="44" y="178"/>
                </a:cubicBezTo>
                <a:cubicBezTo>
                  <a:pt x="47" y="187"/>
                  <a:pt x="50" y="196"/>
                  <a:pt x="54" y="205"/>
                </a:cubicBezTo>
                <a:cubicBezTo>
                  <a:pt x="55" y="207"/>
                  <a:pt x="56" y="209"/>
                  <a:pt x="57" y="211"/>
                </a:cubicBezTo>
                <a:cubicBezTo>
                  <a:pt x="58" y="213"/>
                  <a:pt x="58" y="213"/>
                  <a:pt x="58" y="213"/>
                </a:cubicBezTo>
                <a:cubicBezTo>
                  <a:pt x="58" y="214"/>
                  <a:pt x="58" y="214"/>
                  <a:pt x="59" y="215"/>
                </a:cubicBezTo>
                <a:cubicBezTo>
                  <a:pt x="59" y="215"/>
                  <a:pt x="59" y="215"/>
                  <a:pt x="59" y="215"/>
                </a:cubicBezTo>
                <a:cubicBezTo>
                  <a:pt x="60" y="215"/>
                  <a:pt x="60" y="215"/>
                  <a:pt x="61" y="215"/>
                </a:cubicBezTo>
                <a:cubicBezTo>
                  <a:pt x="63" y="214"/>
                  <a:pt x="65" y="213"/>
                  <a:pt x="65" y="212"/>
                </a:cubicBezTo>
                <a:cubicBezTo>
                  <a:pt x="61" y="195"/>
                  <a:pt x="55" y="179"/>
                  <a:pt x="53" y="161"/>
                </a:cubicBezTo>
                <a:cubicBezTo>
                  <a:pt x="52" y="157"/>
                  <a:pt x="52" y="153"/>
                  <a:pt x="51" y="148"/>
                </a:cubicBezTo>
                <a:cubicBezTo>
                  <a:pt x="48" y="135"/>
                  <a:pt x="48" y="135"/>
                  <a:pt x="48" y="135"/>
                </a:cubicBezTo>
                <a:cubicBezTo>
                  <a:pt x="47" y="126"/>
                  <a:pt x="44" y="117"/>
                  <a:pt x="42" y="108"/>
                </a:cubicBezTo>
                <a:cubicBezTo>
                  <a:pt x="40" y="99"/>
                  <a:pt x="38" y="91"/>
                  <a:pt x="36" y="82"/>
                </a:cubicBezTo>
                <a:cubicBezTo>
                  <a:pt x="35" y="77"/>
                  <a:pt x="34" y="73"/>
                  <a:pt x="33" y="68"/>
                </a:cubicBezTo>
                <a:cubicBezTo>
                  <a:pt x="32" y="64"/>
                  <a:pt x="31" y="57"/>
                  <a:pt x="30" y="52"/>
                </a:cubicBezTo>
                <a:cubicBezTo>
                  <a:pt x="30" y="51"/>
                  <a:pt x="30" y="51"/>
                  <a:pt x="30" y="50"/>
                </a:cubicBezTo>
                <a:cubicBezTo>
                  <a:pt x="31" y="51"/>
                  <a:pt x="31" y="52"/>
                  <a:pt x="32" y="52"/>
                </a:cubicBezTo>
                <a:cubicBezTo>
                  <a:pt x="45" y="66"/>
                  <a:pt x="58" y="80"/>
                  <a:pt x="72" y="93"/>
                </a:cubicBezTo>
                <a:cubicBezTo>
                  <a:pt x="78" y="100"/>
                  <a:pt x="85" y="106"/>
                  <a:pt x="92" y="112"/>
                </a:cubicBezTo>
                <a:cubicBezTo>
                  <a:pt x="103" y="122"/>
                  <a:pt x="113" y="132"/>
                  <a:pt x="123" y="141"/>
                </a:cubicBezTo>
                <a:cubicBezTo>
                  <a:pt x="134" y="151"/>
                  <a:pt x="144" y="161"/>
                  <a:pt x="154" y="171"/>
                </a:cubicBezTo>
                <a:cubicBezTo>
                  <a:pt x="165" y="180"/>
                  <a:pt x="175" y="190"/>
                  <a:pt x="185" y="199"/>
                </a:cubicBezTo>
                <a:cubicBezTo>
                  <a:pt x="209" y="222"/>
                  <a:pt x="232" y="245"/>
                  <a:pt x="255" y="268"/>
                </a:cubicBezTo>
                <a:cubicBezTo>
                  <a:pt x="285" y="297"/>
                  <a:pt x="315" y="326"/>
                  <a:pt x="345" y="356"/>
                </a:cubicBezTo>
                <a:cubicBezTo>
                  <a:pt x="352" y="362"/>
                  <a:pt x="359" y="369"/>
                  <a:pt x="366" y="376"/>
                </a:cubicBezTo>
                <a:cubicBezTo>
                  <a:pt x="367" y="377"/>
                  <a:pt x="369" y="379"/>
                  <a:pt x="371" y="380"/>
                </a:cubicBezTo>
                <a:cubicBezTo>
                  <a:pt x="344" y="406"/>
                  <a:pt x="317" y="433"/>
                  <a:pt x="291" y="459"/>
                </a:cubicBezTo>
                <a:cubicBezTo>
                  <a:pt x="267" y="483"/>
                  <a:pt x="244" y="506"/>
                  <a:pt x="222" y="530"/>
                </a:cubicBezTo>
                <a:cubicBezTo>
                  <a:pt x="201" y="552"/>
                  <a:pt x="180" y="573"/>
                  <a:pt x="160" y="595"/>
                </a:cubicBezTo>
                <a:cubicBezTo>
                  <a:pt x="139" y="617"/>
                  <a:pt x="119" y="639"/>
                  <a:pt x="98" y="660"/>
                </a:cubicBezTo>
                <a:cubicBezTo>
                  <a:pt x="88" y="671"/>
                  <a:pt x="78" y="682"/>
                  <a:pt x="68" y="693"/>
                </a:cubicBezTo>
                <a:cubicBezTo>
                  <a:pt x="60" y="701"/>
                  <a:pt x="52" y="710"/>
                  <a:pt x="44" y="719"/>
                </a:cubicBezTo>
                <a:cubicBezTo>
                  <a:pt x="45" y="716"/>
                  <a:pt x="45" y="716"/>
                  <a:pt x="45" y="716"/>
                </a:cubicBezTo>
                <a:cubicBezTo>
                  <a:pt x="49" y="702"/>
                  <a:pt x="53" y="688"/>
                  <a:pt x="57" y="673"/>
                </a:cubicBezTo>
                <a:cubicBezTo>
                  <a:pt x="67" y="635"/>
                  <a:pt x="67" y="635"/>
                  <a:pt x="67" y="635"/>
                </a:cubicBezTo>
                <a:cubicBezTo>
                  <a:pt x="71" y="622"/>
                  <a:pt x="74" y="609"/>
                  <a:pt x="77" y="596"/>
                </a:cubicBezTo>
                <a:cubicBezTo>
                  <a:pt x="82" y="576"/>
                  <a:pt x="82" y="576"/>
                  <a:pt x="82" y="576"/>
                </a:cubicBezTo>
                <a:cubicBezTo>
                  <a:pt x="84" y="569"/>
                  <a:pt x="86" y="562"/>
                  <a:pt x="86" y="554"/>
                </a:cubicBezTo>
                <a:cubicBezTo>
                  <a:pt x="86" y="552"/>
                  <a:pt x="86" y="550"/>
                  <a:pt x="84" y="547"/>
                </a:cubicBezTo>
                <a:cubicBezTo>
                  <a:pt x="82" y="546"/>
                  <a:pt x="80" y="544"/>
                  <a:pt x="78" y="542"/>
                </a:cubicBezTo>
                <a:cubicBezTo>
                  <a:pt x="76" y="541"/>
                  <a:pt x="74" y="540"/>
                  <a:pt x="71" y="539"/>
                </a:cubicBezTo>
                <a:cubicBezTo>
                  <a:pt x="71" y="539"/>
                  <a:pt x="70" y="539"/>
                  <a:pt x="69" y="539"/>
                </a:cubicBezTo>
                <a:cubicBezTo>
                  <a:pt x="67" y="539"/>
                  <a:pt x="66" y="540"/>
                  <a:pt x="65" y="541"/>
                </a:cubicBezTo>
                <a:cubicBezTo>
                  <a:pt x="62" y="543"/>
                  <a:pt x="61" y="546"/>
                  <a:pt x="60" y="549"/>
                </a:cubicBezTo>
                <a:cubicBezTo>
                  <a:pt x="57" y="557"/>
                  <a:pt x="53" y="565"/>
                  <a:pt x="51" y="573"/>
                </a:cubicBezTo>
                <a:cubicBezTo>
                  <a:pt x="50" y="577"/>
                  <a:pt x="49" y="581"/>
                  <a:pt x="48" y="585"/>
                </a:cubicBezTo>
                <a:cubicBezTo>
                  <a:pt x="43" y="604"/>
                  <a:pt x="43" y="604"/>
                  <a:pt x="43" y="604"/>
                </a:cubicBezTo>
                <a:cubicBezTo>
                  <a:pt x="39" y="623"/>
                  <a:pt x="39" y="623"/>
                  <a:pt x="39" y="623"/>
                </a:cubicBezTo>
                <a:cubicBezTo>
                  <a:pt x="34" y="641"/>
                  <a:pt x="34" y="641"/>
                  <a:pt x="34" y="641"/>
                </a:cubicBezTo>
                <a:cubicBezTo>
                  <a:pt x="30" y="655"/>
                  <a:pt x="26" y="669"/>
                  <a:pt x="22" y="683"/>
                </a:cubicBezTo>
                <a:cubicBezTo>
                  <a:pt x="14" y="711"/>
                  <a:pt x="14" y="711"/>
                  <a:pt x="14" y="711"/>
                </a:cubicBezTo>
                <a:cubicBezTo>
                  <a:pt x="13" y="714"/>
                  <a:pt x="13" y="714"/>
                  <a:pt x="13" y="714"/>
                </a:cubicBezTo>
                <a:cubicBezTo>
                  <a:pt x="12" y="717"/>
                  <a:pt x="12" y="717"/>
                  <a:pt x="12" y="717"/>
                </a:cubicBezTo>
                <a:cubicBezTo>
                  <a:pt x="11" y="720"/>
                  <a:pt x="10" y="722"/>
                  <a:pt x="9" y="725"/>
                </a:cubicBezTo>
                <a:cubicBezTo>
                  <a:pt x="8" y="728"/>
                  <a:pt x="8" y="728"/>
                  <a:pt x="8" y="728"/>
                </a:cubicBezTo>
                <a:cubicBezTo>
                  <a:pt x="7" y="732"/>
                  <a:pt x="7" y="732"/>
                  <a:pt x="7" y="732"/>
                </a:cubicBezTo>
                <a:cubicBezTo>
                  <a:pt x="7" y="736"/>
                  <a:pt x="6" y="739"/>
                  <a:pt x="5" y="743"/>
                </a:cubicBezTo>
                <a:cubicBezTo>
                  <a:pt x="5" y="746"/>
                  <a:pt x="5" y="749"/>
                  <a:pt x="5" y="752"/>
                </a:cubicBezTo>
                <a:cubicBezTo>
                  <a:pt x="5" y="754"/>
                  <a:pt x="6" y="755"/>
                  <a:pt x="6" y="757"/>
                </a:cubicBezTo>
                <a:cubicBezTo>
                  <a:pt x="6" y="758"/>
                  <a:pt x="7" y="759"/>
                  <a:pt x="8" y="761"/>
                </a:cubicBezTo>
                <a:cubicBezTo>
                  <a:pt x="9" y="763"/>
                  <a:pt x="12" y="765"/>
                  <a:pt x="15" y="766"/>
                </a:cubicBezTo>
                <a:cubicBezTo>
                  <a:pt x="16" y="767"/>
                  <a:pt x="17" y="767"/>
                  <a:pt x="19" y="768"/>
                </a:cubicBezTo>
                <a:cubicBezTo>
                  <a:pt x="20" y="768"/>
                  <a:pt x="22" y="768"/>
                  <a:pt x="23" y="768"/>
                </a:cubicBezTo>
                <a:cubicBezTo>
                  <a:pt x="24" y="768"/>
                  <a:pt x="25" y="768"/>
                  <a:pt x="26" y="768"/>
                </a:cubicBezTo>
                <a:cubicBezTo>
                  <a:pt x="26" y="768"/>
                  <a:pt x="26" y="768"/>
                  <a:pt x="26" y="768"/>
                </a:cubicBezTo>
                <a:cubicBezTo>
                  <a:pt x="30" y="768"/>
                  <a:pt x="33" y="768"/>
                  <a:pt x="36" y="767"/>
                </a:cubicBezTo>
                <a:cubicBezTo>
                  <a:pt x="37" y="767"/>
                  <a:pt x="38" y="767"/>
                  <a:pt x="39" y="767"/>
                </a:cubicBezTo>
                <a:cubicBezTo>
                  <a:pt x="41" y="767"/>
                  <a:pt x="41" y="767"/>
                  <a:pt x="41" y="767"/>
                </a:cubicBezTo>
                <a:cubicBezTo>
                  <a:pt x="42" y="766"/>
                  <a:pt x="43" y="766"/>
                  <a:pt x="45" y="766"/>
                </a:cubicBezTo>
                <a:cubicBezTo>
                  <a:pt x="49" y="765"/>
                  <a:pt x="54" y="764"/>
                  <a:pt x="59" y="762"/>
                </a:cubicBezTo>
                <a:cubicBezTo>
                  <a:pt x="64" y="760"/>
                  <a:pt x="68" y="758"/>
                  <a:pt x="73" y="757"/>
                </a:cubicBezTo>
                <a:cubicBezTo>
                  <a:pt x="78" y="755"/>
                  <a:pt x="83" y="753"/>
                  <a:pt x="88" y="752"/>
                </a:cubicBezTo>
                <a:cubicBezTo>
                  <a:pt x="98" y="749"/>
                  <a:pt x="108" y="748"/>
                  <a:pt x="118" y="747"/>
                </a:cubicBezTo>
                <a:cubicBezTo>
                  <a:pt x="128" y="746"/>
                  <a:pt x="137" y="743"/>
                  <a:pt x="147" y="742"/>
                </a:cubicBezTo>
                <a:cubicBezTo>
                  <a:pt x="158" y="740"/>
                  <a:pt x="168" y="738"/>
                  <a:pt x="178" y="736"/>
                </a:cubicBezTo>
                <a:cubicBezTo>
                  <a:pt x="183" y="735"/>
                  <a:pt x="188" y="734"/>
                  <a:pt x="193" y="733"/>
                </a:cubicBezTo>
                <a:cubicBezTo>
                  <a:pt x="198" y="731"/>
                  <a:pt x="203" y="730"/>
                  <a:pt x="207" y="728"/>
                </a:cubicBezTo>
                <a:cubicBezTo>
                  <a:pt x="217" y="725"/>
                  <a:pt x="227" y="722"/>
                  <a:pt x="236" y="717"/>
                </a:cubicBezTo>
                <a:cubicBezTo>
                  <a:pt x="238" y="716"/>
                  <a:pt x="240" y="715"/>
                  <a:pt x="242" y="713"/>
                </a:cubicBezTo>
                <a:cubicBezTo>
                  <a:pt x="244" y="712"/>
                  <a:pt x="244" y="712"/>
                  <a:pt x="244" y="712"/>
                </a:cubicBezTo>
                <a:cubicBezTo>
                  <a:pt x="244" y="712"/>
                  <a:pt x="245" y="712"/>
                  <a:pt x="246" y="712"/>
                </a:cubicBezTo>
                <a:cubicBezTo>
                  <a:pt x="246" y="711"/>
                  <a:pt x="246" y="710"/>
                  <a:pt x="245" y="709"/>
                </a:cubicBezTo>
                <a:cubicBezTo>
                  <a:pt x="245" y="707"/>
                  <a:pt x="243" y="706"/>
                  <a:pt x="243" y="706"/>
                </a:cubicBezTo>
                <a:cubicBezTo>
                  <a:pt x="242" y="706"/>
                  <a:pt x="242" y="706"/>
                  <a:pt x="242" y="706"/>
                </a:cubicBezTo>
                <a:cubicBezTo>
                  <a:pt x="226" y="712"/>
                  <a:pt x="209" y="718"/>
                  <a:pt x="191" y="720"/>
                </a:cubicBezTo>
                <a:cubicBezTo>
                  <a:pt x="186" y="720"/>
                  <a:pt x="182" y="720"/>
                  <a:pt x="177" y="721"/>
                </a:cubicBezTo>
                <a:cubicBezTo>
                  <a:pt x="172" y="722"/>
                  <a:pt x="168" y="722"/>
                  <a:pt x="163" y="723"/>
                </a:cubicBezTo>
                <a:cubicBezTo>
                  <a:pt x="154" y="724"/>
                  <a:pt x="144" y="725"/>
                  <a:pt x="135" y="727"/>
                </a:cubicBezTo>
                <a:cubicBezTo>
                  <a:pt x="125" y="728"/>
                  <a:pt x="116" y="729"/>
                  <a:pt x="106" y="730"/>
                </a:cubicBezTo>
                <a:cubicBezTo>
                  <a:pt x="92" y="731"/>
                  <a:pt x="92" y="731"/>
                  <a:pt x="92" y="731"/>
                </a:cubicBezTo>
                <a:cubicBezTo>
                  <a:pt x="87" y="732"/>
                  <a:pt x="80" y="733"/>
                  <a:pt x="73" y="734"/>
                </a:cubicBezTo>
                <a:cubicBezTo>
                  <a:pt x="72" y="734"/>
                  <a:pt x="70" y="734"/>
                  <a:pt x="69" y="734"/>
                </a:cubicBezTo>
                <a:cubicBezTo>
                  <a:pt x="79" y="725"/>
                  <a:pt x="90" y="715"/>
                  <a:pt x="100" y="704"/>
                </a:cubicBezTo>
                <a:cubicBezTo>
                  <a:pt x="106" y="697"/>
                  <a:pt x="113" y="690"/>
                  <a:pt x="119" y="683"/>
                </a:cubicBezTo>
                <a:cubicBezTo>
                  <a:pt x="129" y="673"/>
                  <a:pt x="139" y="662"/>
                  <a:pt x="149" y="652"/>
                </a:cubicBezTo>
                <a:cubicBezTo>
                  <a:pt x="159" y="642"/>
                  <a:pt x="168" y="631"/>
                  <a:pt x="178" y="621"/>
                </a:cubicBezTo>
                <a:cubicBezTo>
                  <a:pt x="188" y="610"/>
                  <a:pt x="198" y="600"/>
                  <a:pt x="207" y="590"/>
                </a:cubicBezTo>
                <a:cubicBezTo>
                  <a:pt x="230" y="566"/>
                  <a:pt x="253" y="542"/>
                  <a:pt x="276" y="519"/>
                </a:cubicBezTo>
                <a:cubicBezTo>
                  <a:pt x="306" y="488"/>
                  <a:pt x="336" y="458"/>
                  <a:pt x="366" y="428"/>
                </a:cubicBezTo>
                <a:cubicBezTo>
                  <a:pt x="372" y="421"/>
                  <a:pt x="379" y="414"/>
                  <a:pt x="386" y="407"/>
                </a:cubicBezTo>
                <a:cubicBezTo>
                  <a:pt x="388" y="405"/>
                  <a:pt x="390" y="402"/>
                  <a:pt x="392" y="400"/>
                </a:cubicBezTo>
                <a:cubicBezTo>
                  <a:pt x="407" y="414"/>
                  <a:pt x="421" y="428"/>
                  <a:pt x="436" y="441"/>
                </a:cubicBezTo>
                <a:cubicBezTo>
                  <a:pt x="453" y="457"/>
                  <a:pt x="470" y="472"/>
                  <a:pt x="486" y="487"/>
                </a:cubicBezTo>
                <a:cubicBezTo>
                  <a:pt x="503" y="503"/>
                  <a:pt x="518" y="519"/>
                  <a:pt x="533" y="536"/>
                </a:cubicBezTo>
                <a:cubicBezTo>
                  <a:pt x="549" y="552"/>
                  <a:pt x="566" y="567"/>
                  <a:pt x="582" y="582"/>
                </a:cubicBezTo>
                <a:cubicBezTo>
                  <a:pt x="598" y="598"/>
                  <a:pt x="614" y="614"/>
                  <a:pt x="630" y="630"/>
                </a:cubicBezTo>
                <a:cubicBezTo>
                  <a:pt x="646" y="646"/>
                  <a:pt x="663" y="662"/>
                  <a:pt x="679" y="677"/>
                </a:cubicBezTo>
                <a:cubicBezTo>
                  <a:pt x="696" y="692"/>
                  <a:pt x="712" y="708"/>
                  <a:pt x="729" y="723"/>
                </a:cubicBezTo>
                <a:cubicBezTo>
                  <a:pt x="732" y="725"/>
                  <a:pt x="735" y="727"/>
                  <a:pt x="737" y="729"/>
                </a:cubicBezTo>
                <a:cubicBezTo>
                  <a:pt x="736" y="729"/>
                  <a:pt x="736" y="729"/>
                  <a:pt x="736" y="729"/>
                </a:cubicBezTo>
                <a:cubicBezTo>
                  <a:pt x="733" y="728"/>
                  <a:pt x="729" y="728"/>
                  <a:pt x="725" y="727"/>
                </a:cubicBezTo>
                <a:cubicBezTo>
                  <a:pt x="717" y="725"/>
                  <a:pt x="709" y="723"/>
                  <a:pt x="700" y="721"/>
                </a:cubicBezTo>
                <a:cubicBezTo>
                  <a:pt x="687" y="718"/>
                  <a:pt x="674" y="716"/>
                  <a:pt x="661" y="714"/>
                </a:cubicBezTo>
                <a:cubicBezTo>
                  <a:pt x="649" y="712"/>
                  <a:pt x="637" y="710"/>
                  <a:pt x="625" y="708"/>
                </a:cubicBezTo>
                <a:cubicBezTo>
                  <a:pt x="613" y="707"/>
                  <a:pt x="602" y="705"/>
                  <a:pt x="590" y="703"/>
                </a:cubicBezTo>
                <a:cubicBezTo>
                  <a:pt x="572" y="701"/>
                  <a:pt x="572" y="701"/>
                  <a:pt x="572" y="701"/>
                </a:cubicBezTo>
                <a:cubicBezTo>
                  <a:pt x="567" y="700"/>
                  <a:pt x="561" y="699"/>
                  <a:pt x="556" y="699"/>
                </a:cubicBezTo>
                <a:cubicBezTo>
                  <a:pt x="555" y="699"/>
                  <a:pt x="553" y="699"/>
                  <a:pt x="552" y="700"/>
                </a:cubicBezTo>
                <a:cubicBezTo>
                  <a:pt x="550" y="700"/>
                  <a:pt x="547" y="700"/>
                  <a:pt x="545" y="703"/>
                </a:cubicBezTo>
                <a:cubicBezTo>
                  <a:pt x="544" y="705"/>
                  <a:pt x="543" y="707"/>
                  <a:pt x="541" y="709"/>
                </a:cubicBezTo>
                <a:cubicBezTo>
                  <a:pt x="540" y="711"/>
                  <a:pt x="539" y="714"/>
                  <a:pt x="539" y="716"/>
                </a:cubicBezTo>
                <a:cubicBezTo>
                  <a:pt x="539" y="719"/>
                  <a:pt x="540" y="721"/>
                  <a:pt x="541" y="722"/>
                </a:cubicBezTo>
                <a:cubicBezTo>
                  <a:pt x="543" y="725"/>
                  <a:pt x="546" y="726"/>
                  <a:pt x="548" y="727"/>
                </a:cubicBezTo>
                <a:cubicBezTo>
                  <a:pt x="556" y="729"/>
                  <a:pt x="563" y="731"/>
                  <a:pt x="571" y="732"/>
                </a:cubicBezTo>
                <a:cubicBezTo>
                  <a:pt x="575" y="733"/>
                  <a:pt x="578" y="733"/>
                  <a:pt x="582" y="734"/>
                </a:cubicBezTo>
                <a:cubicBezTo>
                  <a:pt x="599" y="736"/>
                  <a:pt x="599" y="736"/>
                  <a:pt x="599" y="736"/>
                </a:cubicBezTo>
                <a:cubicBezTo>
                  <a:pt x="617" y="738"/>
                  <a:pt x="617" y="738"/>
                  <a:pt x="617" y="738"/>
                </a:cubicBezTo>
                <a:cubicBezTo>
                  <a:pt x="634" y="741"/>
                  <a:pt x="634" y="741"/>
                  <a:pt x="634" y="741"/>
                </a:cubicBezTo>
                <a:cubicBezTo>
                  <a:pt x="647" y="743"/>
                  <a:pt x="660" y="745"/>
                  <a:pt x="673" y="748"/>
                </a:cubicBezTo>
                <a:cubicBezTo>
                  <a:pt x="723" y="757"/>
                  <a:pt x="723" y="757"/>
                  <a:pt x="723" y="757"/>
                </a:cubicBezTo>
                <a:cubicBezTo>
                  <a:pt x="725" y="758"/>
                  <a:pt x="727" y="758"/>
                  <a:pt x="730" y="758"/>
                </a:cubicBezTo>
                <a:cubicBezTo>
                  <a:pt x="731" y="758"/>
                  <a:pt x="732" y="758"/>
                  <a:pt x="733" y="759"/>
                </a:cubicBezTo>
                <a:cubicBezTo>
                  <a:pt x="734" y="759"/>
                  <a:pt x="734" y="759"/>
                  <a:pt x="734" y="759"/>
                </a:cubicBezTo>
                <a:cubicBezTo>
                  <a:pt x="735" y="759"/>
                  <a:pt x="736" y="759"/>
                  <a:pt x="737" y="759"/>
                </a:cubicBezTo>
                <a:cubicBezTo>
                  <a:pt x="738" y="759"/>
                  <a:pt x="738" y="759"/>
                  <a:pt x="739" y="759"/>
                </a:cubicBezTo>
                <a:cubicBezTo>
                  <a:pt x="744" y="759"/>
                  <a:pt x="749" y="758"/>
                  <a:pt x="753" y="756"/>
                </a:cubicBezTo>
                <a:cubicBezTo>
                  <a:pt x="756" y="755"/>
                  <a:pt x="759" y="752"/>
                  <a:pt x="761" y="749"/>
                </a:cubicBezTo>
                <a:cubicBezTo>
                  <a:pt x="763" y="746"/>
                  <a:pt x="764" y="743"/>
                  <a:pt x="764" y="739"/>
                </a:cubicBezTo>
                <a:cubicBezTo>
                  <a:pt x="764" y="737"/>
                  <a:pt x="765" y="734"/>
                  <a:pt x="765" y="731"/>
                </a:cubicBezTo>
                <a:cubicBezTo>
                  <a:pt x="765" y="730"/>
                  <a:pt x="765" y="729"/>
                  <a:pt x="764" y="728"/>
                </a:cubicBezTo>
                <a:cubicBezTo>
                  <a:pt x="764" y="727"/>
                  <a:pt x="764" y="726"/>
                  <a:pt x="764" y="725"/>
                </a:cubicBezTo>
                <a:cubicBezTo>
                  <a:pt x="763" y="715"/>
                  <a:pt x="760" y="706"/>
                  <a:pt x="758" y="697"/>
                </a:cubicBezTo>
                <a:cubicBezTo>
                  <a:pt x="756" y="688"/>
                  <a:pt x="755" y="679"/>
                  <a:pt x="754" y="670"/>
                </a:cubicBezTo>
                <a:cubicBezTo>
                  <a:pt x="753" y="661"/>
                  <a:pt x="750" y="652"/>
                  <a:pt x="747" y="643"/>
                </a:cubicBezTo>
                <a:cubicBezTo>
                  <a:pt x="745" y="634"/>
                  <a:pt x="743" y="625"/>
                  <a:pt x="740" y="616"/>
                </a:cubicBezTo>
                <a:cubicBezTo>
                  <a:pt x="738" y="607"/>
                  <a:pt x="735" y="599"/>
                  <a:pt x="732" y="590"/>
                </a:cubicBezTo>
                <a:cubicBezTo>
                  <a:pt x="729" y="581"/>
                  <a:pt x="726" y="573"/>
                  <a:pt x="721" y="564"/>
                </a:cubicBezTo>
                <a:cubicBezTo>
                  <a:pt x="720" y="562"/>
                  <a:pt x="719" y="560"/>
                  <a:pt x="718" y="558"/>
                </a:cubicBezTo>
                <a:cubicBezTo>
                  <a:pt x="718" y="557"/>
                  <a:pt x="718" y="557"/>
                  <a:pt x="718" y="557"/>
                </a:cubicBezTo>
                <a:cubicBezTo>
                  <a:pt x="717" y="556"/>
                  <a:pt x="717" y="555"/>
                  <a:pt x="717" y="555"/>
                </a:cubicBezTo>
                <a:cubicBezTo>
                  <a:pt x="717" y="555"/>
                  <a:pt x="717" y="555"/>
                  <a:pt x="716" y="555"/>
                </a:cubicBezTo>
                <a:cubicBezTo>
                  <a:pt x="716" y="555"/>
                  <a:pt x="715" y="555"/>
                  <a:pt x="714" y="555"/>
                </a:cubicBezTo>
                <a:cubicBezTo>
                  <a:pt x="712" y="556"/>
                  <a:pt x="710" y="557"/>
                  <a:pt x="711" y="558"/>
                </a:cubicBezTo>
                <a:cubicBezTo>
                  <a:pt x="715" y="574"/>
                  <a:pt x="721" y="589"/>
                  <a:pt x="724" y="606"/>
                </a:cubicBezTo>
                <a:cubicBezTo>
                  <a:pt x="724" y="610"/>
                  <a:pt x="725" y="614"/>
                  <a:pt x="726" y="618"/>
                </a:cubicBezTo>
                <a:cubicBezTo>
                  <a:pt x="728" y="631"/>
                  <a:pt x="728" y="631"/>
                  <a:pt x="728" y="631"/>
                </a:cubicBezTo>
                <a:cubicBezTo>
                  <a:pt x="730" y="639"/>
                  <a:pt x="732" y="647"/>
                  <a:pt x="733" y="655"/>
                </a:cubicBezTo>
                <a:cubicBezTo>
                  <a:pt x="734" y="664"/>
                  <a:pt x="736" y="672"/>
                  <a:pt x="737" y="680"/>
                </a:cubicBezTo>
                <a:cubicBezTo>
                  <a:pt x="737" y="685"/>
                  <a:pt x="738" y="689"/>
                  <a:pt x="738" y="693"/>
                </a:cubicBezTo>
                <a:cubicBezTo>
                  <a:pt x="738" y="697"/>
                  <a:pt x="738" y="704"/>
                  <a:pt x="739" y="709"/>
                </a:cubicBezTo>
                <a:cubicBezTo>
                  <a:pt x="739" y="713"/>
                  <a:pt x="739" y="717"/>
                  <a:pt x="739" y="720"/>
                </a:cubicBezTo>
                <a:cubicBezTo>
                  <a:pt x="714" y="696"/>
                  <a:pt x="689" y="672"/>
                  <a:pt x="665" y="646"/>
                </a:cubicBezTo>
                <a:cubicBezTo>
                  <a:pt x="658" y="638"/>
                  <a:pt x="651" y="630"/>
                  <a:pt x="644" y="623"/>
                </a:cubicBezTo>
                <a:cubicBezTo>
                  <a:pt x="636" y="615"/>
                  <a:pt x="629" y="607"/>
                  <a:pt x="622" y="600"/>
                </a:cubicBezTo>
                <a:cubicBezTo>
                  <a:pt x="607" y="585"/>
                  <a:pt x="592" y="570"/>
                  <a:pt x="578" y="555"/>
                </a:cubicBezTo>
                <a:cubicBezTo>
                  <a:pt x="563" y="540"/>
                  <a:pt x="549" y="524"/>
                  <a:pt x="534" y="509"/>
                </a:cubicBezTo>
                <a:cubicBezTo>
                  <a:pt x="527" y="501"/>
                  <a:pt x="519" y="493"/>
                  <a:pt x="512" y="486"/>
                </a:cubicBezTo>
                <a:cubicBezTo>
                  <a:pt x="505" y="478"/>
                  <a:pt x="495" y="466"/>
                  <a:pt x="485" y="456"/>
                </a:cubicBezTo>
                <a:cubicBezTo>
                  <a:pt x="459" y="428"/>
                  <a:pt x="436" y="406"/>
                  <a:pt x="411" y="380"/>
                </a:cubicBezTo>
                <a:cubicBezTo>
                  <a:pt x="424" y="365"/>
                  <a:pt x="438" y="350"/>
                  <a:pt x="452" y="336"/>
                </a:cubicBezTo>
                <a:cubicBezTo>
                  <a:pt x="468" y="319"/>
                  <a:pt x="483" y="301"/>
                  <a:pt x="499" y="285"/>
                </a:cubicBezTo>
                <a:cubicBezTo>
                  <a:pt x="514" y="268"/>
                  <a:pt x="531" y="253"/>
                  <a:pt x="547" y="237"/>
                </a:cubicBezTo>
                <a:cubicBezTo>
                  <a:pt x="564" y="222"/>
                  <a:pt x="579" y="205"/>
                  <a:pt x="595" y="188"/>
                </a:cubicBezTo>
                <a:cubicBezTo>
                  <a:pt x="611" y="172"/>
                  <a:pt x="627" y="156"/>
                  <a:pt x="643" y="139"/>
                </a:cubicBezTo>
                <a:cubicBezTo>
                  <a:pt x="659" y="123"/>
                  <a:pt x="675" y="106"/>
                  <a:pt x="691" y="90"/>
                </a:cubicBezTo>
                <a:cubicBezTo>
                  <a:pt x="706" y="73"/>
                  <a:pt x="721" y="57"/>
                  <a:pt x="736" y="40"/>
                </a:cubicBezTo>
                <a:cubicBezTo>
                  <a:pt x="735" y="42"/>
                  <a:pt x="735" y="42"/>
                  <a:pt x="735" y="43"/>
                </a:cubicBezTo>
                <a:cubicBezTo>
                  <a:pt x="732" y="57"/>
                  <a:pt x="732" y="57"/>
                  <a:pt x="732" y="57"/>
                </a:cubicBezTo>
                <a:cubicBezTo>
                  <a:pt x="728" y="71"/>
                  <a:pt x="725" y="85"/>
                  <a:pt x="723" y="99"/>
                </a:cubicBezTo>
                <a:cubicBezTo>
                  <a:pt x="715" y="138"/>
                  <a:pt x="715" y="138"/>
                  <a:pt x="715" y="138"/>
                </a:cubicBezTo>
                <a:cubicBezTo>
                  <a:pt x="713" y="151"/>
                  <a:pt x="711" y="164"/>
                  <a:pt x="709" y="177"/>
                </a:cubicBezTo>
                <a:cubicBezTo>
                  <a:pt x="706" y="196"/>
                  <a:pt x="706" y="196"/>
                  <a:pt x="706" y="196"/>
                </a:cubicBezTo>
                <a:cubicBezTo>
                  <a:pt x="704" y="203"/>
                  <a:pt x="703" y="210"/>
                  <a:pt x="703" y="218"/>
                </a:cubicBezTo>
                <a:cubicBezTo>
                  <a:pt x="703" y="220"/>
                  <a:pt x="703" y="222"/>
                  <a:pt x="706" y="225"/>
                </a:cubicBezTo>
                <a:cubicBezTo>
                  <a:pt x="708" y="226"/>
                  <a:pt x="710" y="228"/>
                  <a:pt x="713" y="229"/>
                </a:cubicBezTo>
                <a:cubicBezTo>
                  <a:pt x="714" y="230"/>
                  <a:pt x="717" y="231"/>
                  <a:pt x="719" y="231"/>
                </a:cubicBezTo>
                <a:cubicBezTo>
                  <a:pt x="720" y="232"/>
                  <a:pt x="720" y="232"/>
                  <a:pt x="720" y="232"/>
                </a:cubicBezTo>
                <a:cubicBezTo>
                  <a:pt x="723" y="232"/>
                  <a:pt x="724" y="231"/>
                  <a:pt x="725" y="230"/>
                </a:cubicBezTo>
                <a:cubicBezTo>
                  <a:pt x="728" y="227"/>
                  <a:pt x="729" y="224"/>
                  <a:pt x="730" y="221"/>
                </a:cubicBezTo>
                <a:cubicBezTo>
                  <a:pt x="733" y="213"/>
                  <a:pt x="735" y="205"/>
                  <a:pt x="737" y="197"/>
                </a:cubicBezTo>
                <a:cubicBezTo>
                  <a:pt x="738" y="193"/>
                  <a:pt x="738" y="189"/>
                  <a:pt x="739" y="185"/>
                </a:cubicBezTo>
                <a:cubicBezTo>
                  <a:pt x="742" y="166"/>
                  <a:pt x="742" y="166"/>
                  <a:pt x="742" y="166"/>
                </a:cubicBezTo>
                <a:cubicBezTo>
                  <a:pt x="745" y="148"/>
                  <a:pt x="745" y="148"/>
                  <a:pt x="745" y="148"/>
                </a:cubicBezTo>
                <a:cubicBezTo>
                  <a:pt x="748" y="129"/>
                  <a:pt x="748" y="129"/>
                  <a:pt x="748" y="129"/>
                </a:cubicBezTo>
                <a:cubicBezTo>
                  <a:pt x="751" y="115"/>
                  <a:pt x="754" y="101"/>
                  <a:pt x="757" y="87"/>
                </a:cubicBezTo>
                <a:cubicBezTo>
                  <a:pt x="763" y="60"/>
                  <a:pt x="763" y="60"/>
                  <a:pt x="763" y="60"/>
                </a:cubicBezTo>
                <a:cubicBezTo>
                  <a:pt x="765" y="53"/>
                  <a:pt x="765" y="53"/>
                  <a:pt x="765" y="53"/>
                </a:cubicBezTo>
                <a:cubicBezTo>
                  <a:pt x="765" y="49"/>
                  <a:pt x="765" y="49"/>
                  <a:pt x="765" y="49"/>
                </a:cubicBezTo>
                <a:cubicBezTo>
                  <a:pt x="766" y="48"/>
                  <a:pt x="765" y="49"/>
                  <a:pt x="766" y="47"/>
                </a:cubicBezTo>
                <a:cubicBezTo>
                  <a:pt x="767" y="43"/>
                  <a:pt x="767" y="43"/>
                  <a:pt x="767" y="43"/>
                </a:cubicBezTo>
                <a:cubicBezTo>
                  <a:pt x="768" y="41"/>
                  <a:pt x="768" y="41"/>
                  <a:pt x="768" y="41"/>
                </a:cubicBezTo>
                <a:cubicBezTo>
                  <a:pt x="768" y="38"/>
                  <a:pt x="768" y="38"/>
                  <a:pt x="768" y="38"/>
                </a:cubicBezTo>
                <a:cubicBezTo>
                  <a:pt x="769" y="35"/>
                  <a:pt x="770" y="32"/>
                  <a:pt x="771" y="28"/>
                </a:cubicBezTo>
                <a:cubicBezTo>
                  <a:pt x="771" y="25"/>
                  <a:pt x="771" y="22"/>
                  <a:pt x="771" y="19"/>
                </a:cubicBezTo>
                <a:cubicBezTo>
                  <a:pt x="771" y="18"/>
                  <a:pt x="771" y="18"/>
                  <a:pt x="771" y="17"/>
                </a:cubicBezTo>
                <a:cubicBezTo>
                  <a:pt x="771" y="16"/>
                  <a:pt x="771" y="16"/>
                  <a:pt x="770" y="15"/>
                </a:cubicBezTo>
                <a:cubicBezTo>
                  <a:pt x="770" y="14"/>
                  <a:pt x="770" y="13"/>
                  <a:pt x="769" y="11"/>
                </a:cubicBezTo>
                <a:cubicBezTo>
                  <a:pt x="768" y="9"/>
                  <a:pt x="766" y="7"/>
                  <a:pt x="763" y="5"/>
                </a:cubicBezTo>
                <a:cubicBezTo>
                  <a:pt x="762" y="5"/>
                  <a:pt x="760" y="5"/>
                  <a:pt x="759" y="4"/>
                </a:cubicBezTo>
                <a:cubicBezTo>
                  <a:pt x="758" y="4"/>
                  <a:pt x="758" y="4"/>
                  <a:pt x="757" y="4"/>
                </a:cubicBezTo>
                <a:cubicBezTo>
                  <a:pt x="756" y="4"/>
                  <a:pt x="755" y="4"/>
                  <a:pt x="755" y="4"/>
                </a:cubicBezTo>
                <a:cubicBezTo>
                  <a:pt x="754" y="4"/>
                  <a:pt x="753" y="4"/>
                  <a:pt x="752" y="4"/>
                </a:cubicBezTo>
                <a:cubicBezTo>
                  <a:pt x="752" y="4"/>
                  <a:pt x="751" y="4"/>
                  <a:pt x="751" y="4"/>
                </a:cubicBezTo>
                <a:cubicBezTo>
                  <a:pt x="748" y="4"/>
                  <a:pt x="745" y="4"/>
                  <a:pt x="741" y="5"/>
                </a:cubicBezTo>
                <a:cubicBezTo>
                  <a:pt x="740" y="5"/>
                  <a:pt x="738" y="5"/>
                  <a:pt x="737" y="6"/>
                </a:cubicBezTo>
                <a:cubicBezTo>
                  <a:pt x="735" y="6"/>
                  <a:pt x="735" y="6"/>
                  <a:pt x="735" y="6"/>
                </a:cubicBezTo>
                <a:cubicBezTo>
                  <a:pt x="732" y="7"/>
                  <a:pt x="732" y="7"/>
                  <a:pt x="732" y="7"/>
                </a:cubicBezTo>
                <a:cubicBezTo>
                  <a:pt x="728" y="8"/>
                  <a:pt x="723" y="9"/>
                  <a:pt x="719" y="11"/>
                </a:cubicBezTo>
                <a:cubicBezTo>
                  <a:pt x="710" y="14"/>
                  <a:pt x="700" y="18"/>
                  <a:pt x="691" y="22"/>
                </a:cubicBezTo>
                <a:cubicBezTo>
                  <a:pt x="681" y="25"/>
                  <a:pt x="672" y="27"/>
                  <a:pt x="662" y="29"/>
                </a:cubicBezTo>
                <a:cubicBezTo>
                  <a:pt x="652" y="31"/>
                  <a:pt x="643" y="35"/>
                  <a:pt x="634" y="39"/>
                </a:cubicBezTo>
                <a:cubicBezTo>
                  <a:pt x="605" y="48"/>
                  <a:pt x="605" y="48"/>
                  <a:pt x="605" y="48"/>
                </a:cubicBezTo>
                <a:cubicBezTo>
                  <a:pt x="596" y="52"/>
                  <a:pt x="586" y="55"/>
                  <a:pt x="577" y="59"/>
                </a:cubicBezTo>
                <a:cubicBezTo>
                  <a:pt x="568" y="63"/>
                  <a:pt x="559" y="67"/>
                  <a:pt x="550" y="72"/>
                </a:cubicBezTo>
                <a:cubicBezTo>
                  <a:pt x="544" y="76"/>
                  <a:pt x="544" y="76"/>
                  <a:pt x="544" y="76"/>
                </a:cubicBezTo>
                <a:cubicBezTo>
                  <a:pt x="542" y="77"/>
                  <a:pt x="542" y="77"/>
                  <a:pt x="542" y="77"/>
                </a:cubicBezTo>
                <a:cubicBezTo>
                  <a:pt x="541" y="77"/>
                  <a:pt x="541" y="77"/>
                  <a:pt x="540" y="78"/>
                </a:cubicBezTo>
                <a:cubicBezTo>
                  <a:pt x="540" y="78"/>
                  <a:pt x="540" y="79"/>
                  <a:pt x="541" y="80"/>
                </a:cubicBezTo>
                <a:cubicBezTo>
                  <a:pt x="541" y="82"/>
                  <a:pt x="542" y="84"/>
                  <a:pt x="543" y="84"/>
                </a:cubicBezTo>
                <a:cubicBezTo>
                  <a:pt x="543" y="84"/>
                  <a:pt x="543" y="84"/>
                  <a:pt x="544" y="84"/>
                </a:cubicBezTo>
                <a:cubicBezTo>
                  <a:pt x="560" y="77"/>
                  <a:pt x="577" y="70"/>
                  <a:pt x="594" y="66"/>
                </a:cubicBezTo>
                <a:cubicBezTo>
                  <a:pt x="599" y="65"/>
                  <a:pt x="603" y="64"/>
                  <a:pt x="608" y="63"/>
                </a:cubicBezTo>
                <a:cubicBezTo>
                  <a:pt x="621" y="59"/>
                  <a:pt x="621" y="59"/>
                  <a:pt x="621" y="59"/>
                </a:cubicBezTo>
                <a:cubicBezTo>
                  <a:pt x="630" y="57"/>
                  <a:pt x="639" y="54"/>
                  <a:pt x="648" y="52"/>
                </a:cubicBezTo>
                <a:cubicBezTo>
                  <a:pt x="657" y="49"/>
                  <a:pt x="666" y="47"/>
                  <a:pt x="675" y="45"/>
                </a:cubicBezTo>
                <a:cubicBezTo>
                  <a:pt x="680" y="44"/>
                  <a:pt x="684" y="43"/>
                  <a:pt x="689" y="42"/>
                </a:cubicBezTo>
                <a:cubicBezTo>
                  <a:pt x="693" y="41"/>
                  <a:pt x="700" y="40"/>
                  <a:pt x="706" y="39"/>
                </a:cubicBezTo>
                <a:cubicBezTo>
                  <a:pt x="714" y="37"/>
                  <a:pt x="721" y="36"/>
                  <a:pt x="729" y="34"/>
                </a:cubicBezTo>
                <a:cubicBezTo>
                  <a:pt x="729" y="34"/>
                  <a:pt x="730" y="34"/>
                  <a:pt x="730" y="34"/>
                </a:cubicBezTo>
                <a:cubicBezTo>
                  <a:pt x="707" y="58"/>
                  <a:pt x="684" y="82"/>
                  <a:pt x="659" y="104"/>
                </a:cubicBezTo>
                <a:cubicBezTo>
                  <a:pt x="651" y="111"/>
                  <a:pt x="643" y="118"/>
                  <a:pt x="636" y="126"/>
                </a:cubicBezTo>
                <a:cubicBezTo>
                  <a:pt x="628" y="133"/>
                  <a:pt x="620" y="141"/>
                  <a:pt x="613" y="148"/>
                </a:cubicBezTo>
                <a:cubicBezTo>
                  <a:pt x="598" y="163"/>
                  <a:pt x="582" y="178"/>
                  <a:pt x="567" y="192"/>
                </a:cubicBezTo>
                <a:cubicBezTo>
                  <a:pt x="552" y="207"/>
                  <a:pt x="536" y="222"/>
                  <a:pt x="521" y="237"/>
                </a:cubicBezTo>
                <a:cubicBezTo>
                  <a:pt x="513" y="244"/>
                  <a:pt x="505" y="252"/>
                  <a:pt x="497" y="259"/>
                </a:cubicBezTo>
                <a:cubicBezTo>
                  <a:pt x="489" y="266"/>
                  <a:pt x="478" y="276"/>
                  <a:pt x="467" y="286"/>
                </a:cubicBezTo>
                <a:cubicBezTo>
                  <a:pt x="440" y="312"/>
                  <a:pt x="418" y="335"/>
                  <a:pt x="392" y="360"/>
                </a:cubicBezTo>
                <a:cubicBezTo>
                  <a:pt x="366" y="334"/>
                  <a:pt x="340" y="308"/>
                  <a:pt x="314" y="282"/>
                </a:cubicBezTo>
                <a:cubicBezTo>
                  <a:pt x="291" y="259"/>
                  <a:pt x="268" y="236"/>
                  <a:pt x="244" y="213"/>
                </a:cubicBezTo>
                <a:cubicBezTo>
                  <a:pt x="223" y="193"/>
                  <a:pt x="201" y="172"/>
                  <a:pt x="180" y="152"/>
                </a:cubicBezTo>
                <a:cubicBezTo>
                  <a:pt x="158" y="132"/>
                  <a:pt x="137" y="111"/>
                  <a:pt x="115" y="91"/>
                </a:cubicBezTo>
                <a:cubicBezTo>
                  <a:pt x="104" y="81"/>
                  <a:pt x="94" y="71"/>
                  <a:pt x="83" y="61"/>
                </a:cubicBezTo>
                <a:cubicBezTo>
                  <a:pt x="78" y="56"/>
                  <a:pt x="73" y="51"/>
                  <a:pt x="67" y="46"/>
                </a:cubicBezTo>
                <a:cubicBezTo>
                  <a:pt x="78" y="50"/>
                  <a:pt x="89" y="53"/>
                  <a:pt x="99" y="56"/>
                </a:cubicBezTo>
                <a:cubicBezTo>
                  <a:pt x="112" y="60"/>
                  <a:pt x="124" y="64"/>
                  <a:pt x="136" y="67"/>
                </a:cubicBezTo>
                <a:cubicBezTo>
                  <a:pt x="148" y="71"/>
                  <a:pt x="160" y="74"/>
                  <a:pt x="172" y="77"/>
                </a:cubicBezTo>
                <a:cubicBezTo>
                  <a:pt x="191" y="82"/>
                  <a:pt x="191" y="82"/>
                  <a:pt x="191" y="82"/>
                </a:cubicBezTo>
                <a:cubicBezTo>
                  <a:pt x="197" y="84"/>
                  <a:pt x="204" y="86"/>
                  <a:pt x="211" y="87"/>
                </a:cubicBezTo>
                <a:cubicBezTo>
                  <a:pt x="212" y="87"/>
                  <a:pt x="212" y="87"/>
                  <a:pt x="213" y="87"/>
                </a:cubicBezTo>
                <a:cubicBezTo>
                  <a:pt x="214" y="87"/>
                  <a:pt x="216" y="86"/>
                  <a:pt x="218" y="84"/>
                </a:cubicBezTo>
                <a:cubicBezTo>
                  <a:pt x="220" y="82"/>
                  <a:pt x="222" y="81"/>
                  <a:pt x="223" y="78"/>
                </a:cubicBezTo>
                <a:cubicBezTo>
                  <a:pt x="224" y="77"/>
                  <a:pt x="226" y="74"/>
                  <a:pt x="226" y="72"/>
                </a:cubicBezTo>
                <a:cubicBezTo>
                  <a:pt x="227" y="69"/>
                  <a:pt x="226" y="67"/>
                  <a:pt x="225" y="66"/>
                </a:cubicBezTo>
                <a:cubicBezTo>
                  <a:pt x="223" y="63"/>
                  <a:pt x="221" y="61"/>
                  <a:pt x="218" y="60"/>
                </a:cubicBezTo>
                <a:cubicBezTo>
                  <a:pt x="210" y="57"/>
                  <a:pt x="203" y="54"/>
                  <a:pt x="195" y="51"/>
                </a:cubicBezTo>
                <a:cubicBezTo>
                  <a:pt x="192" y="50"/>
                  <a:pt x="188" y="49"/>
                  <a:pt x="184" y="48"/>
                </a:cubicBezTo>
                <a:cubicBezTo>
                  <a:pt x="166" y="43"/>
                  <a:pt x="166" y="43"/>
                  <a:pt x="166" y="43"/>
                </a:cubicBezTo>
                <a:cubicBezTo>
                  <a:pt x="149" y="39"/>
                  <a:pt x="149" y="39"/>
                  <a:pt x="149" y="39"/>
                </a:cubicBezTo>
                <a:cubicBezTo>
                  <a:pt x="131" y="34"/>
                  <a:pt x="131" y="34"/>
                  <a:pt x="131" y="34"/>
                </a:cubicBezTo>
                <a:cubicBezTo>
                  <a:pt x="118" y="30"/>
                  <a:pt x="105" y="25"/>
                  <a:pt x="91" y="21"/>
                </a:cubicBezTo>
                <a:cubicBezTo>
                  <a:pt x="40" y="4"/>
                  <a:pt x="40" y="4"/>
                  <a:pt x="40" y="4"/>
                </a:cubicBezTo>
                <a:cubicBezTo>
                  <a:pt x="37" y="3"/>
                  <a:pt x="37" y="3"/>
                  <a:pt x="37" y="3"/>
                </a:cubicBezTo>
                <a:cubicBezTo>
                  <a:pt x="35" y="3"/>
                  <a:pt x="33" y="2"/>
                  <a:pt x="32" y="2"/>
                </a:cubicBezTo>
                <a:cubicBezTo>
                  <a:pt x="29" y="1"/>
                  <a:pt x="26" y="1"/>
                  <a:pt x="23" y="1"/>
                </a:cubicBezTo>
                <a:cubicBezTo>
                  <a:pt x="21" y="0"/>
                  <a:pt x="20" y="0"/>
                  <a:pt x="18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351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763" y="6260401"/>
            <a:ext cx="1170000" cy="26099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622209" y="315023"/>
            <a:ext cx="6282299" cy="6273668"/>
          </a:xfrm>
          <a:prstGeom prst="rect">
            <a:avLst/>
          </a:prstGeom>
        </p:spPr>
      </p:pic>
      <p:sp>
        <p:nvSpPr>
          <p:cNvPr id="12" name="Freeform 69"/>
          <p:cNvSpPr>
            <a:spLocks/>
          </p:cNvSpPr>
          <p:nvPr userDrawn="1"/>
        </p:nvSpPr>
        <p:spPr bwMode="ltGray">
          <a:xfrm>
            <a:off x="7296827" y="1573214"/>
            <a:ext cx="4153259" cy="4138039"/>
          </a:xfrm>
          <a:custGeom>
            <a:avLst/>
            <a:gdLst>
              <a:gd name="T0" fmla="*/ 0 w 771"/>
              <a:gd name="T1" fmla="*/ 15 h 768"/>
              <a:gd name="T2" fmla="*/ 3 w 771"/>
              <a:gd name="T3" fmla="*/ 39 h 768"/>
              <a:gd name="T4" fmla="*/ 44 w 771"/>
              <a:gd name="T5" fmla="*/ 178 h 768"/>
              <a:gd name="T6" fmla="*/ 59 w 771"/>
              <a:gd name="T7" fmla="*/ 215 h 768"/>
              <a:gd name="T8" fmla="*/ 48 w 771"/>
              <a:gd name="T9" fmla="*/ 135 h 768"/>
              <a:gd name="T10" fmla="*/ 30 w 771"/>
              <a:gd name="T11" fmla="*/ 50 h 768"/>
              <a:gd name="T12" fmla="*/ 154 w 771"/>
              <a:gd name="T13" fmla="*/ 171 h 768"/>
              <a:gd name="T14" fmla="*/ 371 w 771"/>
              <a:gd name="T15" fmla="*/ 380 h 768"/>
              <a:gd name="T16" fmla="*/ 68 w 771"/>
              <a:gd name="T17" fmla="*/ 693 h 768"/>
              <a:gd name="T18" fmla="*/ 77 w 771"/>
              <a:gd name="T19" fmla="*/ 596 h 768"/>
              <a:gd name="T20" fmla="*/ 71 w 771"/>
              <a:gd name="T21" fmla="*/ 539 h 768"/>
              <a:gd name="T22" fmla="*/ 48 w 771"/>
              <a:gd name="T23" fmla="*/ 585 h 768"/>
              <a:gd name="T24" fmla="*/ 14 w 771"/>
              <a:gd name="T25" fmla="*/ 711 h 768"/>
              <a:gd name="T26" fmla="*/ 7 w 771"/>
              <a:gd name="T27" fmla="*/ 732 h 768"/>
              <a:gd name="T28" fmla="*/ 15 w 771"/>
              <a:gd name="T29" fmla="*/ 766 h 768"/>
              <a:gd name="T30" fmla="*/ 36 w 771"/>
              <a:gd name="T31" fmla="*/ 767 h 768"/>
              <a:gd name="T32" fmla="*/ 73 w 771"/>
              <a:gd name="T33" fmla="*/ 757 h 768"/>
              <a:gd name="T34" fmla="*/ 193 w 771"/>
              <a:gd name="T35" fmla="*/ 733 h 768"/>
              <a:gd name="T36" fmla="*/ 246 w 771"/>
              <a:gd name="T37" fmla="*/ 712 h 768"/>
              <a:gd name="T38" fmla="*/ 177 w 771"/>
              <a:gd name="T39" fmla="*/ 721 h 768"/>
              <a:gd name="T40" fmla="*/ 73 w 771"/>
              <a:gd name="T41" fmla="*/ 734 h 768"/>
              <a:gd name="T42" fmla="*/ 178 w 771"/>
              <a:gd name="T43" fmla="*/ 621 h 768"/>
              <a:gd name="T44" fmla="*/ 392 w 771"/>
              <a:gd name="T45" fmla="*/ 400 h 768"/>
              <a:gd name="T46" fmla="*/ 630 w 771"/>
              <a:gd name="T47" fmla="*/ 630 h 768"/>
              <a:gd name="T48" fmla="*/ 725 w 771"/>
              <a:gd name="T49" fmla="*/ 727 h 768"/>
              <a:gd name="T50" fmla="*/ 572 w 771"/>
              <a:gd name="T51" fmla="*/ 701 h 768"/>
              <a:gd name="T52" fmla="*/ 539 w 771"/>
              <a:gd name="T53" fmla="*/ 716 h 768"/>
              <a:gd name="T54" fmla="*/ 599 w 771"/>
              <a:gd name="T55" fmla="*/ 736 h 768"/>
              <a:gd name="T56" fmla="*/ 730 w 771"/>
              <a:gd name="T57" fmla="*/ 758 h 768"/>
              <a:gd name="T58" fmla="*/ 753 w 771"/>
              <a:gd name="T59" fmla="*/ 756 h 768"/>
              <a:gd name="T60" fmla="*/ 764 w 771"/>
              <a:gd name="T61" fmla="*/ 725 h 768"/>
              <a:gd name="T62" fmla="*/ 732 w 771"/>
              <a:gd name="T63" fmla="*/ 590 h 768"/>
              <a:gd name="T64" fmla="*/ 716 w 771"/>
              <a:gd name="T65" fmla="*/ 555 h 768"/>
              <a:gd name="T66" fmla="*/ 728 w 771"/>
              <a:gd name="T67" fmla="*/ 631 h 768"/>
              <a:gd name="T68" fmla="*/ 739 w 771"/>
              <a:gd name="T69" fmla="*/ 720 h 768"/>
              <a:gd name="T70" fmla="*/ 534 w 771"/>
              <a:gd name="T71" fmla="*/ 509 h 768"/>
              <a:gd name="T72" fmla="*/ 499 w 771"/>
              <a:gd name="T73" fmla="*/ 285 h 768"/>
              <a:gd name="T74" fmla="*/ 736 w 771"/>
              <a:gd name="T75" fmla="*/ 40 h 768"/>
              <a:gd name="T76" fmla="*/ 709 w 771"/>
              <a:gd name="T77" fmla="*/ 177 h 768"/>
              <a:gd name="T78" fmla="*/ 719 w 771"/>
              <a:gd name="T79" fmla="*/ 231 h 768"/>
              <a:gd name="T80" fmla="*/ 739 w 771"/>
              <a:gd name="T81" fmla="*/ 185 h 768"/>
              <a:gd name="T82" fmla="*/ 763 w 771"/>
              <a:gd name="T83" fmla="*/ 60 h 768"/>
              <a:gd name="T84" fmla="*/ 768 w 771"/>
              <a:gd name="T85" fmla="*/ 41 h 768"/>
              <a:gd name="T86" fmla="*/ 770 w 771"/>
              <a:gd name="T87" fmla="*/ 15 h 768"/>
              <a:gd name="T88" fmla="*/ 755 w 771"/>
              <a:gd name="T89" fmla="*/ 4 h 768"/>
              <a:gd name="T90" fmla="*/ 735 w 771"/>
              <a:gd name="T91" fmla="*/ 6 h 768"/>
              <a:gd name="T92" fmla="*/ 634 w 771"/>
              <a:gd name="T93" fmla="*/ 39 h 768"/>
              <a:gd name="T94" fmla="*/ 542 w 771"/>
              <a:gd name="T95" fmla="*/ 77 h 768"/>
              <a:gd name="T96" fmla="*/ 594 w 771"/>
              <a:gd name="T97" fmla="*/ 66 h 768"/>
              <a:gd name="T98" fmla="*/ 689 w 771"/>
              <a:gd name="T99" fmla="*/ 42 h 768"/>
              <a:gd name="T100" fmla="*/ 636 w 771"/>
              <a:gd name="T101" fmla="*/ 126 h 768"/>
              <a:gd name="T102" fmla="*/ 467 w 771"/>
              <a:gd name="T103" fmla="*/ 286 h 768"/>
              <a:gd name="T104" fmla="*/ 115 w 771"/>
              <a:gd name="T105" fmla="*/ 91 h 768"/>
              <a:gd name="T106" fmla="*/ 172 w 771"/>
              <a:gd name="T107" fmla="*/ 77 h 768"/>
              <a:gd name="T108" fmla="*/ 223 w 771"/>
              <a:gd name="T109" fmla="*/ 78 h 768"/>
              <a:gd name="T110" fmla="*/ 184 w 771"/>
              <a:gd name="T111" fmla="*/ 48 h 768"/>
              <a:gd name="T112" fmla="*/ 40 w 771"/>
              <a:gd name="T113" fmla="*/ 4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71" h="768">
                <a:moveTo>
                  <a:pt x="18" y="0"/>
                </a:moveTo>
                <a:cubicBezTo>
                  <a:pt x="17" y="0"/>
                  <a:pt x="16" y="0"/>
                  <a:pt x="14" y="1"/>
                </a:cubicBezTo>
                <a:cubicBezTo>
                  <a:pt x="12" y="1"/>
                  <a:pt x="9" y="2"/>
                  <a:pt x="7" y="4"/>
                </a:cubicBezTo>
                <a:cubicBezTo>
                  <a:pt x="5" y="6"/>
                  <a:pt x="3" y="8"/>
                  <a:pt x="1" y="11"/>
                </a:cubicBezTo>
                <a:cubicBezTo>
                  <a:pt x="1" y="13"/>
                  <a:pt x="1" y="14"/>
                  <a:pt x="0" y="15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3"/>
                  <a:pt x="1" y="27"/>
                  <a:pt x="1" y="30"/>
                </a:cubicBezTo>
                <a:cubicBezTo>
                  <a:pt x="1" y="31"/>
                  <a:pt x="2" y="33"/>
                  <a:pt x="2" y="35"/>
                </a:cubicBezTo>
                <a:cubicBezTo>
                  <a:pt x="2" y="36"/>
                  <a:pt x="2" y="37"/>
                  <a:pt x="3" y="39"/>
                </a:cubicBezTo>
                <a:cubicBezTo>
                  <a:pt x="5" y="48"/>
                  <a:pt x="9" y="58"/>
                  <a:pt x="13" y="67"/>
                </a:cubicBezTo>
                <a:cubicBezTo>
                  <a:pt x="16" y="76"/>
                  <a:pt x="18" y="85"/>
                  <a:pt x="20" y="95"/>
                </a:cubicBezTo>
                <a:cubicBezTo>
                  <a:pt x="22" y="104"/>
                  <a:pt x="26" y="113"/>
                  <a:pt x="29" y="122"/>
                </a:cubicBezTo>
                <a:cubicBezTo>
                  <a:pt x="31" y="131"/>
                  <a:pt x="34" y="140"/>
                  <a:pt x="36" y="150"/>
                </a:cubicBezTo>
                <a:cubicBezTo>
                  <a:pt x="39" y="159"/>
                  <a:pt x="41" y="168"/>
                  <a:pt x="44" y="178"/>
                </a:cubicBezTo>
                <a:cubicBezTo>
                  <a:pt x="47" y="187"/>
                  <a:pt x="50" y="196"/>
                  <a:pt x="54" y="205"/>
                </a:cubicBezTo>
                <a:cubicBezTo>
                  <a:pt x="55" y="207"/>
                  <a:pt x="56" y="209"/>
                  <a:pt x="57" y="211"/>
                </a:cubicBezTo>
                <a:cubicBezTo>
                  <a:pt x="58" y="213"/>
                  <a:pt x="58" y="213"/>
                  <a:pt x="58" y="213"/>
                </a:cubicBezTo>
                <a:cubicBezTo>
                  <a:pt x="58" y="214"/>
                  <a:pt x="58" y="214"/>
                  <a:pt x="59" y="215"/>
                </a:cubicBezTo>
                <a:cubicBezTo>
                  <a:pt x="59" y="215"/>
                  <a:pt x="59" y="215"/>
                  <a:pt x="59" y="215"/>
                </a:cubicBezTo>
                <a:cubicBezTo>
                  <a:pt x="60" y="215"/>
                  <a:pt x="60" y="215"/>
                  <a:pt x="61" y="215"/>
                </a:cubicBezTo>
                <a:cubicBezTo>
                  <a:pt x="63" y="214"/>
                  <a:pt x="65" y="213"/>
                  <a:pt x="65" y="212"/>
                </a:cubicBezTo>
                <a:cubicBezTo>
                  <a:pt x="61" y="195"/>
                  <a:pt x="55" y="179"/>
                  <a:pt x="53" y="161"/>
                </a:cubicBezTo>
                <a:cubicBezTo>
                  <a:pt x="52" y="157"/>
                  <a:pt x="52" y="153"/>
                  <a:pt x="51" y="148"/>
                </a:cubicBezTo>
                <a:cubicBezTo>
                  <a:pt x="48" y="135"/>
                  <a:pt x="48" y="135"/>
                  <a:pt x="48" y="135"/>
                </a:cubicBezTo>
                <a:cubicBezTo>
                  <a:pt x="47" y="126"/>
                  <a:pt x="44" y="117"/>
                  <a:pt x="42" y="108"/>
                </a:cubicBezTo>
                <a:cubicBezTo>
                  <a:pt x="40" y="99"/>
                  <a:pt x="38" y="91"/>
                  <a:pt x="36" y="82"/>
                </a:cubicBezTo>
                <a:cubicBezTo>
                  <a:pt x="35" y="77"/>
                  <a:pt x="34" y="73"/>
                  <a:pt x="33" y="68"/>
                </a:cubicBezTo>
                <a:cubicBezTo>
                  <a:pt x="32" y="64"/>
                  <a:pt x="31" y="57"/>
                  <a:pt x="30" y="52"/>
                </a:cubicBezTo>
                <a:cubicBezTo>
                  <a:pt x="30" y="51"/>
                  <a:pt x="30" y="51"/>
                  <a:pt x="30" y="50"/>
                </a:cubicBezTo>
                <a:cubicBezTo>
                  <a:pt x="31" y="51"/>
                  <a:pt x="31" y="52"/>
                  <a:pt x="32" y="52"/>
                </a:cubicBezTo>
                <a:cubicBezTo>
                  <a:pt x="45" y="66"/>
                  <a:pt x="58" y="80"/>
                  <a:pt x="72" y="93"/>
                </a:cubicBezTo>
                <a:cubicBezTo>
                  <a:pt x="78" y="100"/>
                  <a:pt x="85" y="106"/>
                  <a:pt x="92" y="112"/>
                </a:cubicBezTo>
                <a:cubicBezTo>
                  <a:pt x="103" y="122"/>
                  <a:pt x="113" y="132"/>
                  <a:pt x="123" y="141"/>
                </a:cubicBezTo>
                <a:cubicBezTo>
                  <a:pt x="134" y="151"/>
                  <a:pt x="144" y="161"/>
                  <a:pt x="154" y="171"/>
                </a:cubicBezTo>
                <a:cubicBezTo>
                  <a:pt x="165" y="180"/>
                  <a:pt x="175" y="190"/>
                  <a:pt x="185" y="199"/>
                </a:cubicBezTo>
                <a:cubicBezTo>
                  <a:pt x="209" y="222"/>
                  <a:pt x="232" y="245"/>
                  <a:pt x="255" y="268"/>
                </a:cubicBezTo>
                <a:cubicBezTo>
                  <a:pt x="285" y="297"/>
                  <a:pt x="315" y="326"/>
                  <a:pt x="345" y="356"/>
                </a:cubicBezTo>
                <a:cubicBezTo>
                  <a:pt x="352" y="362"/>
                  <a:pt x="359" y="369"/>
                  <a:pt x="366" y="376"/>
                </a:cubicBezTo>
                <a:cubicBezTo>
                  <a:pt x="367" y="377"/>
                  <a:pt x="369" y="379"/>
                  <a:pt x="371" y="380"/>
                </a:cubicBezTo>
                <a:cubicBezTo>
                  <a:pt x="344" y="406"/>
                  <a:pt x="317" y="433"/>
                  <a:pt x="291" y="459"/>
                </a:cubicBezTo>
                <a:cubicBezTo>
                  <a:pt x="267" y="483"/>
                  <a:pt x="244" y="506"/>
                  <a:pt x="222" y="530"/>
                </a:cubicBezTo>
                <a:cubicBezTo>
                  <a:pt x="201" y="552"/>
                  <a:pt x="180" y="573"/>
                  <a:pt x="160" y="595"/>
                </a:cubicBezTo>
                <a:cubicBezTo>
                  <a:pt x="139" y="617"/>
                  <a:pt x="119" y="639"/>
                  <a:pt x="98" y="660"/>
                </a:cubicBezTo>
                <a:cubicBezTo>
                  <a:pt x="88" y="671"/>
                  <a:pt x="78" y="682"/>
                  <a:pt x="68" y="693"/>
                </a:cubicBezTo>
                <a:cubicBezTo>
                  <a:pt x="60" y="701"/>
                  <a:pt x="52" y="710"/>
                  <a:pt x="44" y="719"/>
                </a:cubicBezTo>
                <a:cubicBezTo>
                  <a:pt x="45" y="716"/>
                  <a:pt x="45" y="716"/>
                  <a:pt x="45" y="716"/>
                </a:cubicBezTo>
                <a:cubicBezTo>
                  <a:pt x="49" y="702"/>
                  <a:pt x="53" y="688"/>
                  <a:pt x="57" y="673"/>
                </a:cubicBezTo>
                <a:cubicBezTo>
                  <a:pt x="67" y="635"/>
                  <a:pt x="67" y="635"/>
                  <a:pt x="67" y="635"/>
                </a:cubicBezTo>
                <a:cubicBezTo>
                  <a:pt x="71" y="622"/>
                  <a:pt x="74" y="609"/>
                  <a:pt x="77" y="596"/>
                </a:cubicBezTo>
                <a:cubicBezTo>
                  <a:pt x="82" y="576"/>
                  <a:pt x="82" y="576"/>
                  <a:pt x="82" y="576"/>
                </a:cubicBezTo>
                <a:cubicBezTo>
                  <a:pt x="84" y="569"/>
                  <a:pt x="86" y="562"/>
                  <a:pt x="86" y="554"/>
                </a:cubicBezTo>
                <a:cubicBezTo>
                  <a:pt x="86" y="552"/>
                  <a:pt x="86" y="550"/>
                  <a:pt x="84" y="547"/>
                </a:cubicBezTo>
                <a:cubicBezTo>
                  <a:pt x="82" y="546"/>
                  <a:pt x="80" y="544"/>
                  <a:pt x="78" y="542"/>
                </a:cubicBezTo>
                <a:cubicBezTo>
                  <a:pt x="76" y="541"/>
                  <a:pt x="74" y="540"/>
                  <a:pt x="71" y="539"/>
                </a:cubicBezTo>
                <a:cubicBezTo>
                  <a:pt x="71" y="539"/>
                  <a:pt x="70" y="539"/>
                  <a:pt x="69" y="539"/>
                </a:cubicBezTo>
                <a:cubicBezTo>
                  <a:pt x="67" y="539"/>
                  <a:pt x="66" y="540"/>
                  <a:pt x="65" y="541"/>
                </a:cubicBezTo>
                <a:cubicBezTo>
                  <a:pt x="62" y="543"/>
                  <a:pt x="61" y="546"/>
                  <a:pt x="60" y="549"/>
                </a:cubicBezTo>
                <a:cubicBezTo>
                  <a:pt x="57" y="557"/>
                  <a:pt x="53" y="565"/>
                  <a:pt x="51" y="573"/>
                </a:cubicBezTo>
                <a:cubicBezTo>
                  <a:pt x="50" y="577"/>
                  <a:pt x="49" y="581"/>
                  <a:pt x="48" y="585"/>
                </a:cubicBezTo>
                <a:cubicBezTo>
                  <a:pt x="43" y="604"/>
                  <a:pt x="43" y="604"/>
                  <a:pt x="43" y="604"/>
                </a:cubicBezTo>
                <a:cubicBezTo>
                  <a:pt x="39" y="623"/>
                  <a:pt x="39" y="623"/>
                  <a:pt x="39" y="623"/>
                </a:cubicBezTo>
                <a:cubicBezTo>
                  <a:pt x="34" y="641"/>
                  <a:pt x="34" y="641"/>
                  <a:pt x="34" y="641"/>
                </a:cubicBezTo>
                <a:cubicBezTo>
                  <a:pt x="30" y="655"/>
                  <a:pt x="26" y="669"/>
                  <a:pt x="22" y="683"/>
                </a:cubicBezTo>
                <a:cubicBezTo>
                  <a:pt x="14" y="711"/>
                  <a:pt x="14" y="711"/>
                  <a:pt x="14" y="711"/>
                </a:cubicBezTo>
                <a:cubicBezTo>
                  <a:pt x="13" y="714"/>
                  <a:pt x="13" y="714"/>
                  <a:pt x="13" y="714"/>
                </a:cubicBezTo>
                <a:cubicBezTo>
                  <a:pt x="12" y="717"/>
                  <a:pt x="12" y="717"/>
                  <a:pt x="12" y="717"/>
                </a:cubicBezTo>
                <a:cubicBezTo>
                  <a:pt x="11" y="720"/>
                  <a:pt x="10" y="722"/>
                  <a:pt x="9" y="725"/>
                </a:cubicBezTo>
                <a:cubicBezTo>
                  <a:pt x="8" y="728"/>
                  <a:pt x="8" y="728"/>
                  <a:pt x="8" y="728"/>
                </a:cubicBezTo>
                <a:cubicBezTo>
                  <a:pt x="7" y="732"/>
                  <a:pt x="7" y="732"/>
                  <a:pt x="7" y="732"/>
                </a:cubicBezTo>
                <a:cubicBezTo>
                  <a:pt x="7" y="736"/>
                  <a:pt x="6" y="739"/>
                  <a:pt x="5" y="743"/>
                </a:cubicBezTo>
                <a:cubicBezTo>
                  <a:pt x="5" y="746"/>
                  <a:pt x="5" y="749"/>
                  <a:pt x="5" y="752"/>
                </a:cubicBezTo>
                <a:cubicBezTo>
                  <a:pt x="5" y="754"/>
                  <a:pt x="6" y="755"/>
                  <a:pt x="6" y="757"/>
                </a:cubicBezTo>
                <a:cubicBezTo>
                  <a:pt x="6" y="758"/>
                  <a:pt x="7" y="759"/>
                  <a:pt x="8" y="761"/>
                </a:cubicBezTo>
                <a:cubicBezTo>
                  <a:pt x="9" y="763"/>
                  <a:pt x="12" y="765"/>
                  <a:pt x="15" y="766"/>
                </a:cubicBezTo>
                <a:cubicBezTo>
                  <a:pt x="16" y="767"/>
                  <a:pt x="17" y="767"/>
                  <a:pt x="19" y="768"/>
                </a:cubicBezTo>
                <a:cubicBezTo>
                  <a:pt x="20" y="768"/>
                  <a:pt x="22" y="768"/>
                  <a:pt x="23" y="768"/>
                </a:cubicBezTo>
                <a:cubicBezTo>
                  <a:pt x="24" y="768"/>
                  <a:pt x="25" y="768"/>
                  <a:pt x="26" y="768"/>
                </a:cubicBezTo>
                <a:cubicBezTo>
                  <a:pt x="26" y="768"/>
                  <a:pt x="26" y="768"/>
                  <a:pt x="26" y="768"/>
                </a:cubicBezTo>
                <a:cubicBezTo>
                  <a:pt x="30" y="768"/>
                  <a:pt x="33" y="768"/>
                  <a:pt x="36" y="767"/>
                </a:cubicBezTo>
                <a:cubicBezTo>
                  <a:pt x="37" y="767"/>
                  <a:pt x="38" y="767"/>
                  <a:pt x="39" y="767"/>
                </a:cubicBezTo>
                <a:cubicBezTo>
                  <a:pt x="41" y="767"/>
                  <a:pt x="41" y="767"/>
                  <a:pt x="41" y="767"/>
                </a:cubicBezTo>
                <a:cubicBezTo>
                  <a:pt x="42" y="766"/>
                  <a:pt x="43" y="766"/>
                  <a:pt x="45" y="766"/>
                </a:cubicBezTo>
                <a:cubicBezTo>
                  <a:pt x="49" y="765"/>
                  <a:pt x="54" y="764"/>
                  <a:pt x="59" y="762"/>
                </a:cubicBezTo>
                <a:cubicBezTo>
                  <a:pt x="64" y="760"/>
                  <a:pt x="68" y="758"/>
                  <a:pt x="73" y="757"/>
                </a:cubicBezTo>
                <a:cubicBezTo>
                  <a:pt x="78" y="755"/>
                  <a:pt x="83" y="753"/>
                  <a:pt x="88" y="752"/>
                </a:cubicBezTo>
                <a:cubicBezTo>
                  <a:pt x="98" y="749"/>
                  <a:pt x="108" y="748"/>
                  <a:pt x="118" y="747"/>
                </a:cubicBezTo>
                <a:cubicBezTo>
                  <a:pt x="128" y="746"/>
                  <a:pt x="137" y="743"/>
                  <a:pt x="147" y="742"/>
                </a:cubicBezTo>
                <a:cubicBezTo>
                  <a:pt x="158" y="740"/>
                  <a:pt x="168" y="738"/>
                  <a:pt x="178" y="736"/>
                </a:cubicBezTo>
                <a:cubicBezTo>
                  <a:pt x="183" y="735"/>
                  <a:pt x="188" y="734"/>
                  <a:pt x="193" y="733"/>
                </a:cubicBezTo>
                <a:cubicBezTo>
                  <a:pt x="198" y="731"/>
                  <a:pt x="203" y="730"/>
                  <a:pt x="207" y="728"/>
                </a:cubicBezTo>
                <a:cubicBezTo>
                  <a:pt x="217" y="725"/>
                  <a:pt x="227" y="722"/>
                  <a:pt x="236" y="717"/>
                </a:cubicBezTo>
                <a:cubicBezTo>
                  <a:pt x="238" y="716"/>
                  <a:pt x="240" y="715"/>
                  <a:pt x="242" y="713"/>
                </a:cubicBezTo>
                <a:cubicBezTo>
                  <a:pt x="244" y="712"/>
                  <a:pt x="244" y="712"/>
                  <a:pt x="244" y="712"/>
                </a:cubicBezTo>
                <a:cubicBezTo>
                  <a:pt x="244" y="712"/>
                  <a:pt x="245" y="712"/>
                  <a:pt x="246" y="712"/>
                </a:cubicBezTo>
                <a:cubicBezTo>
                  <a:pt x="246" y="711"/>
                  <a:pt x="246" y="710"/>
                  <a:pt x="245" y="709"/>
                </a:cubicBezTo>
                <a:cubicBezTo>
                  <a:pt x="245" y="707"/>
                  <a:pt x="243" y="706"/>
                  <a:pt x="243" y="706"/>
                </a:cubicBezTo>
                <a:cubicBezTo>
                  <a:pt x="242" y="706"/>
                  <a:pt x="242" y="706"/>
                  <a:pt x="242" y="706"/>
                </a:cubicBezTo>
                <a:cubicBezTo>
                  <a:pt x="226" y="712"/>
                  <a:pt x="209" y="718"/>
                  <a:pt x="191" y="720"/>
                </a:cubicBezTo>
                <a:cubicBezTo>
                  <a:pt x="186" y="720"/>
                  <a:pt x="182" y="720"/>
                  <a:pt x="177" y="721"/>
                </a:cubicBezTo>
                <a:cubicBezTo>
                  <a:pt x="172" y="722"/>
                  <a:pt x="168" y="722"/>
                  <a:pt x="163" y="723"/>
                </a:cubicBezTo>
                <a:cubicBezTo>
                  <a:pt x="154" y="724"/>
                  <a:pt x="144" y="725"/>
                  <a:pt x="135" y="727"/>
                </a:cubicBezTo>
                <a:cubicBezTo>
                  <a:pt x="125" y="728"/>
                  <a:pt x="116" y="729"/>
                  <a:pt x="106" y="730"/>
                </a:cubicBezTo>
                <a:cubicBezTo>
                  <a:pt x="92" y="731"/>
                  <a:pt x="92" y="731"/>
                  <a:pt x="92" y="731"/>
                </a:cubicBezTo>
                <a:cubicBezTo>
                  <a:pt x="87" y="732"/>
                  <a:pt x="80" y="733"/>
                  <a:pt x="73" y="734"/>
                </a:cubicBezTo>
                <a:cubicBezTo>
                  <a:pt x="72" y="734"/>
                  <a:pt x="70" y="734"/>
                  <a:pt x="69" y="734"/>
                </a:cubicBezTo>
                <a:cubicBezTo>
                  <a:pt x="79" y="725"/>
                  <a:pt x="90" y="715"/>
                  <a:pt x="100" y="704"/>
                </a:cubicBezTo>
                <a:cubicBezTo>
                  <a:pt x="106" y="697"/>
                  <a:pt x="113" y="690"/>
                  <a:pt x="119" y="683"/>
                </a:cubicBezTo>
                <a:cubicBezTo>
                  <a:pt x="129" y="673"/>
                  <a:pt x="139" y="662"/>
                  <a:pt x="149" y="652"/>
                </a:cubicBezTo>
                <a:cubicBezTo>
                  <a:pt x="159" y="642"/>
                  <a:pt x="168" y="631"/>
                  <a:pt x="178" y="621"/>
                </a:cubicBezTo>
                <a:cubicBezTo>
                  <a:pt x="188" y="610"/>
                  <a:pt x="198" y="600"/>
                  <a:pt x="207" y="590"/>
                </a:cubicBezTo>
                <a:cubicBezTo>
                  <a:pt x="230" y="566"/>
                  <a:pt x="253" y="542"/>
                  <a:pt x="276" y="519"/>
                </a:cubicBezTo>
                <a:cubicBezTo>
                  <a:pt x="306" y="488"/>
                  <a:pt x="336" y="458"/>
                  <a:pt x="366" y="428"/>
                </a:cubicBezTo>
                <a:cubicBezTo>
                  <a:pt x="372" y="421"/>
                  <a:pt x="379" y="414"/>
                  <a:pt x="386" y="407"/>
                </a:cubicBezTo>
                <a:cubicBezTo>
                  <a:pt x="388" y="405"/>
                  <a:pt x="390" y="402"/>
                  <a:pt x="392" y="400"/>
                </a:cubicBezTo>
                <a:cubicBezTo>
                  <a:pt x="407" y="414"/>
                  <a:pt x="421" y="428"/>
                  <a:pt x="436" y="441"/>
                </a:cubicBezTo>
                <a:cubicBezTo>
                  <a:pt x="453" y="457"/>
                  <a:pt x="470" y="472"/>
                  <a:pt x="486" y="487"/>
                </a:cubicBezTo>
                <a:cubicBezTo>
                  <a:pt x="503" y="503"/>
                  <a:pt x="518" y="519"/>
                  <a:pt x="533" y="536"/>
                </a:cubicBezTo>
                <a:cubicBezTo>
                  <a:pt x="549" y="552"/>
                  <a:pt x="566" y="567"/>
                  <a:pt x="582" y="582"/>
                </a:cubicBezTo>
                <a:cubicBezTo>
                  <a:pt x="598" y="598"/>
                  <a:pt x="614" y="614"/>
                  <a:pt x="630" y="630"/>
                </a:cubicBezTo>
                <a:cubicBezTo>
                  <a:pt x="646" y="646"/>
                  <a:pt x="663" y="662"/>
                  <a:pt x="679" y="677"/>
                </a:cubicBezTo>
                <a:cubicBezTo>
                  <a:pt x="696" y="692"/>
                  <a:pt x="712" y="708"/>
                  <a:pt x="729" y="723"/>
                </a:cubicBezTo>
                <a:cubicBezTo>
                  <a:pt x="732" y="725"/>
                  <a:pt x="735" y="727"/>
                  <a:pt x="737" y="729"/>
                </a:cubicBezTo>
                <a:cubicBezTo>
                  <a:pt x="736" y="729"/>
                  <a:pt x="736" y="729"/>
                  <a:pt x="736" y="729"/>
                </a:cubicBezTo>
                <a:cubicBezTo>
                  <a:pt x="733" y="728"/>
                  <a:pt x="729" y="728"/>
                  <a:pt x="725" y="727"/>
                </a:cubicBezTo>
                <a:cubicBezTo>
                  <a:pt x="717" y="725"/>
                  <a:pt x="709" y="723"/>
                  <a:pt x="700" y="721"/>
                </a:cubicBezTo>
                <a:cubicBezTo>
                  <a:pt x="687" y="718"/>
                  <a:pt x="674" y="716"/>
                  <a:pt x="661" y="714"/>
                </a:cubicBezTo>
                <a:cubicBezTo>
                  <a:pt x="649" y="712"/>
                  <a:pt x="637" y="710"/>
                  <a:pt x="625" y="708"/>
                </a:cubicBezTo>
                <a:cubicBezTo>
                  <a:pt x="613" y="707"/>
                  <a:pt x="602" y="705"/>
                  <a:pt x="590" y="703"/>
                </a:cubicBezTo>
                <a:cubicBezTo>
                  <a:pt x="572" y="701"/>
                  <a:pt x="572" y="701"/>
                  <a:pt x="572" y="701"/>
                </a:cubicBezTo>
                <a:cubicBezTo>
                  <a:pt x="567" y="700"/>
                  <a:pt x="561" y="699"/>
                  <a:pt x="556" y="699"/>
                </a:cubicBezTo>
                <a:cubicBezTo>
                  <a:pt x="555" y="699"/>
                  <a:pt x="553" y="699"/>
                  <a:pt x="552" y="700"/>
                </a:cubicBezTo>
                <a:cubicBezTo>
                  <a:pt x="550" y="700"/>
                  <a:pt x="547" y="700"/>
                  <a:pt x="545" y="703"/>
                </a:cubicBezTo>
                <a:cubicBezTo>
                  <a:pt x="544" y="705"/>
                  <a:pt x="543" y="707"/>
                  <a:pt x="541" y="709"/>
                </a:cubicBezTo>
                <a:cubicBezTo>
                  <a:pt x="540" y="711"/>
                  <a:pt x="539" y="714"/>
                  <a:pt x="539" y="716"/>
                </a:cubicBezTo>
                <a:cubicBezTo>
                  <a:pt x="539" y="719"/>
                  <a:pt x="540" y="721"/>
                  <a:pt x="541" y="722"/>
                </a:cubicBezTo>
                <a:cubicBezTo>
                  <a:pt x="543" y="725"/>
                  <a:pt x="546" y="726"/>
                  <a:pt x="548" y="727"/>
                </a:cubicBezTo>
                <a:cubicBezTo>
                  <a:pt x="556" y="729"/>
                  <a:pt x="563" y="731"/>
                  <a:pt x="571" y="732"/>
                </a:cubicBezTo>
                <a:cubicBezTo>
                  <a:pt x="575" y="733"/>
                  <a:pt x="578" y="733"/>
                  <a:pt x="582" y="734"/>
                </a:cubicBezTo>
                <a:cubicBezTo>
                  <a:pt x="599" y="736"/>
                  <a:pt x="599" y="736"/>
                  <a:pt x="599" y="736"/>
                </a:cubicBezTo>
                <a:cubicBezTo>
                  <a:pt x="617" y="738"/>
                  <a:pt x="617" y="738"/>
                  <a:pt x="617" y="738"/>
                </a:cubicBezTo>
                <a:cubicBezTo>
                  <a:pt x="634" y="741"/>
                  <a:pt x="634" y="741"/>
                  <a:pt x="634" y="741"/>
                </a:cubicBezTo>
                <a:cubicBezTo>
                  <a:pt x="647" y="743"/>
                  <a:pt x="660" y="745"/>
                  <a:pt x="673" y="748"/>
                </a:cubicBezTo>
                <a:cubicBezTo>
                  <a:pt x="723" y="757"/>
                  <a:pt x="723" y="757"/>
                  <a:pt x="723" y="757"/>
                </a:cubicBezTo>
                <a:cubicBezTo>
                  <a:pt x="725" y="758"/>
                  <a:pt x="727" y="758"/>
                  <a:pt x="730" y="758"/>
                </a:cubicBezTo>
                <a:cubicBezTo>
                  <a:pt x="731" y="758"/>
                  <a:pt x="732" y="758"/>
                  <a:pt x="733" y="759"/>
                </a:cubicBezTo>
                <a:cubicBezTo>
                  <a:pt x="734" y="759"/>
                  <a:pt x="734" y="759"/>
                  <a:pt x="734" y="759"/>
                </a:cubicBezTo>
                <a:cubicBezTo>
                  <a:pt x="735" y="759"/>
                  <a:pt x="736" y="759"/>
                  <a:pt x="737" y="759"/>
                </a:cubicBezTo>
                <a:cubicBezTo>
                  <a:pt x="738" y="759"/>
                  <a:pt x="738" y="759"/>
                  <a:pt x="739" y="759"/>
                </a:cubicBezTo>
                <a:cubicBezTo>
                  <a:pt x="744" y="759"/>
                  <a:pt x="749" y="758"/>
                  <a:pt x="753" y="756"/>
                </a:cubicBezTo>
                <a:cubicBezTo>
                  <a:pt x="756" y="755"/>
                  <a:pt x="759" y="752"/>
                  <a:pt x="761" y="749"/>
                </a:cubicBezTo>
                <a:cubicBezTo>
                  <a:pt x="763" y="746"/>
                  <a:pt x="764" y="743"/>
                  <a:pt x="764" y="739"/>
                </a:cubicBezTo>
                <a:cubicBezTo>
                  <a:pt x="764" y="737"/>
                  <a:pt x="765" y="734"/>
                  <a:pt x="765" y="731"/>
                </a:cubicBezTo>
                <a:cubicBezTo>
                  <a:pt x="765" y="730"/>
                  <a:pt x="765" y="729"/>
                  <a:pt x="764" y="728"/>
                </a:cubicBezTo>
                <a:cubicBezTo>
                  <a:pt x="764" y="727"/>
                  <a:pt x="764" y="726"/>
                  <a:pt x="764" y="725"/>
                </a:cubicBezTo>
                <a:cubicBezTo>
                  <a:pt x="763" y="715"/>
                  <a:pt x="760" y="706"/>
                  <a:pt x="758" y="697"/>
                </a:cubicBezTo>
                <a:cubicBezTo>
                  <a:pt x="756" y="688"/>
                  <a:pt x="755" y="679"/>
                  <a:pt x="754" y="670"/>
                </a:cubicBezTo>
                <a:cubicBezTo>
                  <a:pt x="753" y="661"/>
                  <a:pt x="750" y="652"/>
                  <a:pt x="747" y="643"/>
                </a:cubicBezTo>
                <a:cubicBezTo>
                  <a:pt x="745" y="634"/>
                  <a:pt x="743" y="625"/>
                  <a:pt x="740" y="616"/>
                </a:cubicBezTo>
                <a:cubicBezTo>
                  <a:pt x="738" y="607"/>
                  <a:pt x="735" y="599"/>
                  <a:pt x="732" y="590"/>
                </a:cubicBezTo>
                <a:cubicBezTo>
                  <a:pt x="729" y="581"/>
                  <a:pt x="726" y="573"/>
                  <a:pt x="721" y="564"/>
                </a:cubicBezTo>
                <a:cubicBezTo>
                  <a:pt x="720" y="562"/>
                  <a:pt x="719" y="560"/>
                  <a:pt x="718" y="558"/>
                </a:cubicBezTo>
                <a:cubicBezTo>
                  <a:pt x="718" y="557"/>
                  <a:pt x="718" y="557"/>
                  <a:pt x="718" y="557"/>
                </a:cubicBezTo>
                <a:cubicBezTo>
                  <a:pt x="717" y="556"/>
                  <a:pt x="717" y="555"/>
                  <a:pt x="717" y="555"/>
                </a:cubicBezTo>
                <a:cubicBezTo>
                  <a:pt x="717" y="555"/>
                  <a:pt x="717" y="555"/>
                  <a:pt x="716" y="555"/>
                </a:cubicBezTo>
                <a:cubicBezTo>
                  <a:pt x="716" y="555"/>
                  <a:pt x="715" y="555"/>
                  <a:pt x="714" y="555"/>
                </a:cubicBezTo>
                <a:cubicBezTo>
                  <a:pt x="712" y="556"/>
                  <a:pt x="710" y="557"/>
                  <a:pt x="711" y="558"/>
                </a:cubicBezTo>
                <a:cubicBezTo>
                  <a:pt x="715" y="574"/>
                  <a:pt x="721" y="589"/>
                  <a:pt x="724" y="606"/>
                </a:cubicBezTo>
                <a:cubicBezTo>
                  <a:pt x="724" y="610"/>
                  <a:pt x="725" y="614"/>
                  <a:pt x="726" y="618"/>
                </a:cubicBezTo>
                <a:cubicBezTo>
                  <a:pt x="728" y="631"/>
                  <a:pt x="728" y="631"/>
                  <a:pt x="728" y="631"/>
                </a:cubicBezTo>
                <a:cubicBezTo>
                  <a:pt x="730" y="639"/>
                  <a:pt x="732" y="647"/>
                  <a:pt x="733" y="655"/>
                </a:cubicBezTo>
                <a:cubicBezTo>
                  <a:pt x="734" y="664"/>
                  <a:pt x="736" y="672"/>
                  <a:pt x="737" y="680"/>
                </a:cubicBezTo>
                <a:cubicBezTo>
                  <a:pt x="737" y="685"/>
                  <a:pt x="738" y="689"/>
                  <a:pt x="738" y="693"/>
                </a:cubicBezTo>
                <a:cubicBezTo>
                  <a:pt x="738" y="697"/>
                  <a:pt x="738" y="704"/>
                  <a:pt x="739" y="709"/>
                </a:cubicBezTo>
                <a:cubicBezTo>
                  <a:pt x="739" y="713"/>
                  <a:pt x="739" y="717"/>
                  <a:pt x="739" y="720"/>
                </a:cubicBezTo>
                <a:cubicBezTo>
                  <a:pt x="714" y="696"/>
                  <a:pt x="689" y="672"/>
                  <a:pt x="665" y="646"/>
                </a:cubicBezTo>
                <a:cubicBezTo>
                  <a:pt x="658" y="638"/>
                  <a:pt x="651" y="630"/>
                  <a:pt x="644" y="623"/>
                </a:cubicBezTo>
                <a:cubicBezTo>
                  <a:pt x="636" y="615"/>
                  <a:pt x="629" y="607"/>
                  <a:pt x="622" y="600"/>
                </a:cubicBezTo>
                <a:cubicBezTo>
                  <a:pt x="607" y="585"/>
                  <a:pt x="592" y="570"/>
                  <a:pt x="578" y="555"/>
                </a:cubicBezTo>
                <a:cubicBezTo>
                  <a:pt x="563" y="540"/>
                  <a:pt x="549" y="524"/>
                  <a:pt x="534" y="509"/>
                </a:cubicBezTo>
                <a:cubicBezTo>
                  <a:pt x="527" y="501"/>
                  <a:pt x="519" y="493"/>
                  <a:pt x="512" y="486"/>
                </a:cubicBezTo>
                <a:cubicBezTo>
                  <a:pt x="505" y="478"/>
                  <a:pt x="495" y="466"/>
                  <a:pt x="485" y="456"/>
                </a:cubicBezTo>
                <a:cubicBezTo>
                  <a:pt x="459" y="428"/>
                  <a:pt x="436" y="406"/>
                  <a:pt x="411" y="380"/>
                </a:cubicBezTo>
                <a:cubicBezTo>
                  <a:pt x="424" y="365"/>
                  <a:pt x="438" y="350"/>
                  <a:pt x="452" y="336"/>
                </a:cubicBezTo>
                <a:cubicBezTo>
                  <a:pt x="468" y="319"/>
                  <a:pt x="483" y="301"/>
                  <a:pt x="499" y="285"/>
                </a:cubicBezTo>
                <a:cubicBezTo>
                  <a:pt x="514" y="268"/>
                  <a:pt x="531" y="253"/>
                  <a:pt x="547" y="237"/>
                </a:cubicBezTo>
                <a:cubicBezTo>
                  <a:pt x="564" y="222"/>
                  <a:pt x="579" y="205"/>
                  <a:pt x="595" y="188"/>
                </a:cubicBezTo>
                <a:cubicBezTo>
                  <a:pt x="611" y="172"/>
                  <a:pt x="627" y="156"/>
                  <a:pt x="643" y="139"/>
                </a:cubicBezTo>
                <a:cubicBezTo>
                  <a:pt x="659" y="123"/>
                  <a:pt x="675" y="106"/>
                  <a:pt x="691" y="90"/>
                </a:cubicBezTo>
                <a:cubicBezTo>
                  <a:pt x="706" y="73"/>
                  <a:pt x="721" y="57"/>
                  <a:pt x="736" y="40"/>
                </a:cubicBezTo>
                <a:cubicBezTo>
                  <a:pt x="735" y="42"/>
                  <a:pt x="735" y="42"/>
                  <a:pt x="735" y="43"/>
                </a:cubicBezTo>
                <a:cubicBezTo>
                  <a:pt x="732" y="57"/>
                  <a:pt x="732" y="57"/>
                  <a:pt x="732" y="57"/>
                </a:cubicBezTo>
                <a:cubicBezTo>
                  <a:pt x="728" y="71"/>
                  <a:pt x="725" y="85"/>
                  <a:pt x="723" y="99"/>
                </a:cubicBezTo>
                <a:cubicBezTo>
                  <a:pt x="715" y="138"/>
                  <a:pt x="715" y="138"/>
                  <a:pt x="715" y="138"/>
                </a:cubicBezTo>
                <a:cubicBezTo>
                  <a:pt x="713" y="151"/>
                  <a:pt x="711" y="164"/>
                  <a:pt x="709" y="177"/>
                </a:cubicBezTo>
                <a:cubicBezTo>
                  <a:pt x="706" y="196"/>
                  <a:pt x="706" y="196"/>
                  <a:pt x="706" y="196"/>
                </a:cubicBezTo>
                <a:cubicBezTo>
                  <a:pt x="704" y="203"/>
                  <a:pt x="703" y="210"/>
                  <a:pt x="703" y="218"/>
                </a:cubicBezTo>
                <a:cubicBezTo>
                  <a:pt x="703" y="220"/>
                  <a:pt x="703" y="222"/>
                  <a:pt x="706" y="225"/>
                </a:cubicBezTo>
                <a:cubicBezTo>
                  <a:pt x="708" y="226"/>
                  <a:pt x="710" y="228"/>
                  <a:pt x="713" y="229"/>
                </a:cubicBezTo>
                <a:cubicBezTo>
                  <a:pt x="714" y="230"/>
                  <a:pt x="717" y="231"/>
                  <a:pt x="719" y="231"/>
                </a:cubicBezTo>
                <a:cubicBezTo>
                  <a:pt x="720" y="232"/>
                  <a:pt x="720" y="232"/>
                  <a:pt x="720" y="232"/>
                </a:cubicBezTo>
                <a:cubicBezTo>
                  <a:pt x="723" y="232"/>
                  <a:pt x="724" y="231"/>
                  <a:pt x="725" y="230"/>
                </a:cubicBezTo>
                <a:cubicBezTo>
                  <a:pt x="728" y="227"/>
                  <a:pt x="729" y="224"/>
                  <a:pt x="730" y="221"/>
                </a:cubicBezTo>
                <a:cubicBezTo>
                  <a:pt x="733" y="213"/>
                  <a:pt x="735" y="205"/>
                  <a:pt x="737" y="197"/>
                </a:cubicBezTo>
                <a:cubicBezTo>
                  <a:pt x="738" y="193"/>
                  <a:pt x="738" y="189"/>
                  <a:pt x="739" y="185"/>
                </a:cubicBezTo>
                <a:cubicBezTo>
                  <a:pt x="742" y="166"/>
                  <a:pt x="742" y="166"/>
                  <a:pt x="742" y="166"/>
                </a:cubicBezTo>
                <a:cubicBezTo>
                  <a:pt x="745" y="148"/>
                  <a:pt x="745" y="148"/>
                  <a:pt x="745" y="148"/>
                </a:cubicBezTo>
                <a:cubicBezTo>
                  <a:pt x="748" y="129"/>
                  <a:pt x="748" y="129"/>
                  <a:pt x="748" y="129"/>
                </a:cubicBezTo>
                <a:cubicBezTo>
                  <a:pt x="751" y="115"/>
                  <a:pt x="754" y="101"/>
                  <a:pt x="757" y="87"/>
                </a:cubicBezTo>
                <a:cubicBezTo>
                  <a:pt x="763" y="60"/>
                  <a:pt x="763" y="60"/>
                  <a:pt x="763" y="60"/>
                </a:cubicBezTo>
                <a:cubicBezTo>
                  <a:pt x="765" y="53"/>
                  <a:pt x="765" y="53"/>
                  <a:pt x="765" y="53"/>
                </a:cubicBezTo>
                <a:cubicBezTo>
                  <a:pt x="765" y="49"/>
                  <a:pt x="765" y="49"/>
                  <a:pt x="765" y="49"/>
                </a:cubicBezTo>
                <a:cubicBezTo>
                  <a:pt x="766" y="48"/>
                  <a:pt x="765" y="49"/>
                  <a:pt x="766" y="47"/>
                </a:cubicBezTo>
                <a:cubicBezTo>
                  <a:pt x="767" y="43"/>
                  <a:pt x="767" y="43"/>
                  <a:pt x="767" y="43"/>
                </a:cubicBezTo>
                <a:cubicBezTo>
                  <a:pt x="768" y="41"/>
                  <a:pt x="768" y="41"/>
                  <a:pt x="768" y="41"/>
                </a:cubicBezTo>
                <a:cubicBezTo>
                  <a:pt x="768" y="38"/>
                  <a:pt x="768" y="38"/>
                  <a:pt x="768" y="38"/>
                </a:cubicBezTo>
                <a:cubicBezTo>
                  <a:pt x="769" y="35"/>
                  <a:pt x="770" y="32"/>
                  <a:pt x="771" y="28"/>
                </a:cubicBezTo>
                <a:cubicBezTo>
                  <a:pt x="771" y="25"/>
                  <a:pt x="771" y="22"/>
                  <a:pt x="771" y="19"/>
                </a:cubicBezTo>
                <a:cubicBezTo>
                  <a:pt x="771" y="18"/>
                  <a:pt x="771" y="18"/>
                  <a:pt x="771" y="17"/>
                </a:cubicBezTo>
                <a:cubicBezTo>
                  <a:pt x="771" y="16"/>
                  <a:pt x="771" y="16"/>
                  <a:pt x="770" y="15"/>
                </a:cubicBezTo>
                <a:cubicBezTo>
                  <a:pt x="770" y="14"/>
                  <a:pt x="770" y="13"/>
                  <a:pt x="769" y="11"/>
                </a:cubicBezTo>
                <a:cubicBezTo>
                  <a:pt x="768" y="9"/>
                  <a:pt x="766" y="7"/>
                  <a:pt x="763" y="5"/>
                </a:cubicBezTo>
                <a:cubicBezTo>
                  <a:pt x="762" y="5"/>
                  <a:pt x="760" y="5"/>
                  <a:pt x="759" y="4"/>
                </a:cubicBezTo>
                <a:cubicBezTo>
                  <a:pt x="758" y="4"/>
                  <a:pt x="758" y="4"/>
                  <a:pt x="757" y="4"/>
                </a:cubicBezTo>
                <a:cubicBezTo>
                  <a:pt x="756" y="4"/>
                  <a:pt x="755" y="4"/>
                  <a:pt x="755" y="4"/>
                </a:cubicBezTo>
                <a:cubicBezTo>
                  <a:pt x="754" y="4"/>
                  <a:pt x="753" y="4"/>
                  <a:pt x="752" y="4"/>
                </a:cubicBezTo>
                <a:cubicBezTo>
                  <a:pt x="752" y="4"/>
                  <a:pt x="751" y="4"/>
                  <a:pt x="751" y="4"/>
                </a:cubicBezTo>
                <a:cubicBezTo>
                  <a:pt x="748" y="4"/>
                  <a:pt x="745" y="4"/>
                  <a:pt x="741" y="5"/>
                </a:cubicBezTo>
                <a:cubicBezTo>
                  <a:pt x="740" y="5"/>
                  <a:pt x="738" y="5"/>
                  <a:pt x="737" y="6"/>
                </a:cubicBezTo>
                <a:cubicBezTo>
                  <a:pt x="735" y="6"/>
                  <a:pt x="735" y="6"/>
                  <a:pt x="735" y="6"/>
                </a:cubicBezTo>
                <a:cubicBezTo>
                  <a:pt x="732" y="7"/>
                  <a:pt x="732" y="7"/>
                  <a:pt x="732" y="7"/>
                </a:cubicBezTo>
                <a:cubicBezTo>
                  <a:pt x="728" y="8"/>
                  <a:pt x="723" y="9"/>
                  <a:pt x="719" y="11"/>
                </a:cubicBezTo>
                <a:cubicBezTo>
                  <a:pt x="710" y="14"/>
                  <a:pt x="700" y="18"/>
                  <a:pt x="691" y="22"/>
                </a:cubicBezTo>
                <a:cubicBezTo>
                  <a:pt x="681" y="25"/>
                  <a:pt x="672" y="27"/>
                  <a:pt x="662" y="29"/>
                </a:cubicBezTo>
                <a:cubicBezTo>
                  <a:pt x="652" y="31"/>
                  <a:pt x="643" y="35"/>
                  <a:pt x="634" y="39"/>
                </a:cubicBezTo>
                <a:cubicBezTo>
                  <a:pt x="605" y="48"/>
                  <a:pt x="605" y="48"/>
                  <a:pt x="605" y="48"/>
                </a:cubicBezTo>
                <a:cubicBezTo>
                  <a:pt x="596" y="52"/>
                  <a:pt x="586" y="55"/>
                  <a:pt x="577" y="59"/>
                </a:cubicBezTo>
                <a:cubicBezTo>
                  <a:pt x="568" y="63"/>
                  <a:pt x="559" y="67"/>
                  <a:pt x="550" y="72"/>
                </a:cubicBezTo>
                <a:cubicBezTo>
                  <a:pt x="544" y="76"/>
                  <a:pt x="544" y="76"/>
                  <a:pt x="544" y="76"/>
                </a:cubicBezTo>
                <a:cubicBezTo>
                  <a:pt x="542" y="77"/>
                  <a:pt x="542" y="77"/>
                  <a:pt x="542" y="77"/>
                </a:cubicBezTo>
                <a:cubicBezTo>
                  <a:pt x="541" y="77"/>
                  <a:pt x="541" y="77"/>
                  <a:pt x="540" y="78"/>
                </a:cubicBezTo>
                <a:cubicBezTo>
                  <a:pt x="540" y="78"/>
                  <a:pt x="540" y="79"/>
                  <a:pt x="541" y="80"/>
                </a:cubicBezTo>
                <a:cubicBezTo>
                  <a:pt x="541" y="82"/>
                  <a:pt x="542" y="84"/>
                  <a:pt x="543" y="84"/>
                </a:cubicBezTo>
                <a:cubicBezTo>
                  <a:pt x="543" y="84"/>
                  <a:pt x="543" y="84"/>
                  <a:pt x="544" y="84"/>
                </a:cubicBezTo>
                <a:cubicBezTo>
                  <a:pt x="560" y="77"/>
                  <a:pt x="577" y="70"/>
                  <a:pt x="594" y="66"/>
                </a:cubicBezTo>
                <a:cubicBezTo>
                  <a:pt x="599" y="65"/>
                  <a:pt x="603" y="64"/>
                  <a:pt x="608" y="63"/>
                </a:cubicBezTo>
                <a:cubicBezTo>
                  <a:pt x="621" y="59"/>
                  <a:pt x="621" y="59"/>
                  <a:pt x="621" y="59"/>
                </a:cubicBezTo>
                <a:cubicBezTo>
                  <a:pt x="630" y="57"/>
                  <a:pt x="639" y="54"/>
                  <a:pt x="648" y="52"/>
                </a:cubicBezTo>
                <a:cubicBezTo>
                  <a:pt x="657" y="49"/>
                  <a:pt x="666" y="47"/>
                  <a:pt x="675" y="45"/>
                </a:cubicBezTo>
                <a:cubicBezTo>
                  <a:pt x="680" y="44"/>
                  <a:pt x="684" y="43"/>
                  <a:pt x="689" y="42"/>
                </a:cubicBezTo>
                <a:cubicBezTo>
                  <a:pt x="693" y="41"/>
                  <a:pt x="700" y="40"/>
                  <a:pt x="706" y="39"/>
                </a:cubicBezTo>
                <a:cubicBezTo>
                  <a:pt x="714" y="37"/>
                  <a:pt x="721" y="36"/>
                  <a:pt x="729" y="34"/>
                </a:cubicBezTo>
                <a:cubicBezTo>
                  <a:pt x="729" y="34"/>
                  <a:pt x="730" y="34"/>
                  <a:pt x="730" y="34"/>
                </a:cubicBezTo>
                <a:cubicBezTo>
                  <a:pt x="707" y="58"/>
                  <a:pt x="684" y="82"/>
                  <a:pt x="659" y="104"/>
                </a:cubicBezTo>
                <a:cubicBezTo>
                  <a:pt x="651" y="111"/>
                  <a:pt x="643" y="118"/>
                  <a:pt x="636" y="126"/>
                </a:cubicBezTo>
                <a:cubicBezTo>
                  <a:pt x="628" y="133"/>
                  <a:pt x="620" y="141"/>
                  <a:pt x="613" y="148"/>
                </a:cubicBezTo>
                <a:cubicBezTo>
                  <a:pt x="598" y="163"/>
                  <a:pt x="582" y="178"/>
                  <a:pt x="567" y="192"/>
                </a:cubicBezTo>
                <a:cubicBezTo>
                  <a:pt x="552" y="207"/>
                  <a:pt x="536" y="222"/>
                  <a:pt x="521" y="237"/>
                </a:cubicBezTo>
                <a:cubicBezTo>
                  <a:pt x="513" y="244"/>
                  <a:pt x="505" y="252"/>
                  <a:pt x="497" y="259"/>
                </a:cubicBezTo>
                <a:cubicBezTo>
                  <a:pt x="489" y="266"/>
                  <a:pt x="478" y="276"/>
                  <a:pt x="467" y="286"/>
                </a:cubicBezTo>
                <a:cubicBezTo>
                  <a:pt x="440" y="312"/>
                  <a:pt x="418" y="335"/>
                  <a:pt x="392" y="360"/>
                </a:cubicBezTo>
                <a:cubicBezTo>
                  <a:pt x="366" y="334"/>
                  <a:pt x="340" y="308"/>
                  <a:pt x="314" y="282"/>
                </a:cubicBezTo>
                <a:cubicBezTo>
                  <a:pt x="291" y="259"/>
                  <a:pt x="268" y="236"/>
                  <a:pt x="244" y="213"/>
                </a:cubicBezTo>
                <a:cubicBezTo>
                  <a:pt x="223" y="193"/>
                  <a:pt x="201" y="172"/>
                  <a:pt x="180" y="152"/>
                </a:cubicBezTo>
                <a:cubicBezTo>
                  <a:pt x="158" y="132"/>
                  <a:pt x="137" y="111"/>
                  <a:pt x="115" y="91"/>
                </a:cubicBezTo>
                <a:cubicBezTo>
                  <a:pt x="104" y="81"/>
                  <a:pt x="94" y="71"/>
                  <a:pt x="83" y="61"/>
                </a:cubicBezTo>
                <a:cubicBezTo>
                  <a:pt x="78" y="56"/>
                  <a:pt x="73" y="51"/>
                  <a:pt x="67" y="46"/>
                </a:cubicBezTo>
                <a:cubicBezTo>
                  <a:pt x="78" y="50"/>
                  <a:pt x="89" y="53"/>
                  <a:pt x="99" y="56"/>
                </a:cubicBezTo>
                <a:cubicBezTo>
                  <a:pt x="112" y="60"/>
                  <a:pt x="124" y="64"/>
                  <a:pt x="136" y="67"/>
                </a:cubicBezTo>
                <a:cubicBezTo>
                  <a:pt x="148" y="71"/>
                  <a:pt x="160" y="74"/>
                  <a:pt x="172" y="77"/>
                </a:cubicBezTo>
                <a:cubicBezTo>
                  <a:pt x="191" y="82"/>
                  <a:pt x="191" y="82"/>
                  <a:pt x="191" y="82"/>
                </a:cubicBezTo>
                <a:cubicBezTo>
                  <a:pt x="197" y="84"/>
                  <a:pt x="204" y="86"/>
                  <a:pt x="211" y="87"/>
                </a:cubicBezTo>
                <a:cubicBezTo>
                  <a:pt x="212" y="87"/>
                  <a:pt x="212" y="87"/>
                  <a:pt x="213" y="87"/>
                </a:cubicBezTo>
                <a:cubicBezTo>
                  <a:pt x="214" y="87"/>
                  <a:pt x="216" y="86"/>
                  <a:pt x="218" y="84"/>
                </a:cubicBezTo>
                <a:cubicBezTo>
                  <a:pt x="220" y="82"/>
                  <a:pt x="222" y="81"/>
                  <a:pt x="223" y="78"/>
                </a:cubicBezTo>
                <a:cubicBezTo>
                  <a:pt x="224" y="77"/>
                  <a:pt x="226" y="74"/>
                  <a:pt x="226" y="72"/>
                </a:cubicBezTo>
                <a:cubicBezTo>
                  <a:pt x="227" y="69"/>
                  <a:pt x="226" y="67"/>
                  <a:pt x="225" y="66"/>
                </a:cubicBezTo>
                <a:cubicBezTo>
                  <a:pt x="223" y="63"/>
                  <a:pt x="221" y="61"/>
                  <a:pt x="218" y="60"/>
                </a:cubicBezTo>
                <a:cubicBezTo>
                  <a:pt x="210" y="57"/>
                  <a:pt x="203" y="54"/>
                  <a:pt x="195" y="51"/>
                </a:cubicBezTo>
                <a:cubicBezTo>
                  <a:pt x="192" y="50"/>
                  <a:pt x="188" y="49"/>
                  <a:pt x="184" y="48"/>
                </a:cubicBezTo>
                <a:cubicBezTo>
                  <a:pt x="166" y="43"/>
                  <a:pt x="166" y="43"/>
                  <a:pt x="166" y="43"/>
                </a:cubicBezTo>
                <a:cubicBezTo>
                  <a:pt x="149" y="39"/>
                  <a:pt x="149" y="39"/>
                  <a:pt x="149" y="39"/>
                </a:cubicBezTo>
                <a:cubicBezTo>
                  <a:pt x="131" y="34"/>
                  <a:pt x="131" y="34"/>
                  <a:pt x="131" y="34"/>
                </a:cubicBezTo>
                <a:cubicBezTo>
                  <a:pt x="118" y="30"/>
                  <a:pt x="105" y="25"/>
                  <a:pt x="91" y="21"/>
                </a:cubicBezTo>
                <a:cubicBezTo>
                  <a:pt x="40" y="4"/>
                  <a:pt x="40" y="4"/>
                  <a:pt x="40" y="4"/>
                </a:cubicBezTo>
                <a:cubicBezTo>
                  <a:pt x="37" y="3"/>
                  <a:pt x="37" y="3"/>
                  <a:pt x="37" y="3"/>
                </a:cubicBezTo>
                <a:cubicBezTo>
                  <a:pt x="35" y="3"/>
                  <a:pt x="33" y="2"/>
                  <a:pt x="32" y="2"/>
                </a:cubicBezTo>
                <a:cubicBezTo>
                  <a:pt x="29" y="1"/>
                  <a:pt x="26" y="1"/>
                  <a:pt x="23" y="1"/>
                </a:cubicBezTo>
                <a:cubicBezTo>
                  <a:pt x="21" y="0"/>
                  <a:pt x="20" y="0"/>
                  <a:pt x="18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351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5763" y="6260401"/>
            <a:ext cx="1170000" cy="260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276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6000" y="365127"/>
            <a:ext cx="7739939" cy="22102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6001" y="1588958"/>
            <a:ext cx="11388011" cy="406254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31076" y="6343471"/>
            <a:ext cx="1171979" cy="252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51">
                <a:solidFill>
                  <a:schemeClr val="tx1"/>
                </a:solidFill>
              </a:defRPr>
            </a:lvl1pPr>
          </a:lstStyle>
          <a:p>
            <a:fld id="{422161A9-66D8-4CAB-90C2-E20F931B0273}" type="datetime1">
              <a:rPr lang="en-GB" smtClean="0"/>
              <a:t>22/02/2024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62905" y="6343471"/>
            <a:ext cx="6120000" cy="252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5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Presentation title [ &gt; Insert &gt; Header &amp; Footer ]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60676" y="6220498"/>
            <a:ext cx="1236216" cy="37497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800">
                <a:solidFill>
                  <a:schemeClr val="tx1"/>
                </a:solidFill>
              </a:defRPr>
            </a:lvl1pPr>
          </a:lstStyle>
          <a:p>
            <a:fld id="{A3381702-59A5-4643-AE93-D7BF7F78153B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/>
          <p:cNvPicPr/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4" y="6260920"/>
            <a:ext cx="1170000" cy="25732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 userDrawn="1"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4" y="6260920"/>
            <a:ext cx="1170000" cy="25732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26428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  <p:sldLayoutId id="2147483728" r:id="rId16"/>
    <p:sldLayoutId id="2147483729" r:id="rId17"/>
    <p:sldLayoutId id="2147483730" r:id="rId18"/>
    <p:sldLayoutId id="2147483731" r:id="rId19"/>
    <p:sldLayoutId id="2147483732" r:id="rId20"/>
    <p:sldLayoutId id="2147483733" r:id="rId21"/>
    <p:sldLayoutId id="2147483734" r:id="rId22"/>
    <p:sldLayoutId id="2147483735" r:id="rId23"/>
    <p:sldLayoutId id="2147483736" r:id="rId24"/>
    <p:sldLayoutId id="2147483737" r:id="rId25"/>
    <p:sldLayoutId id="2147483738" r:id="rId26"/>
    <p:sldLayoutId id="2147483739" r:id="rId27"/>
    <p:sldLayoutId id="2147483740" r:id="rId28"/>
    <p:sldLayoutId id="2147483741" r:id="rId29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1600" b="1" kern="1200" spc="-11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15995" indent="-215995" algn="l" defTabSz="914377" rtl="0" eaLnBrk="1" latinLnBrk="0" hangingPunct="1">
        <a:lnSpc>
          <a:spcPct val="120000"/>
        </a:lnSpc>
        <a:spcBef>
          <a:spcPts val="0"/>
        </a:spcBef>
        <a:buClr>
          <a:schemeClr val="tx2"/>
        </a:buClr>
        <a:buSzPct val="100000"/>
        <a:buFont typeface="Arial" panose="020B0604020202020204" pitchFamily="34" charset="0"/>
        <a:buChar char="+"/>
        <a:defRPr sz="1800" b="0" kern="1200">
          <a:solidFill>
            <a:schemeClr val="tx2"/>
          </a:solidFill>
          <a:latin typeface="+mn-lt"/>
          <a:ea typeface="+mn-ea"/>
          <a:cs typeface="+mn-cs"/>
        </a:defRPr>
      </a:lvl1pPr>
      <a:lvl2pPr marL="446077" indent="-223833" algn="l" defTabSz="914377" rtl="0" eaLnBrk="1" latinLnBrk="0" hangingPunct="1">
        <a:lnSpc>
          <a:spcPct val="120000"/>
        </a:lnSpc>
        <a:spcBef>
          <a:spcPts val="500"/>
        </a:spcBef>
        <a:buClr>
          <a:schemeClr val="tx2"/>
        </a:buClr>
        <a:buSzPct val="100000"/>
        <a:buFont typeface="Arial" panose="020B0604020202020204" pitchFamily="34" charset="0"/>
        <a:buChar char="+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609585" indent="-187321" algn="l" defTabSz="914377" rtl="0" eaLnBrk="1" latinLnBrk="0" hangingPunct="1">
        <a:lnSpc>
          <a:spcPct val="120000"/>
        </a:lnSpc>
        <a:spcBef>
          <a:spcPts val="500"/>
        </a:spcBef>
        <a:buClr>
          <a:schemeClr val="tx2"/>
        </a:buClr>
        <a:buSzPct val="100000"/>
        <a:buFont typeface="Arial" panose="020B0604020202020204" pitchFamily="34" charset="0"/>
        <a:buChar char="+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820718" indent="-211133" algn="l" defTabSz="914377" rtl="0" eaLnBrk="1" latinLnBrk="0" hangingPunct="1">
        <a:lnSpc>
          <a:spcPct val="120000"/>
        </a:lnSpc>
        <a:spcBef>
          <a:spcPts val="500"/>
        </a:spcBef>
        <a:buClr>
          <a:schemeClr val="tx2"/>
        </a:buClr>
        <a:buSzPct val="100000"/>
        <a:buFont typeface="Arial" panose="020B0604020202020204" pitchFamily="34" charset="0"/>
        <a:buChar char="+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019149" indent="-209545" algn="l" defTabSz="914377" rtl="0" eaLnBrk="1" latinLnBrk="0" hangingPunct="1">
        <a:lnSpc>
          <a:spcPct val="120000"/>
        </a:lnSpc>
        <a:spcBef>
          <a:spcPts val="500"/>
        </a:spcBef>
        <a:buClr>
          <a:schemeClr val="tx2"/>
        </a:buClr>
        <a:buSzPct val="100000"/>
        <a:buFont typeface="Arial" panose="020B0604020202020204" pitchFamily="34" charset="0"/>
        <a:buChar char="+"/>
        <a:defRPr sz="15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742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kyocera-kyosk.co.uk/resources/carbon-neutral/" TargetMode="External"/><Relationship Id="rId2" Type="http://schemas.openxmlformats.org/officeDocument/2006/relationships/hyperlink" Target="https://kyocera-kyosk.co.uk/wp-content/uploads/2024/02/Kyocera-Power-Down-Brochure.pdf" TargetMode="External"/><Relationship Id="rId1" Type="http://schemas.openxmlformats.org/officeDocument/2006/relationships/slideLayout" Target="../slideLayouts/slideLayout17.xml"/><Relationship Id="rId4" Type="http://schemas.openxmlformats.org/officeDocument/2006/relationships/hyperlink" Target="https://www.kyoceradocumentsolutions.co.uk/en/business-solutions/solutions/power-down.html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s://www.kyoceradocumentsolutions.co.uk/en/business-solutions/solutions/power-down.html" TargetMode="Externa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8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Hello.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7146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ACAC62E8-BF6D-4289-A89E-3E8FDE7486AA}"/>
              </a:ext>
            </a:extLst>
          </p:cNvPr>
          <p:cNvSpPr txBox="1">
            <a:spLocks/>
          </p:cNvSpPr>
          <p:nvPr/>
        </p:nvSpPr>
        <p:spPr>
          <a:xfrm>
            <a:off x="7105273" y="4068322"/>
            <a:ext cx="3075038" cy="139489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/>
          <a:lstStyle>
            <a:lvl1pPr marL="215995" indent="-215995" algn="l" defTabSz="914377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Arial" panose="020B0604020202020204" pitchFamily="34" charset="0"/>
              <a:buChar char="+"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46077" indent="-223833" algn="l" defTabSz="914377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2"/>
              </a:buClr>
              <a:buSzPct val="100000"/>
              <a:buFont typeface="Arial" panose="020B0604020202020204" pitchFamily="34" charset="0"/>
              <a:buChar char="+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09585" indent="-187321" algn="l" defTabSz="914377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2"/>
              </a:buClr>
              <a:buSzPct val="100000"/>
              <a:buFont typeface="Arial" panose="020B0604020202020204" pitchFamily="34" charset="0"/>
              <a:buChar char="+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820718" indent="-211133" algn="l" defTabSz="914377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2"/>
              </a:buClr>
              <a:buSzPct val="100000"/>
              <a:buFont typeface="Arial" panose="020B0604020202020204" pitchFamily="34" charset="0"/>
              <a:buChar char="+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019149" indent="-209545" algn="l" defTabSz="914377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2"/>
              </a:buClr>
              <a:buSzPct val="100000"/>
              <a:buFont typeface="Arial" panose="020B0604020202020204" pitchFamily="34" charset="0"/>
              <a:buChar char="+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Intro</a:t>
            </a:r>
          </a:p>
          <a:p>
            <a:r>
              <a:rPr lang="en-GB" dirty="0"/>
              <a:t>Social post content</a:t>
            </a:r>
          </a:p>
          <a:p>
            <a:r>
              <a:rPr lang="en-GB" dirty="0"/>
              <a:t>Email signature Image</a:t>
            </a:r>
          </a:p>
          <a:p>
            <a:r>
              <a:rPr lang="en-GB" dirty="0"/>
              <a:t>Banner – </a:t>
            </a:r>
            <a:r>
              <a:rPr lang="en-GB" dirty="0" err="1"/>
              <a:t>Leaderboard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D81D3FF-C1DD-48FE-BB52-28FF4F9AC5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sz="4400" dirty="0"/>
              <a:t>Power Down.</a:t>
            </a:r>
            <a:br>
              <a:rPr lang="en-GB" dirty="0"/>
            </a:br>
            <a:r>
              <a:rPr lang="en-GB" sz="3600" b="0" dirty="0"/>
              <a:t>Energy efficient devices, energy related savings.</a:t>
            </a:r>
            <a:endParaRPr lang="en-GB" b="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1BDAA9-0051-47D1-AAB0-D85B886D707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3200" dirty="0"/>
              <a:t>Campaign Box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9BA0E8-58EC-4336-8D2A-2B1E0725E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67BA1-CCC8-4405-9199-CF9338B5E0D5}" type="datetime1">
              <a:rPr lang="en-GB" smtClean="0"/>
              <a:t>22/02/2024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7724B7-1067-4E17-AE86-D0A399D2F7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[ &gt; Insert &gt; Header &amp; Footer ]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52DD59-A282-41CF-905D-310D6FEC1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81702-59A5-4643-AE93-D7BF7F78153B}" type="slidenum">
              <a:rPr lang="en-GB" smtClean="0"/>
              <a:t>2</a:t>
            </a:fld>
            <a:endParaRPr lang="en-GB"/>
          </a:p>
        </p:txBody>
      </p:sp>
      <p:grpSp>
        <p:nvGrpSpPr>
          <p:cNvPr id="7" name="グループ化 72">
            <a:extLst>
              <a:ext uri="{FF2B5EF4-FFF2-40B4-BE49-F238E27FC236}">
                <a16:creationId xmlns:a16="http://schemas.microsoft.com/office/drawing/2014/main" id="{AE26C3EF-B810-4695-A631-1409A1F283C9}"/>
              </a:ext>
            </a:extLst>
          </p:cNvPr>
          <p:cNvGrpSpPr>
            <a:grpSpLocks noChangeAspect="1"/>
          </p:cNvGrpSpPr>
          <p:nvPr/>
        </p:nvGrpSpPr>
        <p:grpSpPr>
          <a:xfrm>
            <a:off x="6867517" y="1117209"/>
            <a:ext cx="3757285" cy="4623581"/>
            <a:chOff x="5356225" y="2663826"/>
            <a:chExt cx="592137" cy="728663"/>
          </a:xfrm>
          <a:solidFill>
            <a:srgbClr val="00B074"/>
          </a:solidFill>
        </p:grpSpPr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264761C8-0D9D-4209-9F89-4CB1E8B66B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0238" y="2663826"/>
              <a:ext cx="214312" cy="176213"/>
            </a:xfrm>
            <a:custGeom>
              <a:avLst/>
              <a:gdLst>
                <a:gd name="T0" fmla="*/ 23 w 533"/>
                <a:gd name="T1" fmla="*/ 114 h 435"/>
                <a:gd name="T2" fmla="*/ 71 w 533"/>
                <a:gd name="T3" fmla="*/ 118 h 435"/>
                <a:gd name="T4" fmla="*/ 95 w 533"/>
                <a:gd name="T5" fmla="*/ 117 h 435"/>
                <a:gd name="T6" fmla="*/ 131 w 533"/>
                <a:gd name="T7" fmla="*/ 114 h 435"/>
                <a:gd name="T8" fmla="*/ 168 w 533"/>
                <a:gd name="T9" fmla="*/ 112 h 435"/>
                <a:gd name="T10" fmla="*/ 204 w 533"/>
                <a:gd name="T11" fmla="*/ 109 h 435"/>
                <a:gd name="T12" fmla="*/ 288 w 533"/>
                <a:gd name="T13" fmla="*/ 105 h 435"/>
                <a:gd name="T14" fmla="*/ 342 w 533"/>
                <a:gd name="T15" fmla="*/ 100 h 435"/>
                <a:gd name="T16" fmla="*/ 369 w 533"/>
                <a:gd name="T17" fmla="*/ 97 h 435"/>
                <a:gd name="T18" fmla="*/ 382 w 533"/>
                <a:gd name="T19" fmla="*/ 95 h 435"/>
                <a:gd name="T20" fmla="*/ 389 w 533"/>
                <a:gd name="T21" fmla="*/ 94 h 435"/>
                <a:gd name="T22" fmla="*/ 392 w 533"/>
                <a:gd name="T23" fmla="*/ 93 h 435"/>
                <a:gd name="T24" fmla="*/ 404 w 533"/>
                <a:gd name="T25" fmla="*/ 91 h 435"/>
                <a:gd name="T26" fmla="*/ 419 w 533"/>
                <a:gd name="T27" fmla="*/ 85 h 435"/>
                <a:gd name="T28" fmla="*/ 434 w 533"/>
                <a:gd name="T29" fmla="*/ 80 h 435"/>
                <a:gd name="T30" fmla="*/ 435 w 533"/>
                <a:gd name="T31" fmla="*/ 81 h 435"/>
                <a:gd name="T32" fmla="*/ 435 w 533"/>
                <a:gd name="T33" fmla="*/ 84 h 435"/>
                <a:gd name="T34" fmla="*/ 434 w 533"/>
                <a:gd name="T35" fmla="*/ 88 h 435"/>
                <a:gd name="T36" fmla="*/ 433 w 533"/>
                <a:gd name="T37" fmla="*/ 97 h 435"/>
                <a:gd name="T38" fmla="*/ 430 w 533"/>
                <a:gd name="T39" fmla="*/ 115 h 435"/>
                <a:gd name="T40" fmla="*/ 425 w 533"/>
                <a:gd name="T41" fmla="*/ 138 h 435"/>
                <a:gd name="T42" fmla="*/ 402 w 533"/>
                <a:gd name="T43" fmla="*/ 190 h 435"/>
                <a:gd name="T44" fmla="*/ 383 w 533"/>
                <a:gd name="T45" fmla="*/ 244 h 435"/>
                <a:gd name="T46" fmla="*/ 362 w 533"/>
                <a:gd name="T47" fmla="*/ 298 h 435"/>
                <a:gd name="T48" fmla="*/ 343 w 533"/>
                <a:gd name="T49" fmla="*/ 352 h 435"/>
                <a:gd name="T50" fmla="*/ 327 w 533"/>
                <a:gd name="T51" fmla="*/ 407 h 435"/>
                <a:gd name="T52" fmla="*/ 325 w 533"/>
                <a:gd name="T53" fmla="*/ 421 h 435"/>
                <a:gd name="T54" fmla="*/ 324 w 533"/>
                <a:gd name="T55" fmla="*/ 425 h 435"/>
                <a:gd name="T56" fmla="*/ 323 w 533"/>
                <a:gd name="T57" fmla="*/ 428 h 435"/>
                <a:gd name="T58" fmla="*/ 328 w 533"/>
                <a:gd name="T59" fmla="*/ 432 h 435"/>
                <a:gd name="T60" fmla="*/ 338 w 533"/>
                <a:gd name="T61" fmla="*/ 433 h 435"/>
                <a:gd name="T62" fmla="*/ 381 w 533"/>
                <a:gd name="T63" fmla="*/ 338 h 435"/>
                <a:gd name="T64" fmla="*/ 394 w 533"/>
                <a:gd name="T65" fmla="*/ 315 h 435"/>
                <a:gd name="T66" fmla="*/ 405 w 533"/>
                <a:gd name="T67" fmla="*/ 291 h 435"/>
                <a:gd name="T68" fmla="*/ 428 w 533"/>
                <a:gd name="T69" fmla="*/ 242 h 435"/>
                <a:gd name="T70" fmla="*/ 451 w 533"/>
                <a:gd name="T71" fmla="*/ 193 h 435"/>
                <a:gd name="T72" fmla="*/ 463 w 533"/>
                <a:gd name="T73" fmla="*/ 169 h 435"/>
                <a:gd name="T74" fmla="*/ 470 w 533"/>
                <a:gd name="T75" fmla="*/ 155 h 435"/>
                <a:gd name="T76" fmla="*/ 473 w 533"/>
                <a:gd name="T77" fmla="*/ 151 h 435"/>
                <a:gd name="T78" fmla="*/ 474 w 533"/>
                <a:gd name="T79" fmla="*/ 149 h 435"/>
                <a:gd name="T80" fmla="*/ 474 w 533"/>
                <a:gd name="T81" fmla="*/ 148 h 435"/>
                <a:gd name="T82" fmla="*/ 475 w 533"/>
                <a:gd name="T83" fmla="*/ 147 h 435"/>
                <a:gd name="T84" fmla="*/ 482 w 533"/>
                <a:gd name="T85" fmla="*/ 131 h 435"/>
                <a:gd name="T86" fmla="*/ 533 w 533"/>
                <a:gd name="T87" fmla="*/ 0 h 435"/>
                <a:gd name="T88" fmla="*/ 481 w 533"/>
                <a:gd name="T89" fmla="*/ 8 h 435"/>
                <a:gd name="T90" fmla="*/ 428 w 533"/>
                <a:gd name="T91" fmla="*/ 16 h 435"/>
                <a:gd name="T92" fmla="*/ 402 w 533"/>
                <a:gd name="T93" fmla="*/ 19 h 435"/>
                <a:gd name="T94" fmla="*/ 379 w 533"/>
                <a:gd name="T95" fmla="*/ 21 h 435"/>
                <a:gd name="T96" fmla="*/ 327 w 533"/>
                <a:gd name="T97" fmla="*/ 26 h 435"/>
                <a:gd name="T98" fmla="*/ 247 w 533"/>
                <a:gd name="T99" fmla="*/ 32 h 435"/>
                <a:gd name="T100" fmla="*/ 174 w 533"/>
                <a:gd name="T101" fmla="*/ 37 h 435"/>
                <a:gd name="T102" fmla="*/ 99 w 533"/>
                <a:gd name="T103" fmla="*/ 42 h 435"/>
                <a:gd name="T104" fmla="*/ 62 w 533"/>
                <a:gd name="T105" fmla="*/ 44 h 435"/>
                <a:gd name="T106" fmla="*/ 21 w 533"/>
                <a:gd name="T107" fmla="*/ 48 h 435"/>
                <a:gd name="T108" fmla="*/ 9 w 533"/>
                <a:gd name="T109" fmla="*/ 59 h 435"/>
                <a:gd name="T110" fmla="*/ 3 w 533"/>
                <a:gd name="T111" fmla="*/ 76 h 435"/>
                <a:gd name="T112" fmla="*/ 0 w 533"/>
                <a:gd name="T113" fmla="*/ 92 h 435"/>
                <a:gd name="T114" fmla="*/ 5 w 533"/>
                <a:gd name="T115" fmla="*/ 106 h 435"/>
                <a:gd name="T116" fmla="*/ 23 w 533"/>
                <a:gd name="T117" fmla="*/ 114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3" h="435">
                  <a:moveTo>
                    <a:pt x="23" y="114"/>
                  </a:moveTo>
                  <a:cubicBezTo>
                    <a:pt x="39" y="115"/>
                    <a:pt x="54" y="118"/>
                    <a:pt x="71" y="118"/>
                  </a:cubicBezTo>
                  <a:cubicBezTo>
                    <a:pt x="79" y="118"/>
                    <a:pt x="87" y="117"/>
                    <a:pt x="95" y="117"/>
                  </a:cubicBezTo>
                  <a:cubicBezTo>
                    <a:pt x="131" y="114"/>
                    <a:pt x="131" y="114"/>
                    <a:pt x="131" y="114"/>
                  </a:cubicBezTo>
                  <a:cubicBezTo>
                    <a:pt x="168" y="112"/>
                    <a:pt x="168" y="112"/>
                    <a:pt x="168" y="112"/>
                  </a:cubicBezTo>
                  <a:cubicBezTo>
                    <a:pt x="204" y="109"/>
                    <a:pt x="204" y="109"/>
                    <a:pt x="204" y="109"/>
                  </a:cubicBezTo>
                  <a:cubicBezTo>
                    <a:pt x="232" y="107"/>
                    <a:pt x="260" y="107"/>
                    <a:pt x="288" y="105"/>
                  </a:cubicBezTo>
                  <a:cubicBezTo>
                    <a:pt x="306" y="104"/>
                    <a:pt x="324" y="102"/>
                    <a:pt x="342" y="100"/>
                  </a:cubicBezTo>
                  <a:cubicBezTo>
                    <a:pt x="351" y="99"/>
                    <a:pt x="360" y="98"/>
                    <a:pt x="369" y="97"/>
                  </a:cubicBezTo>
                  <a:cubicBezTo>
                    <a:pt x="382" y="95"/>
                    <a:pt x="382" y="95"/>
                    <a:pt x="382" y="95"/>
                  </a:cubicBezTo>
                  <a:cubicBezTo>
                    <a:pt x="389" y="94"/>
                    <a:pt x="389" y="94"/>
                    <a:pt x="389" y="94"/>
                  </a:cubicBezTo>
                  <a:cubicBezTo>
                    <a:pt x="392" y="93"/>
                    <a:pt x="392" y="93"/>
                    <a:pt x="392" y="93"/>
                  </a:cubicBezTo>
                  <a:cubicBezTo>
                    <a:pt x="396" y="93"/>
                    <a:pt x="400" y="92"/>
                    <a:pt x="404" y="91"/>
                  </a:cubicBezTo>
                  <a:cubicBezTo>
                    <a:pt x="408" y="90"/>
                    <a:pt x="413" y="87"/>
                    <a:pt x="419" y="85"/>
                  </a:cubicBezTo>
                  <a:cubicBezTo>
                    <a:pt x="424" y="84"/>
                    <a:pt x="429" y="82"/>
                    <a:pt x="434" y="80"/>
                  </a:cubicBezTo>
                  <a:cubicBezTo>
                    <a:pt x="436" y="80"/>
                    <a:pt x="435" y="81"/>
                    <a:pt x="435" y="81"/>
                  </a:cubicBezTo>
                  <a:cubicBezTo>
                    <a:pt x="435" y="84"/>
                    <a:pt x="435" y="84"/>
                    <a:pt x="435" y="84"/>
                  </a:cubicBezTo>
                  <a:cubicBezTo>
                    <a:pt x="434" y="88"/>
                    <a:pt x="434" y="88"/>
                    <a:pt x="434" y="88"/>
                  </a:cubicBezTo>
                  <a:cubicBezTo>
                    <a:pt x="433" y="91"/>
                    <a:pt x="433" y="94"/>
                    <a:pt x="433" y="97"/>
                  </a:cubicBezTo>
                  <a:cubicBezTo>
                    <a:pt x="432" y="102"/>
                    <a:pt x="431" y="108"/>
                    <a:pt x="430" y="115"/>
                  </a:cubicBezTo>
                  <a:cubicBezTo>
                    <a:pt x="429" y="121"/>
                    <a:pt x="428" y="128"/>
                    <a:pt x="425" y="138"/>
                  </a:cubicBezTo>
                  <a:cubicBezTo>
                    <a:pt x="419" y="157"/>
                    <a:pt x="410" y="173"/>
                    <a:pt x="402" y="190"/>
                  </a:cubicBezTo>
                  <a:cubicBezTo>
                    <a:pt x="394" y="208"/>
                    <a:pt x="390" y="226"/>
                    <a:pt x="383" y="244"/>
                  </a:cubicBezTo>
                  <a:cubicBezTo>
                    <a:pt x="377" y="262"/>
                    <a:pt x="369" y="280"/>
                    <a:pt x="362" y="298"/>
                  </a:cubicBezTo>
                  <a:cubicBezTo>
                    <a:pt x="356" y="316"/>
                    <a:pt x="349" y="333"/>
                    <a:pt x="343" y="352"/>
                  </a:cubicBezTo>
                  <a:cubicBezTo>
                    <a:pt x="337" y="370"/>
                    <a:pt x="331" y="388"/>
                    <a:pt x="327" y="407"/>
                  </a:cubicBezTo>
                  <a:cubicBezTo>
                    <a:pt x="327" y="412"/>
                    <a:pt x="326" y="417"/>
                    <a:pt x="325" y="421"/>
                  </a:cubicBezTo>
                  <a:cubicBezTo>
                    <a:pt x="324" y="425"/>
                    <a:pt x="324" y="425"/>
                    <a:pt x="324" y="425"/>
                  </a:cubicBezTo>
                  <a:cubicBezTo>
                    <a:pt x="324" y="426"/>
                    <a:pt x="322" y="427"/>
                    <a:pt x="323" y="428"/>
                  </a:cubicBezTo>
                  <a:cubicBezTo>
                    <a:pt x="323" y="429"/>
                    <a:pt x="325" y="430"/>
                    <a:pt x="328" y="432"/>
                  </a:cubicBezTo>
                  <a:cubicBezTo>
                    <a:pt x="332" y="434"/>
                    <a:pt x="338" y="435"/>
                    <a:pt x="338" y="433"/>
                  </a:cubicBezTo>
                  <a:cubicBezTo>
                    <a:pt x="352" y="401"/>
                    <a:pt x="363" y="368"/>
                    <a:pt x="381" y="338"/>
                  </a:cubicBezTo>
                  <a:cubicBezTo>
                    <a:pt x="385" y="331"/>
                    <a:pt x="390" y="323"/>
                    <a:pt x="394" y="315"/>
                  </a:cubicBezTo>
                  <a:cubicBezTo>
                    <a:pt x="405" y="291"/>
                    <a:pt x="405" y="291"/>
                    <a:pt x="405" y="291"/>
                  </a:cubicBezTo>
                  <a:cubicBezTo>
                    <a:pt x="428" y="242"/>
                    <a:pt x="428" y="242"/>
                    <a:pt x="428" y="242"/>
                  </a:cubicBezTo>
                  <a:cubicBezTo>
                    <a:pt x="435" y="226"/>
                    <a:pt x="443" y="209"/>
                    <a:pt x="451" y="193"/>
                  </a:cubicBezTo>
                  <a:cubicBezTo>
                    <a:pt x="455" y="185"/>
                    <a:pt x="459" y="177"/>
                    <a:pt x="463" y="169"/>
                  </a:cubicBezTo>
                  <a:cubicBezTo>
                    <a:pt x="465" y="165"/>
                    <a:pt x="468" y="160"/>
                    <a:pt x="470" y="155"/>
                  </a:cubicBezTo>
                  <a:cubicBezTo>
                    <a:pt x="471" y="154"/>
                    <a:pt x="472" y="152"/>
                    <a:pt x="473" y="151"/>
                  </a:cubicBezTo>
                  <a:cubicBezTo>
                    <a:pt x="474" y="149"/>
                    <a:pt x="474" y="149"/>
                    <a:pt x="474" y="149"/>
                  </a:cubicBezTo>
                  <a:cubicBezTo>
                    <a:pt x="474" y="148"/>
                    <a:pt x="474" y="148"/>
                    <a:pt x="474" y="148"/>
                  </a:cubicBezTo>
                  <a:cubicBezTo>
                    <a:pt x="474" y="148"/>
                    <a:pt x="475" y="147"/>
                    <a:pt x="475" y="147"/>
                  </a:cubicBezTo>
                  <a:cubicBezTo>
                    <a:pt x="477" y="141"/>
                    <a:pt x="480" y="136"/>
                    <a:pt x="482" y="131"/>
                  </a:cubicBezTo>
                  <a:cubicBezTo>
                    <a:pt x="502" y="85"/>
                    <a:pt x="516" y="44"/>
                    <a:pt x="533" y="0"/>
                  </a:cubicBezTo>
                  <a:cubicBezTo>
                    <a:pt x="518" y="3"/>
                    <a:pt x="500" y="5"/>
                    <a:pt x="481" y="8"/>
                  </a:cubicBezTo>
                  <a:cubicBezTo>
                    <a:pt x="464" y="10"/>
                    <a:pt x="446" y="13"/>
                    <a:pt x="428" y="16"/>
                  </a:cubicBezTo>
                  <a:cubicBezTo>
                    <a:pt x="419" y="17"/>
                    <a:pt x="411" y="18"/>
                    <a:pt x="402" y="19"/>
                  </a:cubicBezTo>
                  <a:cubicBezTo>
                    <a:pt x="379" y="21"/>
                    <a:pt x="379" y="21"/>
                    <a:pt x="379" y="21"/>
                  </a:cubicBezTo>
                  <a:cubicBezTo>
                    <a:pt x="362" y="23"/>
                    <a:pt x="345" y="25"/>
                    <a:pt x="327" y="26"/>
                  </a:cubicBezTo>
                  <a:cubicBezTo>
                    <a:pt x="301" y="28"/>
                    <a:pt x="274" y="30"/>
                    <a:pt x="247" y="32"/>
                  </a:cubicBezTo>
                  <a:cubicBezTo>
                    <a:pt x="223" y="34"/>
                    <a:pt x="198" y="36"/>
                    <a:pt x="174" y="37"/>
                  </a:cubicBezTo>
                  <a:cubicBezTo>
                    <a:pt x="149" y="39"/>
                    <a:pt x="124" y="40"/>
                    <a:pt x="99" y="42"/>
                  </a:cubicBezTo>
                  <a:cubicBezTo>
                    <a:pt x="62" y="44"/>
                    <a:pt x="62" y="44"/>
                    <a:pt x="62" y="44"/>
                  </a:cubicBezTo>
                  <a:cubicBezTo>
                    <a:pt x="48" y="44"/>
                    <a:pt x="34" y="43"/>
                    <a:pt x="21" y="48"/>
                  </a:cubicBezTo>
                  <a:cubicBezTo>
                    <a:pt x="17" y="50"/>
                    <a:pt x="12" y="51"/>
                    <a:pt x="9" y="59"/>
                  </a:cubicBezTo>
                  <a:cubicBezTo>
                    <a:pt x="6" y="64"/>
                    <a:pt x="4" y="69"/>
                    <a:pt x="3" y="76"/>
                  </a:cubicBezTo>
                  <a:cubicBezTo>
                    <a:pt x="1" y="80"/>
                    <a:pt x="0" y="86"/>
                    <a:pt x="0" y="92"/>
                  </a:cubicBezTo>
                  <a:cubicBezTo>
                    <a:pt x="0" y="100"/>
                    <a:pt x="3" y="104"/>
                    <a:pt x="5" y="106"/>
                  </a:cubicBezTo>
                  <a:cubicBezTo>
                    <a:pt x="11" y="112"/>
                    <a:pt x="17" y="113"/>
                    <a:pt x="23" y="1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9" name="グループ化 66">
              <a:extLst>
                <a:ext uri="{FF2B5EF4-FFF2-40B4-BE49-F238E27FC236}">
                  <a16:creationId xmlns:a16="http://schemas.microsoft.com/office/drawing/2014/main" id="{814E32F6-E7BD-4E41-9AFF-23CCF89A4251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356225" y="2728913"/>
              <a:ext cx="592137" cy="663576"/>
              <a:chOff x="5356225" y="2728913"/>
              <a:chExt cx="592137" cy="663576"/>
            </a:xfrm>
            <a:grpFill/>
          </p:grpSpPr>
          <p:sp>
            <p:nvSpPr>
              <p:cNvPr id="10" name="Freeform 6">
                <a:extLst>
                  <a:ext uri="{FF2B5EF4-FFF2-40B4-BE49-F238E27FC236}">
                    <a16:creationId xmlns:a16="http://schemas.microsoft.com/office/drawing/2014/main" id="{418927B5-4391-42BA-8A6D-AE20351C52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6225" y="2965451"/>
                <a:ext cx="592137" cy="427038"/>
              </a:xfrm>
              <a:custGeom>
                <a:avLst/>
                <a:gdLst>
                  <a:gd name="T0" fmla="*/ 1470 w 1472"/>
                  <a:gd name="T1" fmla="*/ 986 h 1059"/>
                  <a:gd name="T2" fmla="*/ 1469 w 1472"/>
                  <a:gd name="T3" fmla="*/ 956 h 1059"/>
                  <a:gd name="T4" fmla="*/ 1468 w 1472"/>
                  <a:gd name="T5" fmla="*/ 938 h 1059"/>
                  <a:gd name="T6" fmla="*/ 1467 w 1472"/>
                  <a:gd name="T7" fmla="*/ 901 h 1059"/>
                  <a:gd name="T8" fmla="*/ 1464 w 1472"/>
                  <a:gd name="T9" fmla="*/ 827 h 1059"/>
                  <a:gd name="T10" fmla="*/ 1458 w 1472"/>
                  <a:gd name="T11" fmla="*/ 680 h 1059"/>
                  <a:gd name="T12" fmla="*/ 1444 w 1472"/>
                  <a:gd name="T13" fmla="*/ 384 h 1059"/>
                  <a:gd name="T14" fmla="*/ 1437 w 1472"/>
                  <a:gd name="T15" fmla="*/ 237 h 1059"/>
                  <a:gd name="T16" fmla="*/ 1426 w 1472"/>
                  <a:gd name="T17" fmla="*/ 74 h 1059"/>
                  <a:gd name="T18" fmla="*/ 1414 w 1472"/>
                  <a:gd name="T19" fmla="*/ 29 h 1059"/>
                  <a:gd name="T20" fmla="*/ 1397 w 1472"/>
                  <a:gd name="T21" fmla="*/ 10 h 1059"/>
                  <a:gd name="T22" fmla="*/ 1380 w 1472"/>
                  <a:gd name="T23" fmla="*/ 3 h 1059"/>
                  <a:gd name="T24" fmla="*/ 1366 w 1472"/>
                  <a:gd name="T25" fmla="*/ 28 h 1059"/>
                  <a:gd name="T26" fmla="*/ 1362 w 1472"/>
                  <a:gd name="T27" fmla="*/ 97 h 1059"/>
                  <a:gd name="T28" fmla="*/ 1364 w 1472"/>
                  <a:gd name="T29" fmla="*/ 287 h 1059"/>
                  <a:gd name="T30" fmla="*/ 1369 w 1472"/>
                  <a:gd name="T31" fmla="*/ 381 h 1059"/>
                  <a:gd name="T32" fmla="*/ 1376 w 1472"/>
                  <a:gd name="T33" fmla="*/ 523 h 1059"/>
                  <a:gd name="T34" fmla="*/ 1383 w 1472"/>
                  <a:gd name="T35" fmla="*/ 665 h 1059"/>
                  <a:gd name="T36" fmla="*/ 1389 w 1472"/>
                  <a:gd name="T37" fmla="*/ 805 h 1059"/>
                  <a:gd name="T38" fmla="*/ 1393 w 1472"/>
                  <a:gd name="T39" fmla="*/ 909 h 1059"/>
                  <a:gd name="T40" fmla="*/ 1395 w 1472"/>
                  <a:gd name="T41" fmla="*/ 960 h 1059"/>
                  <a:gd name="T42" fmla="*/ 1396 w 1472"/>
                  <a:gd name="T43" fmla="*/ 980 h 1059"/>
                  <a:gd name="T44" fmla="*/ 1386 w 1472"/>
                  <a:gd name="T45" fmla="*/ 980 h 1059"/>
                  <a:gd name="T46" fmla="*/ 1368 w 1472"/>
                  <a:gd name="T47" fmla="*/ 981 h 1059"/>
                  <a:gd name="T48" fmla="*/ 1308 w 1472"/>
                  <a:gd name="T49" fmla="*/ 981 h 1059"/>
                  <a:gd name="T50" fmla="*/ 888 w 1472"/>
                  <a:gd name="T51" fmla="*/ 985 h 1059"/>
                  <a:gd name="T52" fmla="*/ 792 w 1472"/>
                  <a:gd name="T53" fmla="*/ 986 h 1059"/>
                  <a:gd name="T54" fmla="*/ 694 w 1472"/>
                  <a:gd name="T55" fmla="*/ 989 h 1059"/>
                  <a:gd name="T56" fmla="*/ 472 w 1472"/>
                  <a:gd name="T57" fmla="*/ 995 h 1059"/>
                  <a:gd name="T58" fmla="*/ 245 w 1472"/>
                  <a:gd name="T59" fmla="*/ 1003 h 1059"/>
                  <a:gd name="T60" fmla="*/ 141 w 1472"/>
                  <a:gd name="T61" fmla="*/ 1003 h 1059"/>
                  <a:gd name="T62" fmla="*/ 89 w 1472"/>
                  <a:gd name="T63" fmla="*/ 1002 h 1059"/>
                  <a:gd name="T64" fmla="*/ 47 w 1472"/>
                  <a:gd name="T65" fmla="*/ 1001 h 1059"/>
                  <a:gd name="T66" fmla="*/ 47 w 1472"/>
                  <a:gd name="T67" fmla="*/ 987 h 1059"/>
                  <a:gd name="T68" fmla="*/ 46 w 1472"/>
                  <a:gd name="T69" fmla="*/ 965 h 1059"/>
                  <a:gd name="T70" fmla="*/ 46 w 1472"/>
                  <a:gd name="T71" fmla="*/ 937 h 1059"/>
                  <a:gd name="T72" fmla="*/ 43 w 1472"/>
                  <a:gd name="T73" fmla="*/ 881 h 1059"/>
                  <a:gd name="T74" fmla="*/ 39 w 1472"/>
                  <a:gd name="T75" fmla="*/ 769 h 1059"/>
                  <a:gd name="T76" fmla="*/ 37 w 1472"/>
                  <a:gd name="T77" fmla="*/ 541 h 1059"/>
                  <a:gd name="T78" fmla="*/ 37 w 1472"/>
                  <a:gd name="T79" fmla="*/ 315 h 1059"/>
                  <a:gd name="T80" fmla="*/ 37 w 1472"/>
                  <a:gd name="T81" fmla="*/ 89 h 1059"/>
                  <a:gd name="T82" fmla="*/ 36 w 1472"/>
                  <a:gd name="T83" fmla="*/ 35 h 1059"/>
                  <a:gd name="T84" fmla="*/ 36 w 1472"/>
                  <a:gd name="T85" fmla="*/ 20 h 1059"/>
                  <a:gd name="T86" fmla="*/ 36 w 1472"/>
                  <a:gd name="T87" fmla="*/ 7 h 1059"/>
                  <a:gd name="T88" fmla="*/ 30 w 1472"/>
                  <a:gd name="T89" fmla="*/ 2 h 1059"/>
                  <a:gd name="T90" fmla="*/ 19 w 1472"/>
                  <a:gd name="T91" fmla="*/ 13 h 1059"/>
                  <a:gd name="T92" fmla="*/ 6 w 1472"/>
                  <a:gd name="T93" fmla="*/ 423 h 1059"/>
                  <a:gd name="T94" fmla="*/ 2 w 1472"/>
                  <a:gd name="T95" fmla="*/ 527 h 1059"/>
                  <a:gd name="T96" fmla="*/ 0 w 1472"/>
                  <a:gd name="T97" fmla="*/ 633 h 1059"/>
                  <a:gd name="T98" fmla="*/ 0 w 1472"/>
                  <a:gd name="T99" fmla="*/ 843 h 1059"/>
                  <a:gd name="T100" fmla="*/ 1 w 1472"/>
                  <a:gd name="T101" fmla="*/ 928 h 1059"/>
                  <a:gd name="T102" fmla="*/ 1 w 1472"/>
                  <a:gd name="T103" fmla="*/ 973 h 1059"/>
                  <a:gd name="T104" fmla="*/ 3 w 1472"/>
                  <a:gd name="T105" fmla="*/ 1046 h 1059"/>
                  <a:gd name="T106" fmla="*/ 80 w 1472"/>
                  <a:gd name="T107" fmla="*/ 1047 h 1059"/>
                  <a:gd name="T108" fmla="*/ 188 w 1472"/>
                  <a:gd name="T109" fmla="*/ 1049 h 1059"/>
                  <a:gd name="T110" fmla="*/ 321 w 1472"/>
                  <a:gd name="T111" fmla="*/ 1053 h 1059"/>
                  <a:gd name="T112" fmla="*/ 715 w 1472"/>
                  <a:gd name="T113" fmla="*/ 1056 h 1059"/>
                  <a:gd name="T114" fmla="*/ 1136 w 1472"/>
                  <a:gd name="T115" fmla="*/ 1058 h 1059"/>
                  <a:gd name="T116" fmla="*/ 1282 w 1472"/>
                  <a:gd name="T117" fmla="*/ 1057 h 1059"/>
                  <a:gd name="T118" fmla="*/ 1472 w 1472"/>
                  <a:gd name="T119" fmla="*/ 1055 h 1059"/>
                  <a:gd name="T120" fmla="*/ 1470 w 1472"/>
                  <a:gd name="T121" fmla="*/ 986 h 10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472" h="1059">
                    <a:moveTo>
                      <a:pt x="1470" y="986"/>
                    </a:moveTo>
                    <a:cubicBezTo>
                      <a:pt x="1469" y="956"/>
                      <a:pt x="1469" y="956"/>
                      <a:pt x="1469" y="956"/>
                    </a:cubicBezTo>
                    <a:cubicBezTo>
                      <a:pt x="1468" y="938"/>
                      <a:pt x="1468" y="938"/>
                      <a:pt x="1468" y="938"/>
                    </a:cubicBezTo>
                    <a:cubicBezTo>
                      <a:pt x="1467" y="901"/>
                      <a:pt x="1467" y="901"/>
                      <a:pt x="1467" y="901"/>
                    </a:cubicBezTo>
                    <a:cubicBezTo>
                      <a:pt x="1464" y="827"/>
                      <a:pt x="1464" y="827"/>
                      <a:pt x="1464" y="827"/>
                    </a:cubicBezTo>
                    <a:cubicBezTo>
                      <a:pt x="1458" y="680"/>
                      <a:pt x="1458" y="680"/>
                      <a:pt x="1458" y="680"/>
                    </a:cubicBezTo>
                    <a:cubicBezTo>
                      <a:pt x="1444" y="384"/>
                      <a:pt x="1444" y="384"/>
                      <a:pt x="1444" y="384"/>
                    </a:cubicBezTo>
                    <a:cubicBezTo>
                      <a:pt x="1437" y="237"/>
                      <a:pt x="1437" y="237"/>
                      <a:pt x="1437" y="237"/>
                    </a:cubicBezTo>
                    <a:cubicBezTo>
                      <a:pt x="1434" y="182"/>
                      <a:pt x="1433" y="127"/>
                      <a:pt x="1426" y="74"/>
                    </a:cubicBezTo>
                    <a:cubicBezTo>
                      <a:pt x="1425" y="59"/>
                      <a:pt x="1423" y="40"/>
                      <a:pt x="1414" y="29"/>
                    </a:cubicBezTo>
                    <a:cubicBezTo>
                      <a:pt x="1409" y="22"/>
                      <a:pt x="1403" y="15"/>
                      <a:pt x="1397" y="10"/>
                    </a:cubicBezTo>
                    <a:cubicBezTo>
                      <a:pt x="1392" y="5"/>
                      <a:pt x="1386" y="1"/>
                      <a:pt x="1380" y="3"/>
                    </a:cubicBezTo>
                    <a:cubicBezTo>
                      <a:pt x="1372" y="7"/>
                      <a:pt x="1368" y="19"/>
                      <a:pt x="1366" y="28"/>
                    </a:cubicBezTo>
                    <a:cubicBezTo>
                      <a:pt x="1362" y="50"/>
                      <a:pt x="1362" y="75"/>
                      <a:pt x="1362" y="97"/>
                    </a:cubicBezTo>
                    <a:cubicBezTo>
                      <a:pt x="1362" y="161"/>
                      <a:pt x="1362" y="224"/>
                      <a:pt x="1364" y="287"/>
                    </a:cubicBezTo>
                    <a:cubicBezTo>
                      <a:pt x="1365" y="319"/>
                      <a:pt x="1367" y="350"/>
                      <a:pt x="1369" y="381"/>
                    </a:cubicBezTo>
                    <a:cubicBezTo>
                      <a:pt x="1376" y="523"/>
                      <a:pt x="1376" y="523"/>
                      <a:pt x="1376" y="523"/>
                    </a:cubicBezTo>
                    <a:cubicBezTo>
                      <a:pt x="1383" y="665"/>
                      <a:pt x="1383" y="665"/>
                      <a:pt x="1383" y="665"/>
                    </a:cubicBezTo>
                    <a:cubicBezTo>
                      <a:pt x="1389" y="805"/>
                      <a:pt x="1389" y="805"/>
                      <a:pt x="1389" y="805"/>
                    </a:cubicBezTo>
                    <a:cubicBezTo>
                      <a:pt x="1391" y="840"/>
                      <a:pt x="1392" y="874"/>
                      <a:pt x="1393" y="909"/>
                    </a:cubicBezTo>
                    <a:cubicBezTo>
                      <a:pt x="1395" y="960"/>
                      <a:pt x="1395" y="960"/>
                      <a:pt x="1395" y="960"/>
                    </a:cubicBezTo>
                    <a:cubicBezTo>
                      <a:pt x="1396" y="980"/>
                      <a:pt x="1396" y="980"/>
                      <a:pt x="1396" y="980"/>
                    </a:cubicBezTo>
                    <a:cubicBezTo>
                      <a:pt x="1386" y="980"/>
                      <a:pt x="1386" y="980"/>
                      <a:pt x="1386" y="980"/>
                    </a:cubicBezTo>
                    <a:cubicBezTo>
                      <a:pt x="1368" y="981"/>
                      <a:pt x="1368" y="981"/>
                      <a:pt x="1368" y="981"/>
                    </a:cubicBezTo>
                    <a:cubicBezTo>
                      <a:pt x="1308" y="981"/>
                      <a:pt x="1308" y="981"/>
                      <a:pt x="1308" y="981"/>
                    </a:cubicBezTo>
                    <a:cubicBezTo>
                      <a:pt x="888" y="985"/>
                      <a:pt x="888" y="985"/>
                      <a:pt x="888" y="985"/>
                    </a:cubicBezTo>
                    <a:cubicBezTo>
                      <a:pt x="792" y="986"/>
                      <a:pt x="792" y="986"/>
                      <a:pt x="792" y="986"/>
                    </a:cubicBezTo>
                    <a:cubicBezTo>
                      <a:pt x="759" y="987"/>
                      <a:pt x="727" y="988"/>
                      <a:pt x="694" y="989"/>
                    </a:cubicBezTo>
                    <a:cubicBezTo>
                      <a:pt x="620" y="992"/>
                      <a:pt x="546" y="993"/>
                      <a:pt x="472" y="995"/>
                    </a:cubicBezTo>
                    <a:cubicBezTo>
                      <a:pt x="396" y="998"/>
                      <a:pt x="320" y="1001"/>
                      <a:pt x="245" y="1003"/>
                    </a:cubicBezTo>
                    <a:cubicBezTo>
                      <a:pt x="210" y="1003"/>
                      <a:pt x="176" y="1003"/>
                      <a:pt x="141" y="1003"/>
                    </a:cubicBezTo>
                    <a:cubicBezTo>
                      <a:pt x="89" y="1002"/>
                      <a:pt x="89" y="1002"/>
                      <a:pt x="89" y="1002"/>
                    </a:cubicBezTo>
                    <a:cubicBezTo>
                      <a:pt x="47" y="1001"/>
                      <a:pt x="47" y="1001"/>
                      <a:pt x="47" y="1001"/>
                    </a:cubicBezTo>
                    <a:cubicBezTo>
                      <a:pt x="47" y="987"/>
                      <a:pt x="47" y="987"/>
                      <a:pt x="47" y="987"/>
                    </a:cubicBezTo>
                    <a:cubicBezTo>
                      <a:pt x="46" y="965"/>
                      <a:pt x="46" y="965"/>
                      <a:pt x="46" y="965"/>
                    </a:cubicBezTo>
                    <a:cubicBezTo>
                      <a:pt x="46" y="937"/>
                      <a:pt x="46" y="937"/>
                      <a:pt x="46" y="937"/>
                    </a:cubicBezTo>
                    <a:cubicBezTo>
                      <a:pt x="43" y="881"/>
                      <a:pt x="43" y="881"/>
                      <a:pt x="43" y="881"/>
                    </a:cubicBezTo>
                    <a:cubicBezTo>
                      <a:pt x="42" y="843"/>
                      <a:pt x="40" y="806"/>
                      <a:pt x="39" y="769"/>
                    </a:cubicBezTo>
                    <a:cubicBezTo>
                      <a:pt x="38" y="693"/>
                      <a:pt x="38" y="617"/>
                      <a:pt x="37" y="541"/>
                    </a:cubicBezTo>
                    <a:cubicBezTo>
                      <a:pt x="37" y="466"/>
                      <a:pt x="37" y="391"/>
                      <a:pt x="37" y="315"/>
                    </a:cubicBezTo>
                    <a:cubicBezTo>
                      <a:pt x="37" y="240"/>
                      <a:pt x="38" y="165"/>
                      <a:pt x="37" y="89"/>
                    </a:cubicBezTo>
                    <a:cubicBezTo>
                      <a:pt x="36" y="71"/>
                      <a:pt x="36" y="53"/>
                      <a:pt x="36" y="35"/>
                    </a:cubicBezTo>
                    <a:cubicBezTo>
                      <a:pt x="36" y="20"/>
                      <a:pt x="36" y="20"/>
                      <a:pt x="36" y="20"/>
                    </a:cubicBezTo>
                    <a:cubicBezTo>
                      <a:pt x="36" y="17"/>
                      <a:pt x="37" y="10"/>
                      <a:pt x="36" y="7"/>
                    </a:cubicBezTo>
                    <a:cubicBezTo>
                      <a:pt x="35" y="5"/>
                      <a:pt x="33" y="3"/>
                      <a:pt x="30" y="2"/>
                    </a:cubicBezTo>
                    <a:cubicBezTo>
                      <a:pt x="25" y="0"/>
                      <a:pt x="19" y="6"/>
                      <a:pt x="19" y="13"/>
                    </a:cubicBezTo>
                    <a:cubicBezTo>
                      <a:pt x="13" y="150"/>
                      <a:pt x="13" y="286"/>
                      <a:pt x="6" y="423"/>
                    </a:cubicBezTo>
                    <a:cubicBezTo>
                      <a:pt x="4" y="458"/>
                      <a:pt x="2" y="492"/>
                      <a:pt x="2" y="527"/>
                    </a:cubicBezTo>
                    <a:cubicBezTo>
                      <a:pt x="0" y="633"/>
                      <a:pt x="0" y="633"/>
                      <a:pt x="0" y="633"/>
                    </a:cubicBezTo>
                    <a:cubicBezTo>
                      <a:pt x="0" y="703"/>
                      <a:pt x="0" y="773"/>
                      <a:pt x="0" y="843"/>
                    </a:cubicBezTo>
                    <a:cubicBezTo>
                      <a:pt x="1" y="928"/>
                      <a:pt x="1" y="928"/>
                      <a:pt x="1" y="928"/>
                    </a:cubicBezTo>
                    <a:cubicBezTo>
                      <a:pt x="1" y="973"/>
                      <a:pt x="1" y="973"/>
                      <a:pt x="1" y="973"/>
                    </a:cubicBezTo>
                    <a:cubicBezTo>
                      <a:pt x="3" y="1046"/>
                      <a:pt x="3" y="1046"/>
                      <a:pt x="3" y="1046"/>
                    </a:cubicBezTo>
                    <a:cubicBezTo>
                      <a:pt x="80" y="1047"/>
                      <a:pt x="80" y="1047"/>
                      <a:pt x="80" y="1047"/>
                    </a:cubicBezTo>
                    <a:cubicBezTo>
                      <a:pt x="188" y="1049"/>
                      <a:pt x="188" y="1049"/>
                      <a:pt x="188" y="1049"/>
                    </a:cubicBezTo>
                    <a:cubicBezTo>
                      <a:pt x="223" y="1050"/>
                      <a:pt x="274" y="1052"/>
                      <a:pt x="321" y="1053"/>
                    </a:cubicBezTo>
                    <a:cubicBezTo>
                      <a:pt x="462" y="1056"/>
                      <a:pt x="574" y="1054"/>
                      <a:pt x="715" y="1056"/>
                    </a:cubicBezTo>
                    <a:cubicBezTo>
                      <a:pt x="855" y="1059"/>
                      <a:pt x="996" y="1058"/>
                      <a:pt x="1136" y="1058"/>
                    </a:cubicBezTo>
                    <a:cubicBezTo>
                      <a:pt x="1185" y="1058"/>
                      <a:pt x="1233" y="1058"/>
                      <a:pt x="1282" y="1057"/>
                    </a:cubicBezTo>
                    <a:cubicBezTo>
                      <a:pt x="1335" y="1057"/>
                      <a:pt x="1359" y="1056"/>
                      <a:pt x="1472" y="1055"/>
                    </a:cubicBezTo>
                    <a:lnTo>
                      <a:pt x="1470" y="9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" name="Freeform 8">
                <a:extLst>
                  <a:ext uri="{FF2B5EF4-FFF2-40B4-BE49-F238E27FC236}">
                    <a16:creationId xmlns:a16="http://schemas.microsoft.com/office/drawing/2014/main" id="{43F56DB6-1D83-457F-B08F-841AA74887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6575" y="2728913"/>
                <a:ext cx="212725" cy="450850"/>
              </a:xfrm>
              <a:custGeom>
                <a:avLst/>
                <a:gdLst>
                  <a:gd name="T0" fmla="*/ 2 w 529"/>
                  <a:gd name="T1" fmla="*/ 977 h 1119"/>
                  <a:gd name="T2" fmla="*/ 4 w 529"/>
                  <a:gd name="T3" fmla="*/ 1005 h 1119"/>
                  <a:gd name="T4" fmla="*/ 17 w 529"/>
                  <a:gd name="T5" fmla="*/ 1095 h 1119"/>
                  <a:gd name="T6" fmla="*/ 46 w 529"/>
                  <a:gd name="T7" fmla="*/ 1117 h 1119"/>
                  <a:gd name="T8" fmla="*/ 76 w 529"/>
                  <a:gd name="T9" fmla="*/ 1108 h 1119"/>
                  <a:gd name="T10" fmla="*/ 81 w 529"/>
                  <a:gd name="T11" fmla="*/ 1048 h 1119"/>
                  <a:gd name="T12" fmla="*/ 78 w 529"/>
                  <a:gd name="T13" fmla="*/ 979 h 1119"/>
                  <a:gd name="T14" fmla="*/ 74 w 529"/>
                  <a:gd name="T15" fmla="*/ 876 h 1119"/>
                  <a:gd name="T16" fmla="*/ 82 w 529"/>
                  <a:gd name="T17" fmla="*/ 766 h 1119"/>
                  <a:gd name="T18" fmla="*/ 92 w 529"/>
                  <a:gd name="T19" fmla="*/ 707 h 1119"/>
                  <a:gd name="T20" fmla="*/ 140 w 529"/>
                  <a:gd name="T21" fmla="*/ 525 h 1119"/>
                  <a:gd name="T22" fmla="*/ 165 w 529"/>
                  <a:gd name="T23" fmla="*/ 453 h 1119"/>
                  <a:gd name="T24" fmla="*/ 198 w 529"/>
                  <a:gd name="T25" fmla="*/ 376 h 1119"/>
                  <a:gd name="T26" fmla="*/ 267 w 529"/>
                  <a:gd name="T27" fmla="*/ 272 h 1119"/>
                  <a:gd name="T28" fmla="*/ 292 w 529"/>
                  <a:gd name="T29" fmla="*/ 239 h 1119"/>
                  <a:gd name="T30" fmla="*/ 376 w 529"/>
                  <a:gd name="T31" fmla="*/ 146 h 1119"/>
                  <a:gd name="T32" fmla="*/ 438 w 529"/>
                  <a:gd name="T33" fmla="*/ 89 h 1119"/>
                  <a:gd name="T34" fmla="*/ 520 w 529"/>
                  <a:gd name="T35" fmla="*/ 21 h 1119"/>
                  <a:gd name="T36" fmla="*/ 528 w 529"/>
                  <a:gd name="T37" fmla="*/ 14 h 1119"/>
                  <a:gd name="T38" fmla="*/ 518 w 529"/>
                  <a:gd name="T39" fmla="*/ 1 h 1119"/>
                  <a:gd name="T40" fmla="*/ 388 w 529"/>
                  <a:gd name="T41" fmla="*/ 91 h 1119"/>
                  <a:gd name="T42" fmla="*/ 341 w 529"/>
                  <a:gd name="T43" fmla="*/ 129 h 1119"/>
                  <a:gd name="T44" fmla="*/ 269 w 529"/>
                  <a:gd name="T45" fmla="*/ 201 h 1119"/>
                  <a:gd name="T46" fmla="*/ 216 w 529"/>
                  <a:gd name="T47" fmla="*/ 263 h 1119"/>
                  <a:gd name="T48" fmla="*/ 175 w 529"/>
                  <a:gd name="T49" fmla="*/ 314 h 1119"/>
                  <a:gd name="T50" fmla="*/ 148 w 529"/>
                  <a:gd name="T51" fmla="*/ 353 h 1119"/>
                  <a:gd name="T52" fmla="*/ 129 w 529"/>
                  <a:gd name="T53" fmla="*/ 386 h 1119"/>
                  <a:gd name="T54" fmla="*/ 86 w 529"/>
                  <a:gd name="T55" fmla="*/ 472 h 1119"/>
                  <a:gd name="T56" fmla="*/ 24 w 529"/>
                  <a:gd name="T57" fmla="*/ 657 h 1119"/>
                  <a:gd name="T58" fmla="*/ 15 w 529"/>
                  <a:gd name="T59" fmla="*/ 704 h 1119"/>
                  <a:gd name="T60" fmla="*/ 9 w 529"/>
                  <a:gd name="T61" fmla="*/ 751 h 1119"/>
                  <a:gd name="T62" fmla="*/ 0 w 529"/>
                  <a:gd name="T63" fmla="*/ 864 h 1119"/>
                  <a:gd name="T64" fmla="*/ 1 w 529"/>
                  <a:gd name="T65" fmla="*/ 949 h 1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29" h="1119">
                    <a:moveTo>
                      <a:pt x="1" y="949"/>
                    </a:moveTo>
                    <a:cubicBezTo>
                      <a:pt x="2" y="977"/>
                      <a:pt x="2" y="977"/>
                      <a:pt x="2" y="977"/>
                    </a:cubicBezTo>
                    <a:cubicBezTo>
                      <a:pt x="3" y="991"/>
                      <a:pt x="3" y="991"/>
                      <a:pt x="3" y="991"/>
                    </a:cubicBezTo>
                    <a:cubicBezTo>
                      <a:pt x="3" y="996"/>
                      <a:pt x="4" y="1001"/>
                      <a:pt x="4" y="1005"/>
                    </a:cubicBezTo>
                    <a:cubicBezTo>
                      <a:pt x="7" y="1033"/>
                      <a:pt x="7" y="1033"/>
                      <a:pt x="7" y="1033"/>
                    </a:cubicBezTo>
                    <a:cubicBezTo>
                      <a:pt x="8" y="1054"/>
                      <a:pt x="10" y="1075"/>
                      <a:pt x="17" y="1095"/>
                    </a:cubicBezTo>
                    <a:cubicBezTo>
                      <a:pt x="19" y="1100"/>
                      <a:pt x="20" y="1107"/>
                      <a:pt x="29" y="1111"/>
                    </a:cubicBezTo>
                    <a:cubicBezTo>
                      <a:pt x="34" y="1113"/>
                      <a:pt x="40" y="1115"/>
                      <a:pt x="46" y="1117"/>
                    </a:cubicBezTo>
                    <a:cubicBezTo>
                      <a:pt x="51" y="1118"/>
                      <a:pt x="57" y="1119"/>
                      <a:pt x="63" y="1118"/>
                    </a:cubicBezTo>
                    <a:cubicBezTo>
                      <a:pt x="71" y="1116"/>
                      <a:pt x="75" y="1112"/>
                      <a:pt x="76" y="1108"/>
                    </a:cubicBezTo>
                    <a:cubicBezTo>
                      <a:pt x="81" y="1100"/>
                      <a:pt x="81" y="1091"/>
                      <a:pt x="81" y="1082"/>
                    </a:cubicBezTo>
                    <a:cubicBezTo>
                      <a:pt x="81" y="1071"/>
                      <a:pt x="81" y="1059"/>
                      <a:pt x="81" y="1048"/>
                    </a:cubicBezTo>
                    <a:cubicBezTo>
                      <a:pt x="81" y="1036"/>
                      <a:pt x="81" y="1025"/>
                      <a:pt x="80" y="1013"/>
                    </a:cubicBezTo>
                    <a:cubicBezTo>
                      <a:pt x="80" y="1002"/>
                      <a:pt x="78" y="991"/>
                      <a:pt x="78" y="979"/>
                    </a:cubicBezTo>
                    <a:cubicBezTo>
                      <a:pt x="77" y="962"/>
                      <a:pt x="76" y="945"/>
                      <a:pt x="75" y="928"/>
                    </a:cubicBezTo>
                    <a:cubicBezTo>
                      <a:pt x="75" y="911"/>
                      <a:pt x="74" y="893"/>
                      <a:pt x="74" y="876"/>
                    </a:cubicBezTo>
                    <a:cubicBezTo>
                      <a:pt x="76" y="825"/>
                      <a:pt x="76" y="825"/>
                      <a:pt x="76" y="825"/>
                    </a:cubicBezTo>
                    <a:cubicBezTo>
                      <a:pt x="77" y="805"/>
                      <a:pt x="79" y="785"/>
                      <a:pt x="82" y="766"/>
                    </a:cubicBezTo>
                    <a:cubicBezTo>
                      <a:pt x="86" y="736"/>
                      <a:pt x="86" y="736"/>
                      <a:pt x="86" y="736"/>
                    </a:cubicBezTo>
                    <a:cubicBezTo>
                      <a:pt x="88" y="727"/>
                      <a:pt x="90" y="717"/>
                      <a:pt x="92" y="707"/>
                    </a:cubicBezTo>
                    <a:cubicBezTo>
                      <a:pt x="100" y="657"/>
                      <a:pt x="114" y="607"/>
                      <a:pt x="129" y="558"/>
                    </a:cubicBezTo>
                    <a:cubicBezTo>
                      <a:pt x="133" y="547"/>
                      <a:pt x="136" y="536"/>
                      <a:pt x="140" y="525"/>
                    </a:cubicBezTo>
                    <a:cubicBezTo>
                      <a:pt x="145" y="514"/>
                      <a:pt x="147" y="502"/>
                      <a:pt x="151" y="491"/>
                    </a:cubicBezTo>
                    <a:cubicBezTo>
                      <a:pt x="156" y="478"/>
                      <a:pt x="160" y="465"/>
                      <a:pt x="165" y="453"/>
                    </a:cubicBezTo>
                    <a:cubicBezTo>
                      <a:pt x="171" y="440"/>
                      <a:pt x="176" y="428"/>
                      <a:pt x="181" y="415"/>
                    </a:cubicBezTo>
                    <a:cubicBezTo>
                      <a:pt x="187" y="402"/>
                      <a:pt x="192" y="389"/>
                      <a:pt x="198" y="376"/>
                    </a:cubicBezTo>
                    <a:cubicBezTo>
                      <a:pt x="204" y="364"/>
                      <a:pt x="210" y="351"/>
                      <a:pt x="217" y="339"/>
                    </a:cubicBezTo>
                    <a:cubicBezTo>
                      <a:pt x="231" y="315"/>
                      <a:pt x="249" y="293"/>
                      <a:pt x="267" y="272"/>
                    </a:cubicBezTo>
                    <a:cubicBezTo>
                      <a:pt x="271" y="267"/>
                      <a:pt x="275" y="261"/>
                      <a:pt x="279" y="256"/>
                    </a:cubicBezTo>
                    <a:cubicBezTo>
                      <a:pt x="284" y="250"/>
                      <a:pt x="288" y="245"/>
                      <a:pt x="292" y="239"/>
                    </a:cubicBezTo>
                    <a:cubicBezTo>
                      <a:pt x="300" y="228"/>
                      <a:pt x="309" y="217"/>
                      <a:pt x="318" y="206"/>
                    </a:cubicBezTo>
                    <a:cubicBezTo>
                      <a:pt x="336" y="185"/>
                      <a:pt x="356" y="165"/>
                      <a:pt x="376" y="146"/>
                    </a:cubicBezTo>
                    <a:cubicBezTo>
                      <a:pt x="386" y="136"/>
                      <a:pt x="397" y="126"/>
                      <a:pt x="407" y="117"/>
                    </a:cubicBezTo>
                    <a:cubicBezTo>
                      <a:pt x="417" y="107"/>
                      <a:pt x="428" y="98"/>
                      <a:pt x="438" y="89"/>
                    </a:cubicBezTo>
                    <a:cubicBezTo>
                      <a:pt x="460" y="70"/>
                      <a:pt x="482" y="53"/>
                      <a:pt x="504" y="34"/>
                    </a:cubicBezTo>
                    <a:cubicBezTo>
                      <a:pt x="509" y="30"/>
                      <a:pt x="514" y="25"/>
                      <a:pt x="520" y="21"/>
                    </a:cubicBezTo>
                    <a:cubicBezTo>
                      <a:pt x="524" y="17"/>
                      <a:pt x="524" y="17"/>
                      <a:pt x="524" y="17"/>
                    </a:cubicBezTo>
                    <a:cubicBezTo>
                      <a:pt x="525" y="17"/>
                      <a:pt x="528" y="16"/>
                      <a:pt x="528" y="14"/>
                    </a:cubicBezTo>
                    <a:cubicBezTo>
                      <a:pt x="529" y="13"/>
                      <a:pt x="528" y="11"/>
                      <a:pt x="527" y="9"/>
                    </a:cubicBezTo>
                    <a:cubicBezTo>
                      <a:pt x="525" y="3"/>
                      <a:pt x="521" y="0"/>
                      <a:pt x="518" y="1"/>
                    </a:cubicBezTo>
                    <a:cubicBezTo>
                      <a:pt x="495" y="15"/>
                      <a:pt x="473" y="30"/>
                      <a:pt x="452" y="45"/>
                    </a:cubicBezTo>
                    <a:cubicBezTo>
                      <a:pt x="431" y="61"/>
                      <a:pt x="410" y="76"/>
                      <a:pt x="388" y="91"/>
                    </a:cubicBezTo>
                    <a:cubicBezTo>
                      <a:pt x="377" y="99"/>
                      <a:pt x="366" y="107"/>
                      <a:pt x="356" y="115"/>
                    </a:cubicBezTo>
                    <a:cubicBezTo>
                      <a:pt x="341" y="129"/>
                      <a:pt x="341" y="129"/>
                      <a:pt x="341" y="129"/>
                    </a:cubicBezTo>
                    <a:cubicBezTo>
                      <a:pt x="326" y="143"/>
                      <a:pt x="326" y="143"/>
                      <a:pt x="326" y="143"/>
                    </a:cubicBezTo>
                    <a:cubicBezTo>
                      <a:pt x="306" y="161"/>
                      <a:pt x="287" y="181"/>
                      <a:pt x="269" y="201"/>
                    </a:cubicBezTo>
                    <a:cubicBezTo>
                      <a:pt x="260" y="211"/>
                      <a:pt x="251" y="221"/>
                      <a:pt x="242" y="231"/>
                    </a:cubicBezTo>
                    <a:cubicBezTo>
                      <a:pt x="233" y="242"/>
                      <a:pt x="224" y="252"/>
                      <a:pt x="216" y="263"/>
                    </a:cubicBezTo>
                    <a:cubicBezTo>
                      <a:pt x="207" y="274"/>
                      <a:pt x="198" y="284"/>
                      <a:pt x="190" y="295"/>
                    </a:cubicBezTo>
                    <a:cubicBezTo>
                      <a:pt x="186" y="301"/>
                      <a:pt x="181" y="307"/>
                      <a:pt x="175" y="314"/>
                    </a:cubicBezTo>
                    <a:cubicBezTo>
                      <a:pt x="170" y="321"/>
                      <a:pt x="164" y="329"/>
                      <a:pt x="159" y="337"/>
                    </a:cubicBezTo>
                    <a:cubicBezTo>
                      <a:pt x="155" y="342"/>
                      <a:pt x="151" y="348"/>
                      <a:pt x="148" y="353"/>
                    </a:cubicBezTo>
                    <a:cubicBezTo>
                      <a:pt x="145" y="359"/>
                      <a:pt x="141" y="365"/>
                      <a:pt x="138" y="370"/>
                    </a:cubicBezTo>
                    <a:cubicBezTo>
                      <a:pt x="135" y="376"/>
                      <a:pt x="132" y="381"/>
                      <a:pt x="129" y="386"/>
                    </a:cubicBezTo>
                    <a:cubicBezTo>
                      <a:pt x="126" y="392"/>
                      <a:pt x="123" y="397"/>
                      <a:pt x="120" y="403"/>
                    </a:cubicBezTo>
                    <a:cubicBezTo>
                      <a:pt x="109" y="424"/>
                      <a:pt x="98" y="447"/>
                      <a:pt x="86" y="472"/>
                    </a:cubicBezTo>
                    <a:cubicBezTo>
                      <a:pt x="63" y="521"/>
                      <a:pt x="46" y="573"/>
                      <a:pt x="32" y="626"/>
                    </a:cubicBezTo>
                    <a:cubicBezTo>
                      <a:pt x="29" y="636"/>
                      <a:pt x="26" y="646"/>
                      <a:pt x="24" y="657"/>
                    </a:cubicBezTo>
                    <a:cubicBezTo>
                      <a:pt x="18" y="688"/>
                      <a:pt x="18" y="688"/>
                      <a:pt x="18" y="688"/>
                    </a:cubicBezTo>
                    <a:cubicBezTo>
                      <a:pt x="15" y="704"/>
                      <a:pt x="15" y="704"/>
                      <a:pt x="15" y="704"/>
                    </a:cubicBezTo>
                    <a:cubicBezTo>
                      <a:pt x="13" y="719"/>
                      <a:pt x="13" y="719"/>
                      <a:pt x="13" y="719"/>
                    </a:cubicBezTo>
                    <a:cubicBezTo>
                      <a:pt x="9" y="751"/>
                      <a:pt x="9" y="751"/>
                      <a:pt x="9" y="751"/>
                    </a:cubicBezTo>
                    <a:cubicBezTo>
                      <a:pt x="6" y="769"/>
                      <a:pt x="5" y="788"/>
                      <a:pt x="3" y="807"/>
                    </a:cubicBezTo>
                    <a:cubicBezTo>
                      <a:pt x="2" y="826"/>
                      <a:pt x="1" y="845"/>
                      <a:pt x="0" y="864"/>
                    </a:cubicBezTo>
                    <a:cubicBezTo>
                      <a:pt x="0" y="883"/>
                      <a:pt x="0" y="902"/>
                      <a:pt x="0" y="921"/>
                    </a:cubicBezTo>
                    <a:cubicBezTo>
                      <a:pt x="0" y="930"/>
                      <a:pt x="1" y="940"/>
                      <a:pt x="1" y="9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13630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72FF7A-9239-4E11-8CDF-F17DDF266A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B074"/>
                </a:solidFill>
              </a:rPr>
              <a:t>It’s time to print everything in green…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6C17E3-1AF9-45E3-AF59-86DA72F84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42C8B-EC9A-47CD-ADDC-72D9484F5FBE}" type="datetime1">
              <a:rPr lang="en-GB" smtClean="0"/>
              <a:t>22/02/2024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B0D99F-C174-45B4-9FDA-67CA06478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[ &gt; Insert &gt; Header &amp; Footer ]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0EF1BA-C07D-4EEA-862F-4302549BB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81702-59A5-4643-AE93-D7BF7F78153B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70CE772-42FC-F17A-E1E5-BE6DC4C12D67}"/>
              </a:ext>
            </a:extLst>
          </p:cNvPr>
          <p:cNvSpPr txBox="1"/>
          <p:nvPr/>
        </p:nvSpPr>
        <p:spPr>
          <a:xfrm>
            <a:off x="3047238" y="3244334"/>
            <a:ext cx="60944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1D690FD-1A1A-E9D1-3C82-D4AACD4D5F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982" y="1349254"/>
            <a:ext cx="2782055" cy="393341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6D8BDE6-D7A2-252F-7393-EF2DED6343C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41" t="388" r="450"/>
          <a:stretch/>
        </p:blipFill>
        <p:spPr>
          <a:xfrm>
            <a:off x="3260926" y="1347866"/>
            <a:ext cx="2793663" cy="39348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D5857DB-320E-662E-531F-F4E445273E6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79"/>
          <a:stretch/>
        </p:blipFill>
        <p:spPr>
          <a:xfrm>
            <a:off x="6206738" y="1347866"/>
            <a:ext cx="2782826" cy="39348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F9A9CC3-7060-020B-0F9A-1E1E34CE2A8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45" t="868"/>
          <a:stretch/>
        </p:blipFill>
        <p:spPr>
          <a:xfrm>
            <a:off x="9159211" y="1347866"/>
            <a:ext cx="2802929" cy="3934800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1B38492B-17FD-AFF9-2048-4E6B4DE4D13A}"/>
              </a:ext>
            </a:extLst>
          </p:cNvPr>
          <p:cNvSpPr txBox="1">
            <a:spLocks/>
          </p:cNvSpPr>
          <p:nvPr/>
        </p:nvSpPr>
        <p:spPr>
          <a:xfrm>
            <a:off x="321982" y="514529"/>
            <a:ext cx="7739939" cy="22102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600" b="1" kern="1200" spc="-11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It’s time to put the power back in your customers’ pockets</a:t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81198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CFD08E-3C46-49DE-82EB-B044A463E0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dirty="0"/>
              <a:t>INTRODUCTION – Campaign Box (CIAB)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7ED3DC-19CA-43E2-B760-DE18C94149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000" y="1182566"/>
            <a:ext cx="10686528" cy="4492868"/>
          </a:xfrm>
        </p:spPr>
        <p:txBody>
          <a:bodyPr/>
          <a:lstStyle/>
          <a:p>
            <a:r>
              <a:rPr lang="en-GB" sz="1800" b="1" dirty="0"/>
              <a:t>The CIAB is designed to complement the brochure for this launch, available on Kyocera </a:t>
            </a:r>
            <a:r>
              <a:rPr lang="en-GB" sz="1800" b="1" dirty="0" err="1"/>
              <a:t>Kyosk</a:t>
            </a:r>
            <a:r>
              <a:rPr lang="en-GB" sz="1800" b="1" dirty="0"/>
              <a:t> here: </a:t>
            </a:r>
            <a:r>
              <a:rPr lang="en-GB" sz="1400" dirty="0">
                <a:hlinkClick r:id="rId2"/>
              </a:rPr>
              <a:t>https://kyocera-kyosk.co.uk/wp-content/uploads/2024/02/Kyocera-Power-Down-Brochure.pdf</a:t>
            </a:r>
            <a:endParaRPr lang="en-GB" sz="1400" dirty="0"/>
          </a:p>
          <a:p>
            <a:r>
              <a:rPr lang="en-GB" sz="1600" dirty="0"/>
              <a:t>The content also complements the Carbon Neutral  content also on Kyocera </a:t>
            </a:r>
            <a:r>
              <a:rPr lang="en-GB" sz="1600" dirty="0" err="1"/>
              <a:t>Kyosk</a:t>
            </a:r>
            <a:r>
              <a:rPr lang="en-GB" sz="1600" dirty="0"/>
              <a:t> here:</a:t>
            </a:r>
          </a:p>
          <a:p>
            <a:pPr lvl="1"/>
            <a:r>
              <a:rPr lang="en-GB" sz="1400" dirty="0">
                <a:hlinkClick r:id="rId3"/>
              </a:rPr>
              <a:t>https://kyocera-kyosk.co.uk/resources/carbon-neutral/</a:t>
            </a:r>
            <a:endParaRPr lang="en-GB" sz="1400" dirty="0"/>
          </a:p>
          <a:p>
            <a:pPr marL="315905" lvl="1" indent="0">
              <a:buNone/>
            </a:pPr>
            <a:endParaRPr lang="en-GB" sz="1600" dirty="0"/>
          </a:p>
          <a:p>
            <a:r>
              <a:rPr lang="en-GB" sz="1800" b="1" dirty="0"/>
              <a:t>The assets provided are designed to support your marketing activity and are provided separately to you via email link.</a:t>
            </a:r>
          </a:p>
          <a:p>
            <a:pPr lvl="1"/>
            <a:r>
              <a:rPr lang="en-GB" sz="1600" dirty="0"/>
              <a:t>Please download the source files, the images in this file will not be high quality.</a:t>
            </a:r>
          </a:p>
          <a:p>
            <a:pPr marL="0" indent="0">
              <a:buNone/>
            </a:pPr>
            <a:endParaRPr lang="en-GB" sz="1800" dirty="0"/>
          </a:p>
          <a:p>
            <a:r>
              <a:rPr lang="en-GB" sz="1800" b="1" dirty="0"/>
              <a:t>The web page is also useful: </a:t>
            </a:r>
          </a:p>
          <a:p>
            <a:pPr lvl="1"/>
            <a:r>
              <a:rPr lang="en-GB" sz="1600" dirty="0"/>
              <a:t>You can copy text from the page, use any of the image assets on the page…</a:t>
            </a:r>
          </a:p>
          <a:p>
            <a:pPr lvl="1"/>
            <a:r>
              <a:rPr lang="en-GB" sz="1600" dirty="0"/>
              <a:t>just right click on an image and select ‘save image as’ from the pop-up menu.</a:t>
            </a:r>
          </a:p>
          <a:p>
            <a:pPr lvl="1"/>
            <a:r>
              <a:rPr lang="en-GB" sz="1400" dirty="0">
                <a:solidFill>
                  <a:srgbClr val="0070C0"/>
                </a:solidFill>
                <a:effectLst/>
                <a:ea typeface="Calibri" panose="020F0502020204030204" pitchFamily="34" charset="0"/>
                <a:hlinkClick r:id="rId4"/>
              </a:rPr>
              <a:t>https://www.kyoceradocumentsolutions.co.uk/en/business-solutions/solutions/power-down.html</a:t>
            </a:r>
            <a:endParaRPr lang="en-GB" sz="1600" dirty="0">
              <a:effectLst/>
              <a:ea typeface="Calibri" panose="020F0502020204030204" pitchFamily="34" charset="0"/>
            </a:endParaRPr>
          </a:p>
          <a:p>
            <a:pPr lvl="1"/>
            <a:endParaRPr lang="en-GB" sz="1600" dirty="0">
              <a:effectLst/>
              <a:ea typeface="Calibri" panose="020F0502020204030204" pitchFamily="34" charset="0"/>
            </a:endParaRPr>
          </a:p>
          <a:p>
            <a:pPr lvl="1"/>
            <a:endParaRPr lang="en-GB" sz="1600" dirty="0">
              <a:effectLst/>
              <a:ea typeface="Calibri" panose="020F0502020204030204" pitchFamily="34" charset="0"/>
            </a:endParaRPr>
          </a:p>
          <a:p>
            <a:pPr lvl="1"/>
            <a:endParaRPr lang="en-GB" sz="1600" dirty="0">
              <a:effectLst/>
              <a:ea typeface="Calibri" panose="020F0502020204030204" pitchFamily="34" charset="0"/>
            </a:endParaRPr>
          </a:p>
          <a:p>
            <a:pPr lvl="1"/>
            <a:endParaRPr lang="en-GB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1EA4E9-F4AE-48D6-9F90-27929ABF8E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846F8-6F61-4827-8945-C4ED8D4BDB52}" type="datetime1">
              <a:rPr lang="en-GB" smtClean="0"/>
              <a:t>22/02/2024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E9B639-98B7-417D-9D68-49C0194C5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[ &gt; Insert &gt; Header &amp; Footer ]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08B433-D79E-460B-B321-CD7299EBF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81702-59A5-4643-AE93-D7BF7F78153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77248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3">
            <a:extLst>
              <a:ext uri="{FF2B5EF4-FFF2-40B4-BE49-F238E27FC236}">
                <a16:creationId xmlns:a16="http://schemas.microsoft.com/office/drawing/2014/main" id="{AFC12347-A68A-F1C0-B634-423B4F96E6D9}"/>
              </a:ext>
            </a:extLst>
          </p:cNvPr>
          <p:cNvSpPr txBox="1">
            <a:spLocks/>
          </p:cNvSpPr>
          <p:nvPr/>
        </p:nvSpPr>
        <p:spPr>
          <a:xfrm>
            <a:off x="396000" y="365127"/>
            <a:ext cx="7739939" cy="22102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600" b="1" kern="1200" spc="-11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ea typeface="Verdana"/>
              </a:rPr>
              <a:t>HTML EMAIL</a:t>
            </a:r>
            <a:endParaRPr lang="en-GB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38FFA35D-E9AA-6E3E-37CA-A1FFA36C1972}"/>
              </a:ext>
            </a:extLst>
          </p:cNvPr>
          <p:cNvSpPr txBox="1">
            <a:spLocks/>
          </p:cNvSpPr>
          <p:nvPr/>
        </p:nvSpPr>
        <p:spPr>
          <a:xfrm>
            <a:off x="313704" y="1182566"/>
            <a:ext cx="7750175" cy="4492868"/>
          </a:xfrm>
          <a:prstGeom prst="rect">
            <a:avLst/>
          </a:prstGeom>
        </p:spPr>
        <p:txBody>
          <a:bodyPr/>
          <a:lstStyle>
            <a:lvl1pPr marL="215995" indent="-215995" algn="l" defTabSz="914377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Arial" panose="020B0604020202020204" pitchFamily="34" charset="0"/>
              <a:buChar char="+"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46077" indent="-223833" algn="l" defTabSz="914377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2"/>
              </a:buClr>
              <a:buSzPct val="100000"/>
              <a:buFont typeface="Arial" panose="020B0604020202020204" pitchFamily="34" charset="0"/>
              <a:buChar char="+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09585" indent="-187321" algn="l" defTabSz="914377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2"/>
              </a:buClr>
              <a:buSzPct val="100000"/>
              <a:buFont typeface="Arial" panose="020B0604020202020204" pitchFamily="34" charset="0"/>
              <a:buChar char="+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820718" indent="-211133" algn="l" defTabSz="914377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2"/>
              </a:buClr>
              <a:buSzPct val="100000"/>
              <a:buFont typeface="Arial" panose="020B0604020202020204" pitchFamily="34" charset="0"/>
              <a:buChar char="+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019149" indent="-209545" algn="l" defTabSz="914377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2"/>
              </a:buClr>
              <a:buSzPct val="100000"/>
              <a:buFont typeface="Arial" panose="020B0604020202020204" pitchFamily="34" charset="0"/>
              <a:buChar char="+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b="1" dirty="0"/>
              <a:t>First, copy &amp; paste the file contents into your email client*</a:t>
            </a:r>
          </a:p>
          <a:p>
            <a:r>
              <a:rPr lang="en-GB" sz="1200" dirty="0"/>
              <a:t>Right click on the HTML file</a:t>
            </a:r>
          </a:p>
          <a:p>
            <a:r>
              <a:rPr lang="en-GB" sz="1200" dirty="0"/>
              <a:t>Select ‘Open with’ and choose your preferred Browser</a:t>
            </a:r>
          </a:p>
          <a:p>
            <a:r>
              <a:rPr lang="en-GB" sz="1200" dirty="0"/>
              <a:t>Copy all of the content visible using the drag method</a:t>
            </a:r>
          </a:p>
          <a:p>
            <a:r>
              <a:rPr lang="en-GB" sz="1200" dirty="0"/>
              <a:t>Past into an new email message</a:t>
            </a:r>
          </a:p>
          <a:p>
            <a:endParaRPr lang="en-GB" sz="1100" b="1" dirty="0"/>
          </a:p>
          <a:p>
            <a:pPr marL="0" indent="0">
              <a:buNone/>
            </a:pPr>
            <a:r>
              <a:rPr lang="en-GB" sz="1600" b="1" dirty="0"/>
              <a:t>Second, localise content if you wish, for example*</a:t>
            </a:r>
          </a:p>
          <a:p>
            <a:r>
              <a:rPr lang="en-GB" sz="1200" dirty="0"/>
              <a:t>Add, replace or delete branding - you may need to adjust Layout options &amp; wrapping</a:t>
            </a:r>
          </a:p>
          <a:p>
            <a:r>
              <a:rPr lang="en-GB" sz="1200" dirty="0"/>
              <a:t>Edit or Add to the copy</a:t>
            </a:r>
          </a:p>
          <a:p>
            <a:r>
              <a:rPr lang="en-GB" sz="1200" dirty="0"/>
              <a:t>Edit Call To Actions – Green Button &amp; Social Buttons</a:t>
            </a:r>
          </a:p>
          <a:p>
            <a:pPr lvl="1"/>
            <a:r>
              <a:rPr lang="en-GB" sz="1200" dirty="0"/>
              <a:t>Right click on the asset, select ‘Edit Hyperlink’, update ‘Address’ field, Click ‘OK’ to save</a:t>
            </a:r>
          </a:p>
          <a:p>
            <a:r>
              <a:rPr lang="en-GB" sz="1200" dirty="0"/>
              <a:t>Save &amp; Test your email communication before sending</a:t>
            </a:r>
          </a:p>
          <a:p>
            <a:pPr marL="0" indent="-7838">
              <a:buNone/>
            </a:pPr>
            <a:endParaRPr lang="en-GB" sz="1100" b="1" dirty="0"/>
          </a:p>
          <a:p>
            <a:pPr marL="0" indent="0">
              <a:buNone/>
            </a:pPr>
            <a:r>
              <a:rPr lang="en-GB" sz="1600" b="1" dirty="0"/>
              <a:t>Alternatively, import into your email marketing platform</a:t>
            </a:r>
          </a:p>
          <a:p>
            <a:pPr marL="0" indent="0">
              <a:buNone/>
            </a:pPr>
            <a:endParaRPr lang="en-GB" sz="1100" b="1" dirty="0"/>
          </a:p>
          <a:p>
            <a:pPr marL="0" indent="0">
              <a:buNone/>
            </a:pPr>
            <a:r>
              <a:rPr lang="en-GB" sz="1600" b="1" dirty="0"/>
              <a:t>Or use the content in your own sales and marketing formats</a:t>
            </a:r>
            <a:endParaRPr lang="en-GB" sz="1200" b="1" dirty="0"/>
          </a:p>
          <a:p>
            <a:pPr marL="0" indent="0">
              <a:buNone/>
            </a:pPr>
            <a:endParaRPr lang="en-GB" sz="1200" dirty="0"/>
          </a:p>
          <a:p>
            <a:pPr marL="0" indent="0">
              <a:spcAft>
                <a:spcPts val="1200"/>
              </a:spcAft>
              <a:buNone/>
            </a:pPr>
            <a:r>
              <a:rPr lang="en-GB" sz="1050" b="1" dirty="0"/>
              <a:t>*Guidelines based on using MS Edge &amp; Outlook running in Office 365. Approach and output may differ depending on myriad of platforms &amp; applications.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GB" sz="1050" b="1" dirty="0">
                <a:solidFill>
                  <a:schemeClr val="accent3"/>
                </a:solidFill>
              </a:rPr>
              <a:t>Nb. Marketing emails should only be sent to data targets who have given their express permission (</a:t>
            </a:r>
            <a:r>
              <a:rPr lang="en-GB" sz="1050" b="1" dirty="0" err="1">
                <a:solidFill>
                  <a:schemeClr val="accent3"/>
                </a:solidFill>
              </a:rPr>
              <a:t>ie</a:t>
            </a:r>
            <a:r>
              <a:rPr lang="en-GB" sz="1050" b="1">
                <a:solidFill>
                  <a:schemeClr val="accent3"/>
                </a:solidFill>
              </a:rPr>
              <a:t>. </a:t>
            </a:r>
            <a:r>
              <a:rPr lang="en-GB" sz="1050" b="1" dirty="0">
                <a:solidFill>
                  <a:schemeClr val="accent3"/>
                </a:solidFill>
              </a:rPr>
              <a:t>opted-in) to receiving email marketing communication from your organisation.</a:t>
            </a:r>
          </a:p>
          <a:p>
            <a:pPr marL="0" indent="0">
              <a:buNone/>
            </a:pPr>
            <a:endParaRPr lang="en-GB" sz="1100" dirty="0"/>
          </a:p>
          <a:p>
            <a:pPr marL="222244" lvl="1" indent="0">
              <a:buNone/>
            </a:pPr>
            <a:endParaRPr lang="en-GB" sz="1400" dirty="0">
              <a:ea typeface="Calibri" panose="020F0502020204030204" pitchFamily="34" charset="0"/>
            </a:endParaRPr>
          </a:p>
          <a:p>
            <a:pPr lvl="1"/>
            <a:endParaRPr lang="en-GB" sz="1400" dirty="0">
              <a:ea typeface="Calibri" panose="020F0502020204030204" pitchFamily="34" charset="0"/>
            </a:endParaRPr>
          </a:p>
          <a:p>
            <a:pPr lvl="1"/>
            <a:endParaRPr lang="en-GB" sz="1400" dirty="0">
              <a:ea typeface="Calibri" panose="020F0502020204030204" pitchFamily="34" charset="0"/>
            </a:endParaRPr>
          </a:p>
          <a:p>
            <a:pPr lvl="1"/>
            <a:endParaRPr lang="en-GB" sz="1400" dirty="0">
              <a:ea typeface="Calibri" panose="020F0502020204030204" pitchFamily="34" charset="0"/>
            </a:endParaRPr>
          </a:p>
          <a:p>
            <a:pPr lvl="1"/>
            <a:endParaRPr lang="en-GB" sz="1400" dirty="0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1ADBE2AD-F940-B088-BD3E-51BD75E2450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85765" y="597391"/>
            <a:ext cx="7750175" cy="539747"/>
          </a:xfrm>
        </p:spPr>
        <p:txBody>
          <a:bodyPr/>
          <a:lstStyle/>
          <a:p>
            <a:r>
              <a:rPr lang="en-GB" dirty="0"/>
              <a:t>E</a:t>
            </a:r>
            <a:r>
              <a:rPr lang="en-GB" b="1" dirty="0"/>
              <a:t>asily localised to support your specific needs</a:t>
            </a:r>
            <a:endParaRPr lang="en-GB" sz="1400" b="0" dirty="0">
              <a:solidFill>
                <a:schemeClr val="accent3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577E66-97F1-B08F-7C1F-5EAA694031F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60" t="390"/>
          <a:stretch/>
        </p:blipFill>
        <p:spPr>
          <a:xfrm>
            <a:off x="8505976" y="498438"/>
            <a:ext cx="3372320" cy="5816686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9606297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09ECD5-4CF6-4A16-A338-C9C55295E6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SOCIAL POSTS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CDB465-047B-4C5C-A83C-5B7A717A9F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9809" y="2954090"/>
            <a:ext cx="3333360" cy="3641381"/>
          </a:xfrm>
        </p:spPr>
        <p:txBody>
          <a:bodyPr/>
          <a:lstStyle/>
          <a:p>
            <a:pPr marL="0" indent="0">
              <a:buNone/>
            </a:pPr>
            <a:r>
              <a:rPr lang="en-GB" sz="1600" b="1" dirty="0">
                <a:ea typeface="Calibri" panose="020F0502020204030204" pitchFamily="34" charset="0"/>
              </a:rPr>
              <a:t>Don’t just stand-by when it comes to energy savings.</a:t>
            </a:r>
          </a:p>
          <a:p>
            <a:pPr marL="0" indent="0">
              <a:buNone/>
            </a:pPr>
            <a:r>
              <a:rPr lang="en-GB" sz="1600" dirty="0">
                <a:ea typeface="Calibri" panose="020F0502020204030204" pitchFamily="34" charset="0"/>
              </a:rPr>
              <a:t>Kyocera printers &amp; MFPs are designed with the environment in mind and have more energy efficient features than a sleep mode.</a:t>
            </a:r>
          </a:p>
          <a:p>
            <a:pPr marL="0" indent="0">
              <a:buNone/>
            </a:pPr>
            <a:endParaRPr lang="en-GB" sz="1100" dirty="0"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1600" dirty="0">
                <a:ea typeface="Calibri" panose="020F0502020204030204" pitchFamily="34" charset="0"/>
              </a:rPr>
              <a:t>Switch on to a sustainable future:</a:t>
            </a:r>
          </a:p>
          <a:p>
            <a:pPr marL="0" indent="0">
              <a:buNone/>
            </a:pPr>
            <a:r>
              <a:rPr lang="en-GB" sz="1050" dirty="0">
                <a:solidFill>
                  <a:srgbClr val="0070C0"/>
                </a:solidFill>
                <a:effectLst/>
                <a:ea typeface="Calibri" panose="020F0502020204030204" pitchFamily="34" charset="0"/>
                <a:hlinkClick r:id="rId2"/>
              </a:rPr>
              <a:t>https://www.kyoceradocumentsolutions.co.uk/en/business-solutions/solutions/power-down.html</a:t>
            </a:r>
            <a:endParaRPr lang="en-GB" sz="1050" dirty="0">
              <a:effectLst/>
              <a:ea typeface="Calibri" panose="020F050202020403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459FB3-7090-4881-B9B6-EA527C0CA8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C9328-C688-47CB-8DB0-327C1BB3C433}" type="datetime1">
              <a:rPr lang="en-GB" smtClean="0"/>
              <a:t>22/02/2024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15AD39-C07D-4DA7-8FD8-5C4314BA58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[ &gt; Insert &gt; Header &amp; Footer ]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37854D-0CCC-4AAC-9BD0-566B8E69B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81702-59A5-4643-AE93-D7BF7F78153B}" type="slidenum">
              <a:rPr lang="en-GB" smtClean="0"/>
              <a:t>6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E787106-C3FA-4BFF-95DF-5C33CE19CCA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LinkedIn</a:t>
            </a: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801B60B0-7D4A-4608-AFBA-F50908AA70A7}"/>
              </a:ext>
            </a:extLst>
          </p:cNvPr>
          <p:cNvSpPr txBox="1">
            <a:spLocks/>
          </p:cNvSpPr>
          <p:nvPr/>
        </p:nvSpPr>
        <p:spPr>
          <a:xfrm>
            <a:off x="7438230" y="2944419"/>
            <a:ext cx="3362183" cy="354845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15995" indent="-215995" algn="l" defTabSz="914377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Arial" panose="020B0604020202020204" pitchFamily="34" charset="0"/>
              <a:buChar char="+"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46077" indent="-223833" algn="l" defTabSz="914377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2"/>
              </a:buClr>
              <a:buSzPct val="100000"/>
              <a:buFont typeface="Arial" panose="020B0604020202020204" pitchFamily="34" charset="0"/>
              <a:buChar char="+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09585" indent="-187321" algn="l" defTabSz="914377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2"/>
              </a:buClr>
              <a:buSzPct val="100000"/>
              <a:buFont typeface="Arial" panose="020B0604020202020204" pitchFamily="34" charset="0"/>
              <a:buChar char="+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820718" indent="-211133" algn="l" defTabSz="914377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2"/>
              </a:buClr>
              <a:buSzPct val="100000"/>
              <a:buFont typeface="Arial" panose="020B0604020202020204" pitchFamily="34" charset="0"/>
              <a:buChar char="+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019149" indent="-209545" algn="l" defTabSz="914377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2"/>
              </a:buClr>
              <a:buSzPct val="100000"/>
              <a:buFont typeface="Arial" panose="020B0604020202020204" pitchFamily="34" charset="0"/>
              <a:buChar char="+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b="1" dirty="0">
                <a:effectLst/>
                <a:ea typeface="Calibri" panose="020F0502020204030204" pitchFamily="34" charset="0"/>
              </a:rPr>
              <a:t>Energy savings add up across a fleet of ECOSYS and </a:t>
            </a:r>
            <a:r>
              <a:rPr lang="en-GB" sz="1600" b="1" dirty="0" err="1">
                <a:effectLst/>
                <a:ea typeface="Calibri" panose="020F0502020204030204" pitchFamily="34" charset="0"/>
              </a:rPr>
              <a:t>TASKalfa</a:t>
            </a:r>
            <a:r>
              <a:rPr lang="en-GB" sz="1600" b="1" dirty="0">
                <a:effectLst/>
                <a:ea typeface="Calibri" panose="020F0502020204030204" pitchFamily="34" charset="0"/>
              </a:rPr>
              <a:t> devices.</a:t>
            </a:r>
            <a:endParaRPr lang="en-GB" sz="1600" b="1" dirty="0"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1600" dirty="0">
                <a:ea typeface="Calibri" panose="020F0502020204030204" pitchFamily="34" charset="0"/>
              </a:rPr>
              <a:t>Discover how eco-conscious product design helps lower power consumption, drive down energy related costs and mitigate greenhouse gas emissions.</a:t>
            </a:r>
          </a:p>
          <a:p>
            <a:pPr marL="0" indent="0">
              <a:buNone/>
            </a:pPr>
            <a:endParaRPr lang="en-GB" sz="1100" dirty="0"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1600" dirty="0">
                <a:ea typeface="Calibri" panose="020F0502020204030204" pitchFamily="34" charset="0"/>
              </a:rPr>
              <a:t>Power down with Kyocera:</a:t>
            </a:r>
          </a:p>
          <a:p>
            <a:pPr marL="0" indent="0">
              <a:buNone/>
            </a:pPr>
            <a:r>
              <a:rPr lang="en-GB" sz="1050" dirty="0">
                <a:solidFill>
                  <a:srgbClr val="0070C0"/>
                </a:solidFill>
                <a:effectLst/>
                <a:ea typeface="Calibri" panose="020F0502020204030204" pitchFamily="34" charset="0"/>
                <a:hlinkClick r:id="rId2"/>
              </a:rPr>
              <a:t>https://www.kyoceradocumentsolutions.co.uk/en/business-solutions/solutions/power-down.html</a:t>
            </a:r>
            <a:endParaRPr lang="en-GB" sz="1050" dirty="0">
              <a:effectLst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GB" sz="1600" dirty="0">
              <a:ea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sz="1600" dirty="0">
              <a:ea typeface="Calibri" panose="020F0502020204030204" pitchFamily="34" charset="0"/>
            </a:endParaRPr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710AA775-FD38-4478-A951-3245374CE737}"/>
              </a:ext>
            </a:extLst>
          </p:cNvPr>
          <p:cNvSpPr txBox="1">
            <a:spLocks/>
          </p:cNvSpPr>
          <p:nvPr/>
        </p:nvSpPr>
        <p:spPr>
          <a:xfrm>
            <a:off x="3930939" y="2944418"/>
            <a:ext cx="3329519" cy="3548453"/>
          </a:xfrm>
          <a:prstGeom prst="rect">
            <a:avLst/>
          </a:prstGeom>
          <a:solidFill>
            <a:srgbClr val="FFFFFF"/>
          </a:solidFill>
        </p:spPr>
        <p:txBody>
          <a:bodyPr vert="horz" lIns="0" tIns="0" rIns="0" bIns="0" rtlCol="0">
            <a:noAutofit/>
          </a:bodyPr>
          <a:lstStyle>
            <a:lvl1pPr marL="215995" indent="-215995" algn="l" defTabSz="914377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Arial" panose="020B0604020202020204" pitchFamily="34" charset="0"/>
              <a:buChar char="+"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46077" indent="-223833" algn="l" defTabSz="914377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2"/>
              </a:buClr>
              <a:buSzPct val="100000"/>
              <a:buFont typeface="Arial" panose="020B0604020202020204" pitchFamily="34" charset="0"/>
              <a:buChar char="+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09585" indent="-187321" algn="l" defTabSz="914377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2"/>
              </a:buClr>
              <a:buSzPct val="100000"/>
              <a:buFont typeface="Arial" panose="020B0604020202020204" pitchFamily="34" charset="0"/>
              <a:buChar char="+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820718" indent="-211133" algn="l" defTabSz="914377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2"/>
              </a:buClr>
              <a:buSzPct val="100000"/>
              <a:buFont typeface="Arial" panose="020B0604020202020204" pitchFamily="34" charset="0"/>
              <a:buChar char="+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019149" indent="-209545" algn="l" defTabSz="914377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2"/>
              </a:buClr>
              <a:buSzPct val="100000"/>
              <a:buFont typeface="Arial" panose="020B0604020202020204" pitchFamily="34" charset="0"/>
              <a:buChar char="+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b="1" dirty="0">
                <a:effectLst/>
                <a:ea typeface="Calibri" panose="020F0502020204030204" pitchFamily="34" charset="0"/>
              </a:rPr>
              <a:t>Power down.</a:t>
            </a:r>
          </a:p>
          <a:p>
            <a:pPr marL="0" indent="0">
              <a:buNone/>
            </a:pPr>
            <a:r>
              <a:rPr lang="en-GB" sz="1600" dirty="0">
                <a:effectLst/>
                <a:ea typeface="Calibri" panose="020F0502020204030204" pitchFamily="34" charset="0"/>
              </a:rPr>
              <a:t>Kyocera’s printers and MFPs can actively reduce energy consumption and minimise</a:t>
            </a:r>
          </a:p>
          <a:p>
            <a:pPr marL="0" indent="0">
              <a:buNone/>
            </a:pPr>
            <a:r>
              <a:rPr lang="en-GB" sz="1600" dirty="0">
                <a:effectLst/>
                <a:ea typeface="Calibri" panose="020F0502020204030204" pitchFamily="34" charset="0"/>
              </a:rPr>
              <a:t>energy related costs.</a:t>
            </a:r>
          </a:p>
          <a:p>
            <a:pPr marL="0" indent="0">
              <a:buNone/>
            </a:pPr>
            <a:endParaRPr lang="en-GB" sz="1100" dirty="0"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1600" dirty="0">
                <a:effectLst/>
                <a:ea typeface="Calibri" panose="020F0502020204030204" pitchFamily="34" charset="0"/>
              </a:rPr>
              <a:t>Discover more about their:</a:t>
            </a:r>
          </a:p>
          <a:p>
            <a:pPr marL="0" indent="0">
              <a:buNone/>
            </a:pPr>
            <a:r>
              <a:rPr lang="en-GB" sz="1600" dirty="0">
                <a:effectLst/>
                <a:ea typeface="Calibri" panose="020F0502020204030204" pitchFamily="34" charset="0"/>
              </a:rPr>
              <a:t>+ Eco-friendly toner</a:t>
            </a:r>
          </a:p>
          <a:p>
            <a:pPr marL="0" indent="0">
              <a:buNone/>
            </a:pPr>
            <a:r>
              <a:rPr lang="en-GB" sz="1600" dirty="0">
                <a:effectLst/>
                <a:ea typeface="Calibri" panose="020F0502020204030204" pitchFamily="34" charset="0"/>
              </a:rPr>
              <a:t>+ Streamlined product design</a:t>
            </a:r>
          </a:p>
          <a:p>
            <a:pPr marL="0" indent="0">
              <a:buNone/>
            </a:pPr>
            <a:r>
              <a:rPr lang="en-GB" sz="1600" dirty="0">
                <a:effectLst/>
                <a:ea typeface="Calibri" panose="020F0502020204030204" pitchFamily="34" charset="0"/>
              </a:rPr>
              <a:t>+ Solid state </a:t>
            </a:r>
            <a:r>
              <a:rPr lang="en-GB" sz="1600" dirty="0">
                <a:ea typeface="Calibri" panose="020F0502020204030204" pitchFamily="34" charset="0"/>
              </a:rPr>
              <a:t>d</a:t>
            </a:r>
            <a:r>
              <a:rPr lang="en-GB" sz="1600" dirty="0">
                <a:effectLst/>
                <a:ea typeface="Calibri" panose="020F0502020204030204" pitchFamily="34" charset="0"/>
              </a:rPr>
              <a:t>rives</a:t>
            </a:r>
          </a:p>
          <a:p>
            <a:pPr marL="0" indent="0">
              <a:buNone/>
            </a:pPr>
            <a:r>
              <a:rPr lang="en-GB" sz="1600" dirty="0">
                <a:effectLst/>
                <a:ea typeface="Calibri" panose="020F0502020204030204" pitchFamily="34" charset="0"/>
              </a:rPr>
              <a:t>+ Motion sensor detection</a:t>
            </a:r>
          </a:p>
          <a:p>
            <a:pPr marL="0" indent="0">
              <a:buNone/>
            </a:pPr>
            <a:r>
              <a:rPr lang="en-GB" sz="1050" dirty="0">
                <a:solidFill>
                  <a:srgbClr val="0070C0"/>
                </a:solidFill>
                <a:effectLst/>
                <a:ea typeface="Calibri" panose="020F0502020204030204" pitchFamily="34" charset="0"/>
                <a:hlinkClick r:id="rId2"/>
              </a:rPr>
              <a:t>https://www.kyoceradocumentsolutions.co.uk/en/business-solutions/solutions/power-down.html</a:t>
            </a:r>
            <a:endParaRPr lang="en-GB" sz="1050" dirty="0">
              <a:effectLst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GB" sz="1600" dirty="0">
              <a:ea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sz="1600" baseline="-25000" dirty="0">
              <a:ea typeface="Calibri" panose="020F0502020204030204" pitchFamily="34" charset="0"/>
            </a:endParaRPr>
          </a:p>
        </p:txBody>
      </p:sp>
      <p:pic>
        <p:nvPicPr>
          <p:cNvPr id="9" name="Picture 8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6446EF31-E39C-AE94-AE37-1173B01B515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809" y="1122974"/>
            <a:ext cx="3049200" cy="1593207"/>
          </a:xfrm>
          <a:prstGeom prst="rect">
            <a:avLst/>
          </a:prstGeom>
        </p:spPr>
      </p:pic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D13A954D-4027-22AD-8DCF-358AFBEC04F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8230" y="597391"/>
            <a:ext cx="2134800" cy="2134800"/>
          </a:xfrm>
          <a:prstGeom prst="rect">
            <a:avLst/>
          </a:prstGeom>
        </p:spPr>
      </p:pic>
      <p:pic>
        <p:nvPicPr>
          <p:cNvPr id="13" name="Picture 12" descr="A picture containing text, electronics&#10;&#10;Description automatically generated">
            <a:extLst>
              <a:ext uri="{FF2B5EF4-FFF2-40B4-BE49-F238E27FC236}">
                <a16:creationId xmlns:a16="http://schemas.microsoft.com/office/drawing/2014/main" id="{214CDAC0-2D93-1C3D-C85C-03085810400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0940" y="1122974"/>
            <a:ext cx="3045359" cy="159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4721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8487D-3AD5-488E-AFCF-49604669B2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EMAIL SIGNATURE  - FOOTER IMAGE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D4A1FF-7556-4C78-9A66-B61F6229D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C9328-C688-47CB-8DB0-327C1BB3C433}" type="datetime1">
              <a:rPr lang="en-GB" smtClean="0"/>
              <a:t>22/02/2024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0442D4-B55A-4AAC-972A-F5D3DAACC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Presentation title [ &gt; Insert &gt; Header &amp; Footer ]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34FB7A-397C-421E-A077-65FA2244E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81702-59A5-4643-AE93-D7BF7F78153B}" type="slidenum">
              <a:rPr lang="en-GB" smtClean="0"/>
              <a:t>7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60399C3-851F-4A85-92D4-629979B6C7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Shown here at half the size here and with a border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8D21E3C1-5CA5-4623-B48B-D13210EF4CD2}"/>
              </a:ext>
            </a:extLst>
          </p:cNvPr>
          <p:cNvSpPr txBox="1">
            <a:spLocks/>
          </p:cNvSpPr>
          <p:nvPr/>
        </p:nvSpPr>
        <p:spPr>
          <a:xfrm>
            <a:off x="6510811" y="1470969"/>
            <a:ext cx="4319113" cy="26734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15995" indent="-215995" algn="l" defTabSz="914377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Arial" panose="020B0604020202020204" pitchFamily="34" charset="0"/>
              <a:buChar char="+"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46077" indent="-223833" algn="l" defTabSz="914377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2"/>
              </a:buClr>
              <a:buSzPct val="100000"/>
              <a:buFont typeface="Arial" panose="020B0604020202020204" pitchFamily="34" charset="0"/>
              <a:buChar char="+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09585" indent="-187321" algn="l" defTabSz="914377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2"/>
              </a:buClr>
              <a:buSzPct val="100000"/>
              <a:buFont typeface="Arial" panose="020B0604020202020204" pitchFamily="34" charset="0"/>
              <a:buChar char="+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820718" indent="-211133" algn="l" defTabSz="914377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2"/>
              </a:buClr>
              <a:buSzPct val="100000"/>
              <a:buFont typeface="Arial" panose="020B0604020202020204" pitchFamily="34" charset="0"/>
              <a:buChar char="+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019149" indent="-209545" algn="l" defTabSz="914377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2"/>
              </a:buClr>
              <a:buSzPct val="100000"/>
              <a:buFont typeface="Arial" panose="020B0604020202020204" pitchFamily="34" charset="0"/>
              <a:buChar char="+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b="1" dirty="0">
                <a:effectLst/>
                <a:ea typeface="Calibri" panose="020F0502020204030204" pitchFamily="34" charset="0"/>
              </a:rPr>
              <a:t>The white space on the right hand side is available for co-branding.</a:t>
            </a:r>
          </a:p>
          <a:p>
            <a:pPr marL="0" indent="0">
              <a:buNone/>
            </a:pPr>
            <a:endParaRPr lang="en-GB" sz="1600" b="1" dirty="0"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1600" b="1" dirty="0">
                <a:ea typeface="Calibri" panose="020F0502020204030204" pitchFamily="34" charset="0"/>
              </a:rPr>
              <a:t>Either:</a:t>
            </a:r>
          </a:p>
          <a:p>
            <a:r>
              <a:rPr lang="en-GB" sz="1600" dirty="0">
                <a:ea typeface="Calibri" panose="020F0502020204030204" pitchFamily="34" charset="0"/>
              </a:rPr>
              <a:t>A</a:t>
            </a:r>
            <a:r>
              <a:rPr lang="en-GB" sz="1600" dirty="0">
                <a:effectLst/>
                <a:ea typeface="Calibri" panose="020F0502020204030204" pitchFamily="34" charset="0"/>
              </a:rPr>
              <a:t>dd your logo on a white background in the white co-brand area.</a:t>
            </a:r>
          </a:p>
          <a:p>
            <a:endParaRPr lang="en-GB" sz="1600" dirty="0">
              <a:effectLst/>
              <a:ea typeface="Calibri" panose="020F0502020204030204" pitchFamily="34" charset="0"/>
            </a:endParaRPr>
          </a:p>
          <a:p>
            <a:r>
              <a:rPr lang="en-GB" sz="1600" dirty="0">
                <a:ea typeface="Calibri" panose="020F0502020204030204" pitchFamily="34" charset="0"/>
              </a:rPr>
              <a:t>Fill the white area with your brand colour and a white logo (reversed out).</a:t>
            </a:r>
          </a:p>
          <a:p>
            <a:endParaRPr lang="en-GB" sz="1600" dirty="0">
              <a:ea typeface="Calibri" panose="020F0502020204030204" pitchFamily="34" charset="0"/>
            </a:endParaRPr>
          </a:p>
          <a:p>
            <a:r>
              <a:rPr lang="en-GB" sz="1600" dirty="0">
                <a:ea typeface="Calibri" panose="020F0502020204030204" pitchFamily="34" charset="0"/>
              </a:rPr>
              <a:t>L</a:t>
            </a:r>
            <a:r>
              <a:rPr lang="en-GB" sz="1600" dirty="0">
                <a:effectLst/>
                <a:ea typeface="Calibri" panose="020F0502020204030204" pitchFamily="34" charset="0"/>
              </a:rPr>
              <a:t>eave as is and the white will blend into the background of a white page.</a:t>
            </a:r>
          </a:p>
          <a:p>
            <a:pPr marL="0" indent="0">
              <a:buNone/>
            </a:pPr>
            <a:endParaRPr lang="en-GB" sz="1600" b="1" dirty="0"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GB" sz="1600" b="1" dirty="0">
              <a:effectLst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1600" b="1" dirty="0">
                <a:effectLst/>
                <a:ea typeface="Calibri" panose="020F0502020204030204" pitchFamily="34" charset="0"/>
              </a:rPr>
              <a:t> </a:t>
            </a:r>
            <a:endParaRPr lang="en-GB" sz="1600" dirty="0">
              <a:effectLst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GB" sz="1600" dirty="0"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GB" sz="1600" dirty="0">
              <a:effectLst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GB" sz="1050" dirty="0">
              <a:effectLst/>
              <a:ea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sz="1600" dirty="0">
              <a:ea typeface="Calibri" panose="020F0502020204030204" pitchFamily="34" charset="0"/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B24BF49F-D1FB-4712-805D-A8C220AD2BDF}"/>
              </a:ext>
            </a:extLst>
          </p:cNvPr>
          <p:cNvSpPr txBox="1">
            <a:spLocks/>
          </p:cNvSpPr>
          <p:nvPr/>
        </p:nvSpPr>
        <p:spPr>
          <a:xfrm>
            <a:off x="1819277" y="6011862"/>
            <a:ext cx="3014661" cy="3859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15995" indent="-215995" algn="l" defTabSz="914377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Arial" panose="020B0604020202020204" pitchFamily="34" charset="0"/>
              <a:buChar char="+"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46077" indent="-223833" algn="l" defTabSz="914377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2"/>
              </a:buClr>
              <a:buSzPct val="100000"/>
              <a:buFont typeface="Arial" panose="020B0604020202020204" pitchFamily="34" charset="0"/>
              <a:buChar char="+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09585" indent="-187321" algn="l" defTabSz="914377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2"/>
              </a:buClr>
              <a:buSzPct val="100000"/>
              <a:buFont typeface="Arial" panose="020B0604020202020204" pitchFamily="34" charset="0"/>
              <a:buChar char="+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820718" indent="-211133" algn="l" defTabSz="914377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2"/>
              </a:buClr>
              <a:buSzPct val="100000"/>
              <a:buFont typeface="Arial" panose="020B0604020202020204" pitchFamily="34" charset="0"/>
              <a:buChar char="+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019149" indent="-209545" algn="l" defTabSz="914377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2"/>
              </a:buClr>
              <a:buSzPct val="100000"/>
              <a:buFont typeface="Arial" panose="020B0604020202020204" pitchFamily="34" charset="0"/>
              <a:buChar char="+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600" b="1" dirty="0">
                <a:effectLst/>
                <a:ea typeface="Calibri" panose="020F0502020204030204" pitchFamily="34" charset="0"/>
              </a:rPr>
              <a:t>Co-branded Example</a:t>
            </a:r>
            <a:endParaRPr lang="en-GB" sz="1050" dirty="0">
              <a:effectLst/>
              <a:ea typeface="Calibri" panose="020F0502020204030204" pitchFamily="34" charset="0"/>
            </a:endParaRPr>
          </a:p>
          <a:p>
            <a:pPr marL="0" indent="0" algn="r">
              <a:buNone/>
            </a:pPr>
            <a:endParaRPr lang="en-GB" sz="1050" dirty="0">
              <a:effectLst/>
              <a:ea typeface="Calibri" panose="020F0502020204030204" pitchFamily="34" charset="0"/>
            </a:endParaRPr>
          </a:p>
          <a:p>
            <a:pPr marL="0" indent="0" algn="r">
              <a:buFont typeface="Arial" panose="020B0604020202020204" pitchFamily="34" charset="0"/>
              <a:buNone/>
            </a:pPr>
            <a:endParaRPr lang="en-GB" sz="1600" dirty="0">
              <a:ea typeface="Calibri" panose="020F0502020204030204" pitchFamily="34" charset="0"/>
            </a:endParaRPr>
          </a:p>
        </p:txBody>
      </p:sp>
      <p:pic>
        <p:nvPicPr>
          <p:cNvPr id="8" name="Picture 7" descr="Graphical user interface, application, website&#10;&#10;Description automatically generated">
            <a:extLst>
              <a:ext uri="{FF2B5EF4-FFF2-40B4-BE49-F238E27FC236}">
                <a16:creationId xmlns:a16="http://schemas.microsoft.com/office/drawing/2014/main" id="{CF60E6E3-C15C-C9D1-1E0F-E4BE9A5800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1171221"/>
            <a:ext cx="4449600" cy="139586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10" name="Picture 9" descr="A screenshot of a camera&#10;&#10;Description automatically generated with low confidence">
            <a:extLst>
              <a:ext uri="{FF2B5EF4-FFF2-40B4-BE49-F238E27FC236}">
                <a16:creationId xmlns:a16="http://schemas.microsoft.com/office/drawing/2014/main" id="{401CD225-337A-FB1E-C801-5AAFA52E1A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2748586"/>
            <a:ext cx="4449600" cy="139586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373B62A3-889D-071F-AB68-4BAC715A0C00}"/>
              </a:ext>
            </a:extLst>
          </p:cNvPr>
          <p:cNvGrpSpPr/>
          <p:nvPr/>
        </p:nvGrpSpPr>
        <p:grpSpPr>
          <a:xfrm>
            <a:off x="384338" y="4482207"/>
            <a:ext cx="4449600" cy="1395860"/>
            <a:chOff x="384338" y="4482207"/>
            <a:chExt cx="4449600" cy="1395860"/>
          </a:xfrm>
        </p:grpSpPr>
        <p:pic>
          <p:nvPicPr>
            <p:cNvPr id="11" name="Picture 10" descr="Graphical user interface, application, website&#10;&#10;Description automatically generated">
              <a:extLst>
                <a:ext uri="{FF2B5EF4-FFF2-40B4-BE49-F238E27FC236}">
                  <a16:creationId xmlns:a16="http://schemas.microsoft.com/office/drawing/2014/main" id="{F118095D-98C9-D28B-5C24-D907FE4728D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4338" y="4482207"/>
              <a:ext cx="4449600" cy="1395860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3FEC6D06-0553-4DDC-BBFC-EDDF47D0F58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931" t="23426" r="6852"/>
            <a:stretch/>
          </p:blipFill>
          <p:spPr bwMode="auto">
            <a:xfrm>
              <a:off x="4164516" y="5465130"/>
              <a:ext cx="588397" cy="3490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0215646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8487D-3AD5-488E-AFCF-49604669B2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WEB or DISPLAY BANNER IMAGE – LEADERBOARD FORMAT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D4A1FF-7556-4C78-9A66-B61F6229D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C9328-C688-47CB-8DB0-327C1BB3C433}" type="datetime1">
              <a:rPr lang="en-GB" smtClean="0"/>
              <a:t>22/02/2024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0442D4-B55A-4AAC-972A-F5D3DAACC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[ &gt; Insert &gt; Header &amp; Footer ]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34FB7A-397C-421E-A077-65FA2244E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81702-59A5-4643-AE93-D7BF7F78153B}" type="slidenum">
              <a:rPr lang="en-GB" smtClean="0"/>
              <a:t>8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60399C3-851F-4A85-92D4-629979B6C7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Shown here at half the size here and with a border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8D21E3C1-5CA5-4623-B48B-D13210EF4CD2}"/>
              </a:ext>
            </a:extLst>
          </p:cNvPr>
          <p:cNvSpPr txBox="1">
            <a:spLocks/>
          </p:cNvSpPr>
          <p:nvPr/>
        </p:nvSpPr>
        <p:spPr>
          <a:xfrm>
            <a:off x="6510811" y="1622753"/>
            <a:ext cx="4319113" cy="26734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15995" indent="-215995" algn="l" defTabSz="914377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Arial" panose="020B0604020202020204" pitchFamily="34" charset="0"/>
              <a:buChar char="+"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46077" indent="-223833" algn="l" defTabSz="914377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2"/>
              </a:buClr>
              <a:buSzPct val="100000"/>
              <a:buFont typeface="Arial" panose="020B0604020202020204" pitchFamily="34" charset="0"/>
              <a:buChar char="+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09585" indent="-187321" algn="l" defTabSz="914377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2"/>
              </a:buClr>
              <a:buSzPct val="100000"/>
              <a:buFont typeface="Arial" panose="020B0604020202020204" pitchFamily="34" charset="0"/>
              <a:buChar char="+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820718" indent="-211133" algn="l" defTabSz="914377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2"/>
              </a:buClr>
              <a:buSzPct val="100000"/>
              <a:buFont typeface="Arial" panose="020B0604020202020204" pitchFamily="34" charset="0"/>
              <a:buChar char="+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019149" indent="-209545" algn="l" defTabSz="914377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2"/>
              </a:buClr>
              <a:buSzPct val="100000"/>
              <a:buFont typeface="Arial" panose="020B0604020202020204" pitchFamily="34" charset="0"/>
              <a:buChar char="+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b="1" dirty="0">
                <a:effectLst/>
                <a:ea typeface="Calibri" panose="020F0502020204030204" pitchFamily="34" charset="0"/>
              </a:rPr>
              <a:t>The white space on the right hand side is available for co-branding.</a:t>
            </a:r>
          </a:p>
          <a:p>
            <a:pPr marL="0" indent="0">
              <a:buNone/>
            </a:pPr>
            <a:endParaRPr lang="en-GB" sz="1600" b="1" dirty="0"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1600" b="1" dirty="0">
                <a:ea typeface="Calibri" panose="020F0502020204030204" pitchFamily="34" charset="0"/>
              </a:rPr>
              <a:t>Either:</a:t>
            </a:r>
          </a:p>
          <a:p>
            <a:r>
              <a:rPr lang="en-GB" sz="1600" dirty="0">
                <a:ea typeface="Calibri" panose="020F0502020204030204" pitchFamily="34" charset="0"/>
              </a:rPr>
              <a:t>A</a:t>
            </a:r>
            <a:r>
              <a:rPr lang="en-GB" sz="1600" dirty="0">
                <a:effectLst/>
                <a:ea typeface="Calibri" panose="020F0502020204030204" pitchFamily="34" charset="0"/>
              </a:rPr>
              <a:t>dd your logo on a white background in the white co-brand area.</a:t>
            </a:r>
          </a:p>
          <a:p>
            <a:endParaRPr lang="en-GB" sz="1600" dirty="0">
              <a:effectLst/>
              <a:ea typeface="Calibri" panose="020F0502020204030204" pitchFamily="34" charset="0"/>
            </a:endParaRPr>
          </a:p>
          <a:p>
            <a:r>
              <a:rPr lang="en-GB" sz="1600" dirty="0">
                <a:ea typeface="Calibri" panose="020F0502020204030204" pitchFamily="34" charset="0"/>
              </a:rPr>
              <a:t>Fill the white area with your brand colour and a white logo (reversed out).</a:t>
            </a:r>
          </a:p>
          <a:p>
            <a:endParaRPr lang="en-GB" sz="1600" dirty="0">
              <a:ea typeface="Calibri" panose="020F0502020204030204" pitchFamily="34" charset="0"/>
            </a:endParaRPr>
          </a:p>
          <a:p>
            <a:r>
              <a:rPr lang="en-GB" sz="1600" dirty="0">
                <a:ea typeface="Calibri" panose="020F0502020204030204" pitchFamily="34" charset="0"/>
              </a:rPr>
              <a:t>L</a:t>
            </a:r>
            <a:r>
              <a:rPr lang="en-GB" sz="1600" dirty="0">
                <a:effectLst/>
                <a:ea typeface="Calibri" panose="020F0502020204030204" pitchFamily="34" charset="0"/>
              </a:rPr>
              <a:t>eave as is and the white will blend into the background of a white page.</a:t>
            </a:r>
          </a:p>
          <a:p>
            <a:pPr marL="0" indent="0">
              <a:buNone/>
            </a:pPr>
            <a:endParaRPr lang="en-GB" sz="1600" b="1" dirty="0"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GB" sz="1600" b="1" dirty="0">
              <a:effectLst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1600" b="1" dirty="0">
                <a:effectLst/>
                <a:ea typeface="Calibri" panose="020F0502020204030204" pitchFamily="34" charset="0"/>
              </a:rPr>
              <a:t> </a:t>
            </a:r>
            <a:endParaRPr lang="en-GB" sz="1600" dirty="0">
              <a:effectLst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GB" sz="1600" dirty="0"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GB" sz="1600" dirty="0">
              <a:effectLst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GB" sz="1050" dirty="0">
              <a:effectLst/>
              <a:ea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sz="1600" dirty="0">
              <a:ea typeface="Calibri" panose="020F0502020204030204" pitchFamily="34" charset="0"/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B24BF49F-D1FB-4712-805D-A8C220AD2BDF}"/>
              </a:ext>
            </a:extLst>
          </p:cNvPr>
          <p:cNvSpPr txBox="1">
            <a:spLocks/>
          </p:cNvSpPr>
          <p:nvPr/>
        </p:nvSpPr>
        <p:spPr>
          <a:xfrm>
            <a:off x="2005727" y="5087757"/>
            <a:ext cx="3014661" cy="3859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15995" indent="-215995" algn="l" defTabSz="914377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Arial" panose="020B0604020202020204" pitchFamily="34" charset="0"/>
              <a:buChar char="+"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46077" indent="-223833" algn="l" defTabSz="914377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2"/>
              </a:buClr>
              <a:buSzPct val="100000"/>
              <a:buFont typeface="Arial" panose="020B0604020202020204" pitchFamily="34" charset="0"/>
              <a:buChar char="+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09585" indent="-187321" algn="l" defTabSz="914377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2"/>
              </a:buClr>
              <a:buSzPct val="100000"/>
              <a:buFont typeface="Arial" panose="020B0604020202020204" pitchFamily="34" charset="0"/>
              <a:buChar char="+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820718" indent="-211133" algn="l" defTabSz="914377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2"/>
              </a:buClr>
              <a:buSzPct val="100000"/>
              <a:buFont typeface="Arial" panose="020B0604020202020204" pitchFamily="34" charset="0"/>
              <a:buChar char="+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019149" indent="-209545" algn="l" defTabSz="914377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2"/>
              </a:buClr>
              <a:buSzPct val="100000"/>
              <a:buFont typeface="Arial" panose="020B0604020202020204" pitchFamily="34" charset="0"/>
              <a:buChar char="+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600" b="1" dirty="0">
                <a:effectLst/>
                <a:ea typeface="Calibri" panose="020F0502020204030204" pitchFamily="34" charset="0"/>
              </a:rPr>
              <a:t>Co-branded Example</a:t>
            </a:r>
            <a:endParaRPr lang="en-GB" sz="1050" dirty="0">
              <a:effectLst/>
              <a:ea typeface="Calibri" panose="020F0502020204030204" pitchFamily="34" charset="0"/>
            </a:endParaRPr>
          </a:p>
          <a:p>
            <a:pPr marL="0" indent="0" algn="r">
              <a:buNone/>
            </a:pPr>
            <a:endParaRPr lang="en-GB" sz="1050" dirty="0">
              <a:effectLst/>
              <a:ea typeface="Calibri" panose="020F0502020204030204" pitchFamily="34" charset="0"/>
            </a:endParaRPr>
          </a:p>
          <a:p>
            <a:pPr marL="0" indent="0" algn="r">
              <a:buFont typeface="Arial" panose="020B0604020202020204" pitchFamily="34" charset="0"/>
              <a:buNone/>
            </a:pPr>
            <a:endParaRPr lang="en-GB" sz="1600" dirty="0">
              <a:ea typeface="Calibri" panose="020F0502020204030204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045D38E-D3EE-98F2-FFD0-A46787780ACD}"/>
              </a:ext>
            </a:extLst>
          </p:cNvPr>
          <p:cNvGrpSpPr/>
          <p:nvPr/>
        </p:nvGrpSpPr>
        <p:grpSpPr>
          <a:xfrm>
            <a:off x="422099" y="4311370"/>
            <a:ext cx="4624388" cy="576263"/>
            <a:chOff x="422099" y="4311370"/>
            <a:chExt cx="4624388" cy="576263"/>
          </a:xfrm>
        </p:grpSpPr>
        <p:pic>
          <p:nvPicPr>
            <p:cNvPr id="17" name="Picture 16" descr="Graphical user interface&#10;&#10;Description automatically generated">
              <a:extLst>
                <a:ext uri="{FF2B5EF4-FFF2-40B4-BE49-F238E27FC236}">
                  <a16:creationId xmlns:a16="http://schemas.microsoft.com/office/drawing/2014/main" id="{4A836FFA-9914-DD59-462F-8B32588A583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2099" y="4311370"/>
              <a:ext cx="4624388" cy="576263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20" name="Picture 2">
              <a:extLst>
                <a:ext uri="{FF2B5EF4-FFF2-40B4-BE49-F238E27FC236}">
                  <a16:creationId xmlns:a16="http://schemas.microsoft.com/office/drawing/2014/main" id="{1888D49C-23CC-45CD-83BD-D9646DDC090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931" t="23426" r="6852"/>
            <a:stretch/>
          </p:blipFill>
          <p:spPr bwMode="auto">
            <a:xfrm>
              <a:off x="4374841" y="4470517"/>
              <a:ext cx="588397" cy="3490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4" name="Picture 13" descr="Graphical user interface&#10;&#10;Description automatically generated">
            <a:extLst>
              <a:ext uri="{FF2B5EF4-FFF2-40B4-BE49-F238E27FC236}">
                <a16:creationId xmlns:a16="http://schemas.microsoft.com/office/drawing/2014/main" id="{084FE073-D24C-8203-FC2F-27F6CB0FE2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099" y="1622753"/>
            <a:ext cx="4624388" cy="576263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16" name="Picture 15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629078DD-173B-6FC0-DE1E-51222A8993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099" y="2408215"/>
            <a:ext cx="4624388" cy="576263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6092791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087034-8904-4CCC-BB9E-5908F7C0FD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3662E-2D7B-44F5-96C5-9C0B099885EB}" type="datetime1">
              <a:rPr lang="en-GB" smtClean="0"/>
              <a:t>22/02/2024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A9DA59-F139-4ECF-A8C7-B9320230B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[ &gt; Insert &gt; Header &amp; Footer ]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BE96AE-7BC4-4E42-826D-E7124AB42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81702-59A5-4643-AE93-D7BF7F78153B}" type="slidenum">
              <a:rPr lang="en-GB" smtClean="0"/>
              <a:t>9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960486B-9EAB-4B22-B1E3-F28BCE4AFA5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2246" y="2384146"/>
            <a:ext cx="6790301" cy="1829104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Thank You.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0CAF9F16-ECE3-4985-9F40-459E4445978E}"/>
              </a:ext>
            </a:extLst>
          </p:cNvPr>
          <p:cNvSpPr txBox="1">
            <a:spLocks/>
          </p:cNvSpPr>
          <p:nvPr/>
        </p:nvSpPr>
        <p:spPr>
          <a:xfrm>
            <a:off x="1034715" y="4823141"/>
            <a:ext cx="5510463" cy="1261243"/>
          </a:xfrm>
          <a:prstGeom prst="rect">
            <a:avLst/>
          </a:prstGeom>
        </p:spPr>
        <p:txBody>
          <a:bodyPr/>
          <a:lstStyle>
            <a:lvl1pPr marL="215995" indent="-215995" algn="l" defTabSz="914377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Arial" panose="020B0604020202020204" pitchFamily="34" charset="0"/>
              <a:buChar char="+"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46077" indent="-223833" algn="l" defTabSz="914377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2"/>
              </a:buClr>
              <a:buSzPct val="100000"/>
              <a:buFont typeface="Arial" panose="020B0604020202020204" pitchFamily="34" charset="0"/>
              <a:buChar char="+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09585" indent="-187321" algn="l" defTabSz="914377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2"/>
              </a:buClr>
              <a:buSzPct val="100000"/>
              <a:buFont typeface="Arial" panose="020B0604020202020204" pitchFamily="34" charset="0"/>
              <a:buChar char="+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820718" indent="-211133" algn="l" defTabSz="914377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2"/>
              </a:buClr>
              <a:buSzPct val="100000"/>
              <a:buFont typeface="Arial" panose="020B0604020202020204" pitchFamily="34" charset="0"/>
              <a:buChar char="+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019149" indent="-209545" algn="l" defTabSz="914377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2"/>
              </a:buClr>
              <a:buSzPct val="100000"/>
              <a:buFont typeface="Arial" panose="020B0604020202020204" pitchFamily="34" charset="0"/>
              <a:buChar char="+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>
                <a:solidFill>
                  <a:schemeClr val="bg1"/>
                </a:solidFill>
              </a:rPr>
              <a:t>Contact</a:t>
            </a:r>
          </a:p>
          <a:p>
            <a:r>
              <a:rPr lang="en-GB" dirty="0">
                <a:solidFill>
                  <a:schemeClr val="bg1"/>
                </a:solidFill>
              </a:rPr>
              <a:t>KYOCERA Channel Marketing</a:t>
            </a:r>
          </a:p>
          <a:p>
            <a:r>
              <a:rPr lang="en-GB" dirty="0">
                <a:solidFill>
                  <a:schemeClr val="bg1"/>
                </a:solidFill>
              </a:rPr>
              <a:t>Sam Cawthorne</a:t>
            </a:r>
          </a:p>
          <a:p>
            <a:r>
              <a:rPr lang="en-GB" dirty="0">
                <a:solidFill>
                  <a:schemeClr val="bg1"/>
                </a:solidFill>
              </a:rPr>
              <a:t>sam.cawthorne@duk.Kyocera.com</a:t>
            </a:r>
          </a:p>
          <a:p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847482"/>
      </p:ext>
    </p:extLst>
  </p:cSld>
  <p:clrMapOvr>
    <a:masterClrMapping/>
  </p:clrMapOvr>
</p:sld>
</file>

<file path=ppt/theme/theme1.xml><?xml version="1.0" encoding="utf-8"?>
<a:theme xmlns:a="http://schemas.openxmlformats.org/drawingml/2006/main" name="Kyocera">
  <a:themeElements>
    <a:clrScheme name="Kyocera">
      <a:dk1>
        <a:sysClr val="windowText" lastClr="000000"/>
      </a:dk1>
      <a:lt1>
        <a:sysClr val="window" lastClr="FFFFFF"/>
      </a:lt1>
      <a:dk2>
        <a:srgbClr val="282828"/>
      </a:dk2>
      <a:lt2>
        <a:srgbClr val="F2F2F2"/>
      </a:lt2>
      <a:accent1>
        <a:srgbClr val="6E3CBE"/>
      </a:accent1>
      <a:accent2>
        <a:srgbClr val="F5B400"/>
      </a:accent2>
      <a:accent3>
        <a:srgbClr val="0A9BCD"/>
      </a:accent3>
      <a:accent4>
        <a:srgbClr val="F06400"/>
      </a:accent4>
      <a:accent5>
        <a:srgbClr val="26AF72"/>
      </a:accent5>
      <a:accent6>
        <a:srgbClr val="A9A9A9"/>
      </a:accent6>
      <a:hlink>
        <a:srgbClr val="0563C1"/>
      </a:hlink>
      <a:folHlink>
        <a:srgbClr val="954F72"/>
      </a:folHlink>
    </a:clrScheme>
    <a:fontScheme name="Kyocera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6350">
          <a:solidFill>
            <a:schemeClr val="tx2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12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544E8E38-3E6B-4885-BD8A-8125F646EF54}" vid="{1DF991F0-ED7B-486F-B55D-B2EA53A70BF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3624d69e-5a4e-4db3-ba06-9ac397dc26bf}" enabled="1" method="Privileged" siteId="{a87320e5-81bd-4ff0-abae-0b6bcbec1a26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Kyocera</Template>
  <TotalTime>6852</TotalTime>
  <Words>863</Words>
  <Application>Microsoft Office PowerPoint</Application>
  <PresentationFormat>Widescreen</PresentationFormat>
  <Paragraphs>134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Times New Roman</vt:lpstr>
      <vt:lpstr>Verdana</vt:lpstr>
      <vt:lpstr>Kyocera</vt:lpstr>
      <vt:lpstr>PowerPoint Presentation</vt:lpstr>
      <vt:lpstr>Power Down. Energy efficient devices, energy related savings.</vt:lpstr>
      <vt:lpstr>It’s time to print everything in green…</vt:lpstr>
      <vt:lpstr>INTRODUCTION – Campaign Box (CIAB) </vt:lpstr>
      <vt:lpstr>PowerPoint Presentation</vt:lpstr>
      <vt:lpstr>SOCIAL POSTS</vt:lpstr>
      <vt:lpstr>EMAIL SIGNATURE  - FOOTER IMAGE</vt:lpstr>
      <vt:lpstr>WEB or DISPLAY BANNER IMAGE – LEADERBOARD FORMAT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Sam Cawthorne</dc:creator>
  <cp:lastModifiedBy>Neil Major</cp:lastModifiedBy>
  <cp:revision>4</cp:revision>
  <cp:lastPrinted>2018-10-23T15:13:47Z</cp:lastPrinted>
  <dcterms:created xsi:type="dcterms:W3CDTF">2022-10-19T10:50:12Z</dcterms:created>
  <dcterms:modified xsi:type="dcterms:W3CDTF">2024-02-22T12:56:16Z</dcterms:modified>
</cp:coreProperties>
</file>