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D528A61-90EE-4065-AD80-AE1849D274D1}" v="5" dt="2023-02-21T15:09:40.90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45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apley, Victoria" userId="8e83e6b1-cc1a-46e7-85d2-e34a47d567b6" providerId="ADAL" clId="{4D528A61-90EE-4065-AD80-AE1849D274D1}"/>
    <pc:docChg chg="custSel delSld modSld">
      <pc:chgData name="Stapley, Victoria" userId="8e83e6b1-cc1a-46e7-85d2-e34a47d567b6" providerId="ADAL" clId="{4D528A61-90EE-4065-AD80-AE1849D274D1}" dt="2023-02-21T15:10:31.137" v="31" actId="1076"/>
      <pc:docMkLst>
        <pc:docMk/>
      </pc:docMkLst>
      <pc:sldChg chg="addSp delSp modSp mod">
        <pc:chgData name="Stapley, Victoria" userId="8e83e6b1-cc1a-46e7-85d2-e34a47d567b6" providerId="ADAL" clId="{4D528A61-90EE-4065-AD80-AE1849D274D1}" dt="2023-02-21T15:10:31.137" v="31" actId="1076"/>
        <pc:sldMkLst>
          <pc:docMk/>
          <pc:sldMk cId="2785241622" sldId="256"/>
        </pc:sldMkLst>
        <pc:spChg chg="add mod">
          <ac:chgData name="Stapley, Victoria" userId="8e83e6b1-cc1a-46e7-85d2-e34a47d567b6" providerId="ADAL" clId="{4D528A61-90EE-4065-AD80-AE1849D274D1}" dt="2023-02-21T12:33:50.993" v="11" actId="1076"/>
          <ac:spMkLst>
            <pc:docMk/>
            <pc:sldMk cId="2785241622" sldId="256"/>
            <ac:spMk id="3" creationId="{B717F853-E094-5B40-408E-C7CB0E3C1A84}"/>
          </ac:spMkLst>
        </pc:spChg>
        <pc:spChg chg="mod">
          <ac:chgData name="Stapley, Victoria" userId="8e83e6b1-cc1a-46e7-85d2-e34a47d567b6" providerId="ADAL" clId="{4D528A61-90EE-4065-AD80-AE1849D274D1}" dt="2023-02-21T12:33:48.944" v="10" actId="1076"/>
          <ac:spMkLst>
            <pc:docMk/>
            <pc:sldMk cId="2785241622" sldId="256"/>
            <ac:spMk id="4" creationId="{F6AA2746-B73C-47C7-8D25-E98828117682}"/>
          </ac:spMkLst>
        </pc:spChg>
        <pc:spChg chg="mod">
          <ac:chgData name="Stapley, Victoria" userId="8e83e6b1-cc1a-46e7-85d2-e34a47d567b6" providerId="ADAL" clId="{4D528A61-90EE-4065-AD80-AE1849D274D1}" dt="2023-02-21T12:33:48.944" v="10" actId="1076"/>
          <ac:spMkLst>
            <pc:docMk/>
            <pc:sldMk cId="2785241622" sldId="256"/>
            <ac:spMk id="10" creationId="{A01B6382-91C2-4C30-AD08-2ACA71088827}"/>
          </ac:spMkLst>
        </pc:spChg>
        <pc:picChg chg="add del mod">
          <ac:chgData name="Stapley, Victoria" userId="8e83e6b1-cc1a-46e7-85d2-e34a47d567b6" providerId="ADAL" clId="{4D528A61-90EE-4065-AD80-AE1849D274D1}" dt="2023-02-21T15:09:05.778" v="17" actId="478"/>
          <ac:picMkLst>
            <pc:docMk/>
            <pc:sldMk cId="2785241622" sldId="256"/>
            <ac:picMk id="6" creationId="{3176EBD4-1912-4DA0-124F-4E45C124D9D0}"/>
          </ac:picMkLst>
        </pc:picChg>
        <pc:picChg chg="add mod modCrop">
          <ac:chgData name="Stapley, Victoria" userId="8e83e6b1-cc1a-46e7-85d2-e34a47d567b6" providerId="ADAL" clId="{4D528A61-90EE-4065-AD80-AE1849D274D1}" dt="2023-02-21T15:10:31.137" v="31" actId="1076"/>
          <ac:picMkLst>
            <pc:docMk/>
            <pc:sldMk cId="2785241622" sldId="256"/>
            <ac:picMk id="8" creationId="{3330FBC5-4C27-EE0C-CA72-AAEF0AB8FDBA}"/>
          </ac:picMkLst>
        </pc:picChg>
        <pc:picChg chg="mod">
          <ac:chgData name="Stapley, Victoria" userId="8e83e6b1-cc1a-46e7-85d2-e34a47d567b6" providerId="ADAL" clId="{4D528A61-90EE-4065-AD80-AE1849D274D1}" dt="2023-02-21T12:33:48.944" v="10" actId="1076"/>
          <ac:picMkLst>
            <pc:docMk/>
            <pc:sldMk cId="2785241622" sldId="256"/>
            <ac:picMk id="1026" creationId="{8D8F8436-08F4-4474-8FE1-F86F10284E28}"/>
          </ac:picMkLst>
        </pc:picChg>
        <pc:picChg chg="mod">
          <ac:chgData name="Stapley, Victoria" userId="8e83e6b1-cc1a-46e7-85d2-e34a47d567b6" providerId="ADAL" clId="{4D528A61-90EE-4065-AD80-AE1849D274D1}" dt="2023-02-21T12:33:48.944" v="10" actId="1076"/>
          <ac:picMkLst>
            <pc:docMk/>
            <pc:sldMk cId="2785241622" sldId="256"/>
            <ac:picMk id="1028" creationId="{CCD35B34-1335-46A0-94A7-1F029C564B72}"/>
          </ac:picMkLst>
        </pc:picChg>
        <pc:picChg chg="mod">
          <ac:chgData name="Stapley, Victoria" userId="8e83e6b1-cc1a-46e7-85d2-e34a47d567b6" providerId="ADAL" clId="{4D528A61-90EE-4065-AD80-AE1849D274D1}" dt="2023-02-21T12:33:48.944" v="10" actId="1076"/>
          <ac:picMkLst>
            <pc:docMk/>
            <pc:sldMk cId="2785241622" sldId="256"/>
            <ac:picMk id="1030" creationId="{F9BDDC70-4762-4235-8DA3-1886DD859FBB}"/>
          </ac:picMkLst>
        </pc:picChg>
        <pc:picChg chg="mod">
          <ac:chgData name="Stapley, Victoria" userId="8e83e6b1-cc1a-46e7-85d2-e34a47d567b6" providerId="ADAL" clId="{4D528A61-90EE-4065-AD80-AE1849D274D1}" dt="2023-02-21T12:33:48.944" v="10" actId="1076"/>
          <ac:picMkLst>
            <pc:docMk/>
            <pc:sldMk cId="2785241622" sldId="256"/>
            <ac:picMk id="1032" creationId="{83672488-3401-4BBF-8E91-68970F691E5B}"/>
          </ac:picMkLst>
        </pc:picChg>
      </pc:sldChg>
      <pc:sldChg chg="del">
        <pc:chgData name="Stapley, Victoria" userId="8e83e6b1-cc1a-46e7-85d2-e34a47d567b6" providerId="ADAL" clId="{4D528A61-90EE-4065-AD80-AE1849D274D1}" dt="2023-02-21T12:32:12.137" v="0" actId="47"/>
        <pc:sldMkLst>
          <pc:docMk/>
          <pc:sldMk cId="857151265" sldId="25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3C3E96-89D3-4FE1-8857-42459A7579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64AD7C-851F-444D-B748-4333C01ADE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6D4C8F-0FA5-40D2-9804-5CBC817A43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82E48-C03A-4E1A-8A1E-AA3F40055F9C}" type="datetimeFigureOut">
              <a:rPr lang="en-GB" smtClean="0"/>
              <a:t>07/03/2023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CFA98A-380B-465E-8F11-03755979A2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76E37F-6887-4A2C-B158-402DB68D0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4E182-0C28-44AD-A506-E09DE8D405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62038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424CAA-B19E-40AD-A2E1-C1B7D5E64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3878CAF-820C-4E3B-9077-F4CE6E5F78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58DAD5-8C35-4C56-B4C9-82FA12CC0D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82E48-C03A-4E1A-8A1E-AA3F40055F9C}" type="datetimeFigureOut">
              <a:rPr lang="en-GB" smtClean="0"/>
              <a:t>07/03/2023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3F3DF7-0F6B-4019-89DC-95DC51902A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5F874B-F4D0-44D3-9DB6-48BBE5FFA2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4E182-0C28-44AD-A506-E09DE8D405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24355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112BC69-9B43-47B3-88A2-B5BFD59C51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0BD270-A918-4E87-93A9-38CB02805E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F292E7-A6EA-4C64-BA00-A7A9D64B2C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82E48-C03A-4E1A-8A1E-AA3F40055F9C}" type="datetimeFigureOut">
              <a:rPr lang="en-GB" smtClean="0"/>
              <a:t>07/03/2023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EC1928-0436-46A8-99A7-60C4C627A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0BA692-1220-44FE-829E-DF002A43AF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4E182-0C28-44AD-A506-E09DE8D405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135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F163D5-F9F8-489B-8129-4ED971BA82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B3D92A-82A7-4B13-BEAF-2C485CE96C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B6F5F0-A098-4231-B99D-6848D0B8C6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82E48-C03A-4E1A-8A1E-AA3F40055F9C}" type="datetimeFigureOut">
              <a:rPr lang="en-GB" smtClean="0"/>
              <a:t>07/03/2023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4951EE-835E-4B9A-B35D-DDFCFDA40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C7262C-C781-4575-AF42-C06D68F509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4E182-0C28-44AD-A506-E09DE8D405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38393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EF3310-B23C-4970-B12B-6332AA84C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1EADDF-E0B9-42E5-A20D-1D08A69D10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D83C13-45F6-4DA4-84DA-20E286C96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82E48-C03A-4E1A-8A1E-AA3F40055F9C}" type="datetimeFigureOut">
              <a:rPr lang="en-GB" smtClean="0"/>
              <a:t>07/03/2023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C59BCB-913F-4F64-BD08-6F93B70A06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E69D65-9665-4A22-96C4-16CE801C6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4E182-0C28-44AD-A506-E09DE8D405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7457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4FC308-82B1-4766-A0CE-0FE00B4E3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D77163-9466-4062-8E52-E935BAC278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039FDC-2966-4604-A0EC-F6289B2E0C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198434-BDFF-4434-810C-896C956781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82E48-C03A-4E1A-8A1E-AA3F40055F9C}" type="datetimeFigureOut">
              <a:rPr lang="en-GB" smtClean="0"/>
              <a:t>07/03/2023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D54D40-EF37-48C1-8808-4AC72DCE39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14B31F-3AF6-42D4-8044-AA5504944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4E182-0C28-44AD-A506-E09DE8D405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0310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900AC6-C348-4EB2-BBB1-EA57281492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6CC830-0AA4-449F-ACF6-E97085163D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F299B9-DA29-4614-871B-C15B687383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63D294-F4D2-4A75-A785-E9C8D648D6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C42ED6-8B4E-4B8A-B379-23C709178D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4B04BBD-230E-4BD3-84B7-B11BB9D22F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82E48-C03A-4E1A-8A1E-AA3F40055F9C}" type="datetimeFigureOut">
              <a:rPr lang="en-GB" smtClean="0"/>
              <a:t>07/03/2023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1D94FCD-7584-4FAB-9A65-67BA932ED6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B08337B-E014-4B20-84E8-CA62FB39F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4E182-0C28-44AD-A506-E09DE8D405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34266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0CC612-7733-442E-B40A-8C14E594E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DDE08EA-7349-44DB-B1E2-616FFD826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82E48-C03A-4E1A-8A1E-AA3F40055F9C}" type="datetimeFigureOut">
              <a:rPr lang="en-GB" smtClean="0"/>
              <a:t>07/03/2023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1B46DF-B5C7-41E0-9E09-8D252C456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3417B7-6A76-496E-AA8C-871B0557A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4E182-0C28-44AD-A506-E09DE8D405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6115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5C2E5AD-6345-4FB3-984B-01AB86B693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82E48-C03A-4E1A-8A1E-AA3F40055F9C}" type="datetimeFigureOut">
              <a:rPr lang="en-GB" smtClean="0"/>
              <a:t>07/03/2023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AA378A-E274-43C6-87E1-89A3765B88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0D15EB-F969-4D33-9E93-04A68A9EE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4E182-0C28-44AD-A506-E09DE8D405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9152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1A9C3F-697D-4BF6-BBF2-6733AE85D8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ADF1AF-E186-4FA3-8251-5F16F9718A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8E586C-7323-493C-AA89-210BE3F3F8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E73A26-85BF-4255-893A-53051D62AA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82E48-C03A-4E1A-8A1E-AA3F40055F9C}" type="datetimeFigureOut">
              <a:rPr lang="en-GB" smtClean="0"/>
              <a:t>07/03/2023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9248B7-E501-4D2A-87A1-BDD18037F5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2F3700-CCEA-496F-A725-1E14A7FC0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4E182-0C28-44AD-A506-E09DE8D405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3277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1158F1-0208-495D-B523-926C42A7B0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F00B588-D306-4ADE-85B6-899C4D23FA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84EDD7-4452-4743-900F-8A8ADAA13C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85A4E2-7BF4-49EC-A673-789E989F47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82E48-C03A-4E1A-8A1E-AA3F40055F9C}" type="datetimeFigureOut">
              <a:rPr lang="en-GB" smtClean="0"/>
              <a:t>07/03/2023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8C3ADB-7D6C-4AB7-BF6D-1224030C9A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6D4F3F-874D-4A6D-B342-3B5686B3A3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4E182-0C28-44AD-A506-E09DE8D405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5953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22C7DB9-FA95-425F-AFD8-D2C5695B1B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D5022C-47DA-46AD-A3B5-2723967F51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C1F21D-0C10-4557-A419-1F88E2ECF6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182E48-C03A-4E1A-8A1E-AA3F40055F9C}" type="datetimeFigureOut">
              <a:rPr lang="en-GB" smtClean="0"/>
              <a:t>07/03/2023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DFC0B6-20AE-4B7A-8CFD-140DAF565B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140828-03F5-4059-82C7-3900167547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B4E182-0C28-44AD-A506-E09DE8D405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7281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8D8F8436-08F4-4474-8FE1-F86F10284E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8481" y="1088942"/>
            <a:ext cx="2365695" cy="2365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6AA2746-B73C-47C7-8D25-E98828117682}"/>
              </a:ext>
            </a:extLst>
          </p:cNvPr>
          <p:cNvSpPr txBox="1"/>
          <p:nvPr/>
        </p:nvSpPr>
        <p:spPr>
          <a:xfrm>
            <a:off x="4500732" y="3658070"/>
            <a:ext cx="30452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Environment friendly can be </a:t>
            </a:r>
            <a:r>
              <a:rPr lang="en-US" sz="1200" dirty="0" err="1"/>
              <a:t>colourful</a:t>
            </a:r>
            <a:r>
              <a:rPr lang="en-US" sz="1200" dirty="0"/>
              <a:t> and trendy. Reflect your choice for the environment. With the new Recycle range from </a:t>
            </a:r>
            <a:r>
              <a:rPr lang="en-US" sz="1200" dirty="0" err="1"/>
              <a:t>Leitz</a:t>
            </a:r>
            <a:r>
              <a:rPr lang="en-US" sz="1200" dirty="0"/>
              <a:t> you can improve both the global environment – and your own. Every product  in the range is climate neutral, 100% recyclable and made from a high percentage of recycled materials.</a:t>
            </a:r>
          </a:p>
          <a:p>
            <a:endParaRPr lang="en-US" sz="1200" dirty="0"/>
          </a:p>
          <a:p>
            <a:r>
              <a:rPr lang="en-US" sz="1200" dirty="0"/>
              <a:t>#Recycle #Leitz #leitzlocal #leitzproducts</a:t>
            </a:r>
            <a:endParaRPr lang="en-GB" sz="1200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CCD35B34-1335-46A0-94A7-1F029C564B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0670" y="420619"/>
            <a:ext cx="2097248" cy="2097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F9BDDC70-4762-4235-8DA3-1886DD859F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5431" y="1908965"/>
            <a:ext cx="1749105" cy="1749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83672488-3401-4BBF-8E91-68970F691E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0671" y="2922897"/>
            <a:ext cx="1683130" cy="1683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01B6382-91C2-4C30-AD08-2ACA71088827}"/>
              </a:ext>
            </a:extLst>
          </p:cNvPr>
          <p:cNvSpPr txBox="1"/>
          <p:nvPr/>
        </p:nvSpPr>
        <p:spPr>
          <a:xfrm>
            <a:off x="8510670" y="4813863"/>
            <a:ext cx="307386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Reflect your choice for the environment. Be environmentally friendly in </a:t>
            </a:r>
            <a:r>
              <a:rPr lang="en-GB" sz="1200"/>
              <a:t>fresh colours</a:t>
            </a:r>
            <a:r>
              <a:rPr lang="en-GB" sz="1200" dirty="0"/>
              <a:t>. Every product in the </a:t>
            </a:r>
            <a:r>
              <a:rPr lang="en-GB" sz="1200" dirty="0" err="1"/>
              <a:t>Leitz</a:t>
            </a:r>
            <a:r>
              <a:rPr lang="en-GB" sz="1200" dirty="0"/>
              <a:t> Recycle range is climate neutral, 100% recyclable and made from a high percentage of recycled materials.</a:t>
            </a:r>
          </a:p>
          <a:p>
            <a:endParaRPr lang="en-GB" sz="1200" dirty="0"/>
          </a:p>
          <a:p>
            <a:r>
              <a:rPr lang="en-GB" sz="1200" dirty="0"/>
              <a:t>#leitz #leitzlocal #leitzproducts #recycle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717F853-E094-5B40-408E-C7CB0E3C1A84}"/>
              </a:ext>
            </a:extLst>
          </p:cNvPr>
          <p:cNvSpPr txBox="1"/>
          <p:nvPr/>
        </p:nvSpPr>
        <p:spPr>
          <a:xfrm>
            <a:off x="420704" y="3764462"/>
            <a:ext cx="371387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Climate-neutral and colourful! Our </a:t>
            </a:r>
            <a:r>
              <a:rPr lang="en-GB" sz="1200" dirty="0" err="1"/>
              <a:t>Leitz</a:t>
            </a:r>
            <a:r>
              <a:rPr lang="en-GB" sz="1200" dirty="0"/>
              <a:t> Recycle products are now available in many different colours. Which one is your favourite? 💛💚❤️🖤💙</a:t>
            </a:r>
          </a:p>
          <a:p>
            <a:endParaRPr lang="en-GB" sz="1200" dirty="0"/>
          </a:p>
          <a:p>
            <a:r>
              <a:rPr lang="en-GB" sz="1200" dirty="0"/>
              <a:t>#Leitz #sustainability #sustainablechoice #sustainability #reduce #reuse #environment #ecofriendly #lesswaste #sustainablechoice #guideproducts #qualityproducts #organisation #officeproduct #creativeoffice #leitzproducts #quality</a:t>
            </a:r>
          </a:p>
        </p:txBody>
      </p:sp>
      <p:pic>
        <p:nvPicPr>
          <p:cNvPr id="8" name="Picture 7" descr="A picture containing table&#10;&#10;Description automatically generated">
            <a:extLst>
              <a:ext uri="{FF2B5EF4-FFF2-40B4-BE49-F238E27FC236}">
                <a16:creationId xmlns:a16="http://schemas.microsoft.com/office/drawing/2014/main" id="{3330FBC5-4C27-EE0C-CA72-AAEF0AB8FDB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81" t="9993" r="29193" b="7086"/>
          <a:stretch/>
        </p:blipFill>
        <p:spPr>
          <a:xfrm>
            <a:off x="768052" y="1068855"/>
            <a:ext cx="2460293" cy="2360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2416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169</Words>
  <Application>Microsoft Macintosh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Stapley, Victoria</dc:creator>
  <cp:lastModifiedBy>Donna Potter</cp:lastModifiedBy>
  <cp:revision>2</cp:revision>
  <dcterms:created xsi:type="dcterms:W3CDTF">2023-01-25T16:59:26Z</dcterms:created>
  <dcterms:modified xsi:type="dcterms:W3CDTF">2023-03-07T18:07:00Z</dcterms:modified>
</cp:coreProperties>
</file>