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0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28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customXml" Target="../customXml/item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410116-AEBE-A982-DDEC-3C448D5E9C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0DA65C-6287-E82F-B6E5-5EC1DE1C7B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086DBB-AD06-B6D1-39AE-C95BEA93F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DBAFF-52E3-43D0-9338-7E1C5EECA44A}" type="datetimeFigureOut">
              <a:rPr lang="en-GB" smtClean="0"/>
              <a:t>20/08/2024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EADEAD-217E-3232-FE02-0E606FEFB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BF2571-8786-0BB1-82F7-11A5E3E86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8E6F7-F0F7-45BE-A99B-C0A16183E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299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7F6AB-C98E-DF63-1C7B-5CD35198DD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3B979F-F758-42FB-4D24-E83A275B18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9ED991-9229-C1C0-5FF4-A2051C60C6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DBAFF-52E3-43D0-9338-7E1C5EECA44A}" type="datetimeFigureOut">
              <a:rPr lang="en-GB" smtClean="0"/>
              <a:t>20/08/2024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EFAA9C-64F4-37C9-874A-1C78420A0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86A8DE-D869-8E4F-6C24-1A53A6C6A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8E6F7-F0F7-45BE-A99B-C0A16183E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4317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E31A2E-783D-9435-CAB7-E39DCBF730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F46A4A-BEA1-795D-059B-C213AB42E8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65A482-DFD6-702A-97A5-7D811BB17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DBAFF-52E3-43D0-9338-7E1C5EECA44A}" type="datetimeFigureOut">
              <a:rPr lang="en-GB" smtClean="0"/>
              <a:t>20/08/2024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DE1739-1FCA-C06C-AAF3-C19681BC4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5B3A50-059F-D984-7AE6-45A04293C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8E6F7-F0F7-45BE-A99B-C0A16183E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41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C21DE2-BA9C-B0A2-9F86-83C43AD0D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4D1DA3-A57E-FE94-D238-EEAE0D351F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45D002-B847-D8C6-0E46-3AB68DB80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DBAFF-52E3-43D0-9338-7E1C5EECA44A}" type="datetimeFigureOut">
              <a:rPr lang="en-GB" smtClean="0"/>
              <a:t>20/08/2024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70754B-6334-BFD6-C6C4-C14A119081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F4E086-F8DF-37DE-58A8-E22FC3B9F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8E6F7-F0F7-45BE-A99B-C0A16183E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446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5A143B-9713-F153-3282-21025A1B19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E1F180-B38B-6F93-7C54-9BBB2A3943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800B1C-B4AB-CA1C-299F-D16111BA9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DBAFF-52E3-43D0-9338-7E1C5EECA44A}" type="datetimeFigureOut">
              <a:rPr lang="en-GB" smtClean="0"/>
              <a:t>20/08/2024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3D767C-B37B-A19B-7E17-9E133F8DB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63CB16-E088-025D-76B5-C38AE5B6E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8E6F7-F0F7-45BE-A99B-C0A16183E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1836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94365A-3243-758D-5E6A-1A2717A62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CA48BF-3538-857C-11A4-15FCEEF1A0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111CDA-E5F9-2A4C-361B-ED863301C8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16B7BF-BB15-756C-FA56-8EC040082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DBAFF-52E3-43D0-9338-7E1C5EECA44A}" type="datetimeFigureOut">
              <a:rPr lang="en-GB" smtClean="0"/>
              <a:t>20/08/2024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80D70C-4EFE-E398-EDD5-A629E38B8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2B49D5-E0BA-8326-51B7-3DA1501815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8E6F7-F0F7-45BE-A99B-C0A16183E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804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539B4-6319-EB67-AC0C-3A87D4974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F07E6D-4D23-59B8-ED85-E1476591B2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2EC6C7-4037-98E0-B545-BD648492B3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A1F036-C72D-E177-8181-89FC9FB2B3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FBE114-4CD3-DE31-F9B7-44203D6047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FDCFCC7-5F34-36D6-0666-82F764B05E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DBAFF-52E3-43D0-9338-7E1C5EECA44A}" type="datetimeFigureOut">
              <a:rPr lang="en-GB" smtClean="0"/>
              <a:t>20/08/2024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DD7EDE-F5E2-4E47-FDAD-A70A63C2E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0E07DA7-8CC5-F00A-7360-F5690E620C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8E6F7-F0F7-45BE-A99B-C0A16183E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4447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58477-F372-19D4-88CD-1A4A1D693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CA11F6-CE22-A337-5762-CC2214BC16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DBAFF-52E3-43D0-9338-7E1C5EECA44A}" type="datetimeFigureOut">
              <a:rPr lang="en-GB" smtClean="0"/>
              <a:t>20/08/2024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4DEDA8-A7F8-0353-DA5E-6AEEB3A2F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651A16-867E-6075-C5C9-6127196FF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8E6F7-F0F7-45BE-A99B-C0A16183E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56398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28673E1-0B03-0D44-A63E-357209151B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DBAFF-52E3-43D0-9338-7E1C5EECA44A}" type="datetimeFigureOut">
              <a:rPr lang="en-GB" smtClean="0"/>
              <a:t>20/08/2024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A3F9FC-7B53-393A-CB45-44F04284A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261314-E8D5-77E2-5CE3-6394C8CF1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8E6F7-F0F7-45BE-A99B-C0A16183E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7335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D0394A-7D5C-72DB-27E5-1C8D1E74D8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60C1EE-5536-DC10-A828-0146686DFE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64BE8A-155E-E7CA-6B83-AD43638E5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CEF825-DAD7-F7F0-8B5E-7D736AD4E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DBAFF-52E3-43D0-9338-7E1C5EECA44A}" type="datetimeFigureOut">
              <a:rPr lang="en-GB" smtClean="0"/>
              <a:t>20/08/2024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4643A2-0603-2653-20F8-8AC129B97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BB831C-FD83-931B-8342-5D6B45AFB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8E6F7-F0F7-45BE-A99B-C0A16183E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9288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F3444-0D02-32F3-041D-0827B9F7B3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789EA13-F205-1EDE-CA92-09A04D2C12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F88CCC-6E6E-52C5-8BF2-CA68513622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395244-CD68-3697-B350-FCEA68B3B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DBAFF-52E3-43D0-9338-7E1C5EECA44A}" type="datetimeFigureOut">
              <a:rPr lang="en-GB" smtClean="0"/>
              <a:t>20/08/2024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B048B1-7735-454B-D6F5-E9DCC911D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AC0ED2-E1BF-0426-4D36-AD7D3751FF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8E6F7-F0F7-45BE-A99B-C0A16183E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0276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606AA6-4DF6-A2F6-CB12-1DAAF04AB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F84AC4-A36D-3991-239A-BFB7466D4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287466-80EA-9542-15B7-3D6E30BE91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DBAFF-52E3-43D0-9338-7E1C5EECA44A}" type="datetimeFigureOut">
              <a:rPr lang="en-GB" smtClean="0"/>
              <a:t>20/08/2024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A12935-EDB6-1D15-D555-F1480A5411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B83007-DF38-5858-622A-C0D278C068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38E6F7-F0F7-45BE-A99B-C0A16183E4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473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and person sitting at a desk&#10;&#10;Description automatically generated">
            <a:extLst>
              <a:ext uri="{FF2B5EF4-FFF2-40B4-BE49-F238E27FC236}">
                <a16:creationId xmlns:a16="http://schemas.microsoft.com/office/drawing/2014/main" id="{802F252D-78D1-7AD2-3F94-E3E6F93C4D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58" y="228599"/>
            <a:ext cx="7056683" cy="3315345"/>
          </a:xfrm>
          <a:prstGeom prst="rect">
            <a:avLst/>
          </a:prstGeom>
        </p:spPr>
      </p:pic>
      <p:pic>
        <p:nvPicPr>
          <p:cNvPr id="7" name="Picture 6" descr="A person in an orange shirt&#10;&#10;Description automatically generated">
            <a:extLst>
              <a:ext uri="{FF2B5EF4-FFF2-40B4-BE49-F238E27FC236}">
                <a16:creationId xmlns:a16="http://schemas.microsoft.com/office/drawing/2014/main" id="{7C06690F-8565-D962-2974-3067FB5B0C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33"/>
          <a:stretch/>
        </p:blipFill>
        <p:spPr>
          <a:xfrm>
            <a:off x="2571608" y="3543944"/>
            <a:ext cx="7052733" cy="266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720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standing in front of a computer&#10;&#10;Description automatically generated">
            <a:extLst>
              <a:ext uri="{FF2B5EF4-FFF2-40B4-BE49-F238E27FC236}">
                <a16:creationId xmlns:a16="http://schemas.microsoft.com/office/drawing/2014/main" id="{185E7743-F81A-4FD8-0B67-06D393993E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669" y="448734"/>
            <a:ext cx="6828661" cy="3802886"/>
          </a:xfrm>
          <a:prstGeom prst="rect">
            <a:avLst/>
          </a:prstGeom>
        </p:spPr>
      </p:pic>
      <p:pic>
        <p:nvPicPr>
          <p:cNvPr id="6" name="Picture 5" descr="A group of people standing at a desk&#10;&#10;Description automatically generated">
            <a:extLst>
              <a:ext uri="{FF2B5EF4-FFF2-40B4-BE49-F238E27FC236}">
                <a16:creationId xmlns:a16="http://schemas.microsoft.com/office/drawing/2014/main" id="{CABA5F1D-6D70-8FDC-F625-D947D8559D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290"/>
          <a:stretch/>
        </p:blipFill>
        <p:spPr>
          <a:xfrm>
            <a:off x="2554669" y="4251621"/>
            <a:ext cx="6828660" cy="197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8385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leaning on a desk&#10;&#10;Description automatically generated">
            <a:extLst>
              <a:ext uri="{FF2B5EF4-FFF2-40B4-BE49-F238E27FC236}">
                <a16:creationId xmlns:a16="http://schemas.microsoft.com/office/drawing/2014/main" id="{9E3F700B-F21C-34F6-F020-910CBAF0F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795" y="1028468"/>
            <a:ext cx="8424410" cy="42891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34531F2-7365-9BFA-DED8-60A7000EAA77}"/>
              </a:ext>
            </a:extLst>
          </p:cNvPr>
          <p:cNvSpPr txBox="1"/>
          <p:nvPr/>
        </p:nvSpPr>
        <p:spPr>
          <a:xfrm>
            <a:off x="10308205" y="2326185"/>
            <a:ext cx="1792941" cy="4616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/>
              <a:t>Click on red dots to reveal individual product details. 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746ED0CA-785C-106A-6591-7ADB9AA655B0}"/>
              </a:ext>
            </a:extLst>
          </p:cNvPr>
          <p:cNvCxnSpPr>
            <a:cxnSpLocks/>
            <a:stCxn id="2" idx="1"/>
          </p:cNvCxnSpPr>
          <p:nvPr/>
        </p:nvCxnSpPr>
        <p:spPr>
          <a:xfrm flipH="1">
            <a:off x="8017933" y="2557018"/>
            <a:ext cx="2290272" cy="9312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9" name="Picture 28" descr="A white background with black text&#10;&#10;Description automatically generated">
            <a:extLst>
              <a:ext uri="{FF2B5EF4-FFF2-40B4-BE49-F238E27FC236}">
                <a16:creationId xmlns:a16="http://schemas.microsoft.com/office/drawing/2014/main" id="{75DEF449-E3A3-F92C-3EAC-544D9F3384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" t="3574" r="2364" b="2759"/>
          <a:stretch/>
        </p:blipFill>
        <p:spPr>
          <a:xfrm>
            <a:off x="8017933" y="3549851"/>
            <a:ext cx="1126067" cy="487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13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98B9E6-E0A3-BBC0-7EF4-FD237A285EBE}"/>
              </a:ext>
            </a:extLst>
          </p:cNvPr>
          <p:cNvSpPr txBox="1"/>
          <p:nvPr/>
        </p:nvSpPr>
        <p:spPr>
          <a:xfrm>
            <a:off x="8512985" y="2259449"/>
            <a:ext cx="1792941" cy="13849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sz="1200" dirty="0"/>
              <a:t>Arrows revealing other Ergo sub categories – carousel style linking to products. Each row what each sub category is after interacting with the arrows.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92245B1-F477-11AF-CFB4-7D079A386E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7807" y="805011"/>
            <a:ext cx="4545486" cy="20061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6E8B74-222D-EA56-CCFD-80DCF69CDE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9257" y="2817006"/>
            <a:ext cx="4545486" cy="199978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4A8EDED-9193-2BD8-18C6-7D00179F0F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44524" y="4816793"/>
            <a:ext cx="4594952" cy="199978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9C6B192-19E5-5583-C989-904976CA2D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68417" y="227145"/>
            <a:ext cx="4524876" cy="571980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9E6FB31-6D88-0214-AA69-6C577C2A74C6}"/>
              </a:ext>
            </a:extLst>
          </p:cNvPr>
          <p:cNvCxnSpPr>
            <a:cxnSpLocks/>
            <a:stCxn id="2" idx="1"/>
          </p:cNvCxnSpPr>
          <p:nvPr/>
        </p:nvCxnSpPr>
        <p:spPr>
          <a:xfrm flipH="1" flipV="1">
            <a:off x="6319792" y="2746617"/>
            <a:ext cx="2193193" cy="2053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1574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sign with white text&#10;&#10;Description automatically generated">
            <a:extLst>
              <a:ext uri="{FF2B5EF4-FFF2-40B4-BE49-F238E27FC236}">
                <a16:creationId xmlns:a16="http://schemas.microsoft.com/office/drawing/2014/main" id="{86C7FF45-36BB-BC06-D4BA-0C9C24C2C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9173" y="5164662"/>
            <a:ext cx="6006401" cy="1566333"/>
          </a:xfrm>
          <a:prstGeom prst="rect">
            <a:avLst/>
          </a:prstGeom>
        </p:spPr>
      </p:pic>
      <p:pic>
        <p:nvPicPr>
          <p:cNvPr id="2" name="Picture 1" descr="A screenshot of a product selection&#10;&#10;Description automatically generated">
            <a:extLst>
              <a:ext uri="{FF2B5EF4-FFF2-40B4-BE49-F238E27FC236}">
                <a16:creationId xmlns:a16="http://schemas.microsoft.com/office/drawing/2014/main" id="{A0AE51D8-D580-F3D0-5414-1E62D92027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67"/>
          <a:stretch/>
        </p:blipFill>
        <p:spPr>
          <a:xfrm>
            <a:off x="3109172" y="140617"/>
            <a:ext cx="6006400" cy="77272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808CEE3-8E52-9B23-0AC7-D65D7FFE69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9173" y="913341"/>
            <a:ext cx="6006400" cy="425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83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sign with white text&#10;&#10;Description automatically generated">
            <a:extLst>
              <a:ext uri="{FF2B5EF4-FFF2-40B4-BE49-F238E27FC236}">
                <a16:creationId xmlns:a16="http://schemas.microsoft.com/office/drawing/2014/main" id="{86C7FF45-36BB-BC06-D4BA-0C9C24C2C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962" y="5224106"/>
            <a:ext cx="6192851" cy="1614955"/>
          </a:xfrm>
          <a:prstGeom prst="rect">
            <a:avLst/>
          </a:prstGeom>
        </p:spPr>
      </p:pic>
      <p:pic>
        <p:nvPicPr>
          <p:cNvPr id="2" name="Picture 1" descr="A screenshot of a product selection&#10;&#10;Description automatically generated">
            <a:extLst>
              <a:ext uri="{FF2B5EF4-FFF2-40B4-BE49-F238E27FC236}">
                <a16:creationId xmlns:a16="http://schemas.microsoft.com/office/drawing/2014/main" id="{A0AE51D8-D580-F3D0-5414-1E62D92027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67"/>
          <a:stretch/>
        </p:blipFill>
        <p:spPr>
          <a:xfrm>
            <a:off x="3656962" y="70668"/>
            <a:ext cx="6192851" cy="7967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5FB4ABB-5574-8959-9E63-592CD25FEC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6962" y="867379"/>
            <a:ext cx="6192851" cy="4364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4214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ed sign with white text&#10;&#10;Description automatically generated">
            <a:extLst>
              <a:ext uri="{FF2B5EF4-FFF2-40B4-BE49-F238E27FC236}">
                <a16:creationId xmlns:a16="http://schemas.microsoft.com/office/drawing/2014/main" id="{86C7FF45-36BB-BC06-D4BA-0C9C24C2C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2092" y="5467149"/>
            <a:ext cx="5333482" cy="1390851"/>
          </a:xfrm>
          <a:prstGeom prst="rect">
            <a:avLst/>
          </a:prstGeom>
        </p:spPr>
      </p:pic>
      <p:pic>
        <p:nvPicPr>
          <p:cNvPr id="2" name="Picture 1" descr="A screenshot of a product selection&#10;&#10;Description automatically generated">
            <a:extLst>
              <a:ext uri="{FF2B5EF4-FFF2-40B4-BE49-F238E27FC236}">
                <a16:creationId xmlns:a16="http://schemas.microsoft.com/office/drawing/2014/main" id="{A0AE51D8-D580-F3D0-5414-1E62D92027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67"/>
          <a:stretch/>
        </p:blipFill>
        <p:spPr>
          <a:xfrm>
            <a:off x="3714213" y="96252"/>
            <a:ext cx="5469240" cy="70361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58A71B2-EC45-8C80-2FED-9600747C26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2092" y="703618"/>
            <a:ext cx="5333482" cy="4763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3251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0951B51F37BE41AC2AC703634A36BC" ma:contentTypeVersion="49" ma:contentTypeDescription="Create a new document." ma:contentTypeScope="" ma:versionID="f6b03d5e61bfdee10ca84e6dce6637ae">
  <xsd:schema xmlns:xsd="http://www.w3.org/2001/XMLSchema" xmlns:xs="http://www.w3.org/2001/XMLSchema" xmlns:p="http://schemas.microsoft.com/office/2006/metadata/properties" xmlns:ns1="http://schemas.microsoft.com/sharepoint/v3" xmlns:ns2="dccd4683-6d28-4ec5-95df-bd72f7ce17a9" xmlns:ns3="155ffe44-6a34-4b2c-800a-0b248c1f9fbf" xmlns:ns4="6cb25744-64b3-4ae9-a079-e5b08def17b2" targetNamespace="http://schemas.microsoft.com/office/2006/metadata/properties" ma:root="true" ma:fieldsID="207692947998b12ff13eb17769ed2952" ns1:_="" ns2:_="" ns3:_="" ns4:_="">
    <xsd:import namespace="http://schemas.microsoft.com/sharepoint/v3"/>
    <xsd:import namespace="dccd4683-6d28-4ec5-95df-bd72f7ce17a9"/>
    <xsd:import namespace="155ffe44-6a34-4b2c-800a-0b248c1f9fbf"/>
    <xsd:import namespace="6cb25744-64b3-4ae9-a079-e5b08def17b2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1:_dlc_Exempt" minOccurs="0"/>
                <xsd:element ref="ns1:_dlc_ExpireDateSaved" minOccurs="0"/>
                <xsd:element ref="ns1:_dlc_ExpireDat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dlc_Exempt" ma:index="20" nillable="true" ma:displayName="Exempt from Policy" ma:hidden="true" ma:internalName="_dlc_Exempt" ma:readOnly="true">
      <xsd:simpleType>
        <xsd:restriction base="dms:Unknown"/>
      </xsd:simpleType>
    </xsd:element>
    <xsd:element name="_dlc_ExpireDateSaved" ma:index="21" nillable="true" ma:displayName="Original Expiration Date" ma:hidden="true" ma:internalName="_dlc_ExpireDateSaved" ma:readOnly="true">
      <xsd:simpleType>
        <xsd:restriction base="dms:DateTime"/>
      </xsd:simpleType>
    </xsd:element>
    <xsd:element name="_dlc_ExpireDate" ma:index="22" nillable="true" ma:displayName="Expiration Date" ma:description="" ma:hidden="true" ma:indexed="true" ma:internalName="_dlc_ExpireDate" ma:readOnly="true">
      <xsd:simpleType>
        <xsd:restriction base="dms:DateTime"/>
      </xsd:simpleType>
    </xsd:element>
    <xsd:element name="_ip_UnifiedCompliancePolicyProperties" ma:index="2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3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d4683-6d28-4ec5-95df-bd72f7ce17a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5ffe44-6a34-4b2c-800a-0b248c1f9f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778c9cc6-5748-407a-9eed-1e5a3b9626e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b25744-64b3-4ae9-a079-e5b08def17b2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adad2588-4df6-41cb-97d3-f8188754a4ed}" ma:internalName="TaxCatchAll" ma:showField="CatchAllData" ma:web="dccd4683-6d28-4ec5-95df-bd72f7ce17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p:Policy xmlns:p="office.server.policy" id="" local="true">
  <p:Name>Document</p:Name>
  <p:Description>This policy will delete items with modified dates older than 90 days</p:Description>
  <p:Statement>Delete 90 days after modified date</p:Statement>
  <p:PolicyItems>
    <p:PolicyItem featureId="Microsoft.Office.RecordsManagement.PolicyFeatures.Expiration" staticId="0x010100200951B51F37BE41AC2AC703634A36BC|-257562291" UniqueId="d5be1bf6-b727-4dbb-b67d-502f5bb54d4d">
      <p:Name>Retention</p:Name>
      <p:Description>Automatic scheduling of content for processing, and performing a retention action on content that has reached its due date.</p:Description>
      <p:CustomData>
        <Schedules nextStageId="2">
          <Schedule type="Default">
            <stages>
              <data stageId="1">
                <formula id="Microsoft.Office.RecordsManagement.PolicyFeatures.Expiration.Formula.BuiltIn">
                  <number>90</number>
                  <property>Modified</property>
                  <propertyId>28cf69c5-fa48-462a-b5cd-27b6f9d2bd5f</propertyId>
                  <period>days</period>
                </formula>
                <action type="action" id="Microsoft.Office.RecordsManagement.PolicyFeatures.Expiration.Action.Delete"/>
              </data>
            </stages>
          </Schedule>
        </Schedules>
      </p:CustomData>
    </p:PolicyItem>
  </p:PolicyItems>
</p:Policy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cb25744-64b3-4ae9-a079-e5b08def17b2" xsi:nil="true"/>
    <_ip_UnifiedCompliancePolicyUIAction xmlns="http://schemas.microsoft.com/sharepoint/v3" xsi:nil="true"/>
    <_ip_UnifiedCompliancePolicyProperties xmlns="http://schemas.microsoft.com/sharepoint/v3" xsi:nil="true"/>
    <lcf76f155ced4ddcb4097134ff3c332f xmlns="155ffe44-6a34-4b2c-800a-0b248c1f9fbf">
      <Terms xmlns="http://schemas.microsoft.com/office/infopath/2007/PartnerControls"/>
    </lcf76f155ced4ddcb4097134ff3c332f>
    <_dlc_ExpireDateSaved xmlns="http://schemas.microsoft.com/sharepoint/v3" xsi:nil="true"/>
    <_dlc_ExpireDate xmlns="http://schemas.microsoft.com/sharepoint/v3">2024-11-19T14:23:41+00:00</_dlc_ExpireDate>
  </documentManagement>
</p:properties>
</file>

<file path=customXml/itemProps1.xml><?xml version="1.0" encoding="utf-8"?>
<ds:datastoreItem xmlns:ds="http://schemas.openxmlformats.org/officeDocument/2006/customXml" ds:itemID="{623F4B60-3866-4544-B58A-765AEE4B6DAA}"/>
</file>

<file path=customXml/itemProps2.xml><?xml version="1.0" encoding="utf-8"?>
<ds:datastoreItem xmlns:ds="http://schemas.openxmlformats.org/officeDocument/2006/customXml" ds:itemID="{0DA89E4E-1DDC-4C01-AFF4-FE64F5B1BB5D}"/>
</file>

<file path=customXml/itemProps3.xml><?xml version="1.0" encoding="utf-8"?>
<ds:datastoreItem xmlns:ds="http://schemas.openxmlformats.org/officeDocument/2006/customXml" ds:itemID="{48D3B00C-45AE-4025-876D-780B6F6162FA}"/>
</file>

<file path=customXml/itemProps4.xml><?xml version="1.0" encoding="utf-8"?>
<ds:datastoreItem xmlns:ds="http://schemas.openxmlformats.org/officeDocument/2006/customXml" ds:itemID="{84D7EB78-1948-41D0-9075-B33B6C8DBEE0}"/>
</file>

<file path=docProps/app.xml><?xml version="1.0" encoding="utf-8"?>
<Properties xmlns="http://schemas.openxmlformats.org/officeDocument/2006/extended-properties" xmlns:vt="http://schemas.openxmlformats.org/officeDocument/2006/docPropsVTypes">
  <TotalTime>1272</TotalTime>
  <Words>36</Words>
  <Application>Microsoft Office PowerPoint</Application>
  <PresentationFormat>Widescreen</PresentationFormat>
  <Paragraphs>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Fellowes Brands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Cooper, Jeremy</dc:creator>
  <cp:lastModifiedBy>Knight, Daniel</cp:lastModifiedBy>
  <cp:revision>5</cp:revision>
  <dcterms:created xsi:type="dcterms:W3CDTF">2024-08-12T07:25:03Z</dcterms:created>
  <dcterms:modified xsi:type="dcterms:W3CDTF">2024-08-21T09:10:40Z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0x010100200951B51F37BE41AC2AC703634A36BC</vt:lpwstr>
  </property>
  <property fmtid="{D5CDD505-2E9C-101B-9397-08002B2CF9AE}" pid="3" name="_dlc_policyId">
    <vt:lpwstr>0x010100200951B51F37BE41AC2AC703634A36BC|-257562291</vt:lpwstr>
  </property>
  <property fmtid="{D5CDD505-2E9C-101B-9397-08002B2CF9AE}" pid="4" name="ItemRetentionFormula">
    <vt:lpwstr>&lt;formula id="Microsoft.Office.RecordsManagement.PolicyFeatures.Expiration.Formula.BuiltIn"&gt;&lt;number&gt;90&lt;/number&gt;&lt;property&gt;Modified&lt;/property&gt;&lt;propertyId&gt;28cf69c5-fa48-462a-b5cd-27b6f9d2bd5f&lt;/propertyId&gt;&lt;period&gt;days&lt;/period&gt;&lt;/formula&gt;</vt:lpwstr>
  </property>
</Properties>
</file>