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7" r:id="rId2"/>
    <p:sldMasterId id="2147483686" r:id="rId3"/>
  </p:sldMasterIdLst>
  <p:notesMasterIdLst>
    <p:notesMasterId r:id="rId17"/>
  </p:notesMasterIdLst>
  <p:sldIdLst>
    <p:sldId id="256" r:id="rId4"/>
    <p:sldId id="257" r:id="rId5"/>
    <p:sldId id="347" r:id="rId6"/>
    <p:sldId id="467" r:id="rId7"/>
    <p:sldId id="468" r:id="rId8"/>
    <p:sldId id="469" r:id="rId9"/>
    <p:sldId id="483" r:id="rId10"/>
    <p:sldId id="280" r:id="rId11"/>
    <p:sldId id="266" r:id="rId12"/>
    <p:sldId id="283" r:id="rId13"/>
    <p:sldId id="285" r:id="rId14"/>
    <p:sldId id="287" r:id="rId15"/>
    <p:sldId id="288" r:id="rId16"/>
  </p:sldIdLst>
  <p:sldSz cx="9144000" cy="5143500" type="screen16x9"/>
  <p:notesSz cx="6858000" cy="9144000"/>
  <p:embeddedFontLst>
    <p:embeddedFont>
      <p:font typeface="Arial Black" panose="020B0604020202020204" pitchFamily="34" charset="0"/>
      <p:bold r:id="rId18"/>
    </p:embeddedFont>
    <p:embeddedFont>
      <p:font typeface="Arial Nova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veat" pitchFamily="2" charset="0"/>
      <p:regular r:id="rId25"/>
      <p:bold r:id="rId26"/>
    </p:embeddedFont>
    <p:embeddedFont>
      <p:font typeface="Monda" pitchFamily="2" charset="77"/>
      <p:regular r:id="rId27"/>
      <p:bold r:id="rId28"/>
    </p:embeddedFont>
    <p:embeddedFont>
      <p:font typeface="Montserrat" pitchFamily="2" charset="77"/>
      <p:regular r:id="rId29"/>
      <p:bold r:id="rId30"/>
      <p:italic r:id="rId31"/>
      <p:boldItalic r:id="rId32"/>
    </p:embeddedFont>
    <p:embeddedFont>
      <p:font typeface="Poppins" pitchFamily="2" charset="77"/>
      <p:regular r:id="rId33"/>
      <p:bold r:id="rId34"/>
      <p:italic r:id="rId35"/>
      <p:boldItalic r:id="rId36"/>
    </p:embeddedFont>
    <p:embeddedFont>
      <p:font typeface="Poppins Medium" panose="020B0604020202020204" pitchFamily="34" charset="0"/>
      <p:regular r:id="rId37"/>
      <p:bold r:id="rId38"/>
      <p:italic r:id="rId39"/>
      <p:boldItalic r:id="rId40"/>
    </p:embeddedFont>
    <p:embeddedFont>
      <p:font typeface="Poppins SemiBold" panose="020B0604020202020204" pitchFamily="34" charset="0"/>
      <p:regular r:id="rId41"/>
      <p:bold r:id="rId42"/>
      <p:italic r:id="rId43"/>
      <p:boldItalic r:id="rId44"/>
    </p:embeddedFont>
    <p:embeddedFont>
      <p:font typeface="Raleway ExtraLight" pitchFamily="2" charset="77"/>
      <p:regular r:id="rId45"/>
      <p:bold r:id="rId46"/>
      <p:italic r:id="rId47"/>
      <p:boldItalic r:id="rId48"/>
    </p:embeddedFont>
    <p:embeddedFont>
      <p:font typeface="Raleway Medium" panose="020B0003030101060003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98" roundtripDataSignature="AMtx7mgu3a3NEQUK09b4JhUX21tPQgQX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030080-D338-4E05-AEB2-38D9087506AD}" v="5" dt="2023-01-18T08:57:35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font" Target="fonts/font25.fntdata"/><Relationship Id="rId47" Type="http://schemas.openxmlformats.org/officeDocument/2006/relationships/font" Target="fonts/font30.fntdata"/><Relationship Id="rId50" Type="http://schemas.openxmlformats.org/officeDocument/2006/relationships/font" Target="fonts/font33.fntdata"/><Relationship Id="rId104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12.fntdata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font" Target="fonts/font28.fntdata"/><Relationship Id="rId102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font" Target="fonts/font26.fntdata"/><Relationship Id="rId48" Type="http://schemas.openxmlformats.org/officeDocument/2006/relationships/font" Target="fonts/font31.fntdata"/><Relationship Id="rId100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font" Target="fonts/font34.fntdata"/><Relationship Id="rId98" Type="http://customschemas.google.com/relationships/presentationmetadata" Target="meta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46" Type="http://schemas.openxmlformats.org/officeDocument/2006/relationships/font" Target="fonts/font29.fntdata"/><Relationship Id="rId103" Type="http://schemas.microsoft.com/office/2016/11/relationships/changesInfo" Target="changesInfos/changesInfo1.xml"/><Relationship Id="rId20" Type="http://schemas.openxmlformats.org/officeDocument/2006/relationships/font" Target="fonts/font3.fntdata"/><Relationship Id="rId41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49" Type="http://schemas.openxmlformats.org/officeDocument/2006/relationships/font" Target="fonts/font32.fntdata"/><Relationship Id="rId10" Type="http://schemas.openxmlformats.org/officeDocument/2006/relationships/slide" Target="slides/slide7.xml"/><Relationship Id="rId31" Type="http://schemas.openxmlformats.org/officeDocument/2006/relationships/font" Target="fonts/font14.fntdata"/><Relationship Id="rId44" Type="http://schemas.openxmlformats.org/officeDocument/2006/relationships/font" Target="fonts/font27.fntdata"/><Relationship Id="rId52" Type="http://schemas.openxmlformats.org/officeDocument/2006/relationships/font" Target="fonts/font35.fntdata"/><Relationship Id="rId99" Type="http://schemas.openxmlformats.org/officeDocument/2006/relationships/presProps" Target="presProps.xml"/><Relationship Id="rId10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vcenco, Irina" userId="581c5f34-4d53-4668-b9a5-5806171b712d" providerId="ADAL" clId="{98030080-D338-4E05-AEB2-38D9087506AD}"/>
    <pc:docChg chg="undo custSel delSld modSld sldOrd">
      <pc:chgData name="Sevcenco, Irina" userId="581c5f34-4d53-4668-b9a5-5806171b712d" providerId="ADAL" clId="{98030080-D338-4E05-AEB2-38D9087506AD}" dt="2023-01-18T08:57:56.119" v="67" actId="1076"/>
      <pc:docMkLst>
        <pc:docMk/>
      </pc:docMkLst>
      <pc:sldChg chg="del">
        <pc:chgData name="Sevcenco, Irina" userId="581c5f34-4d53-4668-b9a5-5806171b712d" providerId="ADAL" clId="{98030080-D338-4E05-AEB2-38D9087506AD}" dt="2023-01-18T08:52:17.105" v="7" actId="47"/>
        <pc:sldMkLst>
          <pc:docMk/>
          <pc:sldMk cId="0" sldId="259"/>
        </pc:sldMkLst>
      </pc:sldChg>
      <pc:sldChg chg="del">
        <pc:chgData name="Sevcenco, Irina" userId="581c5f34-4d53-4668-b9a5-5806171b712d" providerId="ADAL" clId="{98030080-D338-4E05-AEB2-38D9087506AD}" dt="2023-01-18T08:55:24.125" v="49" actId="47"/>
        <pc:sldMkLst>
          <pc:docMk/>
          <pc:sldMk cId="0" sldId="261"/>
        </pc:sldMkLst>
      </pc:sldChg>
      <pc:sldChg chg="del">
        <pc:chgData name="Sevcenco, Irina" userId="581c5f34-4d53-4668-b9a5-5806171b712d" providerId="ADAL" clId="{98030080-D338-4E05-AEB2-38D9087506AD}" dt="2023-01-18T08:55:24.971" v="50" actId="47"/>
        <pc:sldMkLst>
          <pc:docMk/>
          <pc:sldMk cId="0" sldId="262"/>
        </pc:sldMkLst>
      </pc:sldChg>
      <pc:sldChg chg="del">
        <pc:chgData name="Sevcenco, Irina" userId="581c5f34-4d53-4668-b9a5-5806171b712d" providerId="ADAL" clId="{98030080-D338-4E05-AEB2-38D9087506AD}" dt="2023-01-18T08:55:25.855" v="51" actId="47"/>
        <pc:sldMkLst>
          <pc:docMk/>
          <pc:sldMk cId="0" sldId="263"/>
        </pc:sldMkLst>
      </pc:sldChg>
      <pc:sldChg chg="del">
        <pc:chgData name="Sevcenco, Irina" userId="581c5f34-4d53-4668-b9a5-5806171b712d" providerId="ADAL" clId="{98030080-D338-4E05-AEB2-38D9087506AD}" dt="2023-01-18T08:55:29.853" v="52" actId="47"/>
        <pc:sldMkLst>
          <pc:docMk/>
          <pc:sldMk cId="0" sldId="264"/>
        </pc:sldMkLst>
      </pc:sldChg>
      <pc:sldChg chg="del">
        <pc:chgData name="Sevcenco, Irina" userId="581c5f34-4d53-4668-b9a5-5806171b712d" providerId="ADAL" clId="{98030080-D338-4E05-AEB2-38D9087506AD}" dt="2023-01-18T08:55:30.958" v="53" actId="47"/>
        <pc:sldMkLst>
          <pc:docMk/>
          <pc:sldMk cId="0" sldId="265"/>
        </pc:sldMkLst>
      </pc:sldChg>
      <pc:sldChg chg="del">
        <pc:chgData name="Sevcenco, Irina" userId="581c5f34-4d53-4668-b9a5-5806171b712d" providerId="ADAL" clId="{98030080-D338-4E05-AEB2-38D9087506AD}" dt="2023-01-18T08:55:35.335" v="54" actId="47"/>
        <pc:sldMkLst>
          <pc:docMk/>
          <pc:sldMk cId="0" sldId="268"/>
        </pc:sldMkLst>
      </pc:sldChg>
      <pc:sldChg chg="ord">
        <pc:chgData name="Sevcenco, Irina" userId="581c5f34-4d53-4668-b9a5-5806171b712d" providerId="ADAL" clId="{98030080-D338-4E05-AEB2-38D9087506AD}" dt="2023-01-18T08:55:39.392" v="56"/>
        <pc:sldMkLst>
          <pc:docMk/>
          <pc:sldMk cId="0" sldId="280"/>
        </pc:sldMkLst>
      </pc:sldChg>
      <pc:sldChg chg="modSp mod">
        <pc:chgData name="Sevcenco, Irina" userId="581c5f34-4d53-4668-b9a5-5806171b712d" providerId="ADAL" clId="{98030080-D338-4E05-AEB2-38D9087506AD}" dt="2023-01-18T08:52:02.755" v="6" actId="20577"/>
        <pc:sldMkLst>
          <pc:docMk/>
          <pc:sldMk cId="4291520329" sldId="347"/>
        </pc:sldMkLst>
        <pc:spChg chg="mod">
          <ac:chgData name="Sevcenco, Irina" userId="581c5f34-4d53-4668-b9a5-5806171b712d" providerId="ADAL" clId="{98030080-D338-4E05-AEB2-38D9087506AD}" dt="2023-01-18T08:52:02.755" v="6" actId="20577"/>
          <ac:spMkLst>
            <pc:docMk/>
            <pc:sldMk cId="4291520329" sldId="347"/>
            <ac:spMk id="2" creationId="{F50B0C3D-F869-47A3-BD8B-59E0BA762216}"/>
          </ac:spMkLst>
        </pc:spChg>
      </pc:sldChg>
      <pc:sldChg chg="modSp mod">
        <pc:chgData name="Sevcenco, Irina" userId="581c5f34-4d53-4668-b9a5-5806171b712d" providerId="ADAL" clId="{98030080-D338-4E05-AEB2-38D9087506AD}" dt="2023-01-18T08:55:04.031" v="41" actId="20577"/>
        <pc:sldMkLst>
          <pc:docMk/>
          <pc:sldMk cId="0" sldId="467"/>
        </pc:sldMkLst>
        <pc:spChg chg="mod">
          <ac:chgData name="Sevcenco, Irina" userId="581c5f34-4d53-4668-b9a5-5806171b712d" providerId="ADAL" clId="{98030080-D338-4E05-AEB2-38D9087506AD}" dt="2023-01-18T08:55:04.031" v="41" actId="20577"/>
          <ac:spMkLst>
            <pc:docMk/>
            <pc:sldMk cId="0" sldId="467"/>
            <ac:spMk id="2" creationId="{50E97983-3DE3-4B5C-95CC-7DA31AE1CB74}"/>
          </ac:spMkLst>
        </pc:spChg>
      </pc:sldChg>
      <pc:sldChg chg="addSp delSp modSp mod modNotesTx">
        <pc:chgData name="Sevcenco, Irina" userId="581c5f34-4d53-4668-b9a5-5806171b712d" providerId="ADAL" clId="{98030080-D338-4E05-AEB2-38D9087506AD}" dt="2023-01-18T08:57:56.119" v="67" actId="1076"/>
        <pc:sldMkLst>
          <pc:docMk/>
          <pc:sldMk cId="0" sldId="468"/>
        </pc:sldMkLst>
        <pc:spChg chg="del">
          <ac:chgData name="Sevcenco, Irina" userId="581c5f34-4d53-4668-b9a5-5806171b712d" providerId="ADAL" clId="{98030080-D338-4E05-AEB2-38D9087506AD}" dt="2023-01-18T08:57:40.714" v="62" actId="478"/>
          <ac:spMkLst>
            <pc:docMk/>
            <pc:sldMk cId="0" sldId="468"/>
            <ac:spMk id="18" creationId="{72CF4032-59B5-40A6-B736-3547290EE6BF}"/>
          </ac:spMkLst>
        </pc:spChg>
        <pc:spChg chg="del mod">
          <ac:chgData name="Sevcenco, Irina" userId="581c5f34-4d53-4668-b9a5-5806171b712d" providerId="ADAL" clId="{98030080-D338-4E05-AEB2-38D9087506AD}" dt="2023-01-18T08:57:41.959" v="63" actId="478"/>
          <ac:spMkLst>
            <pc:docMk/>
            <pc:sldMk cId="0" sldId="468"/>
            <ac:spMk id="19" creationId="{FE701277-3DD3-4C6A-9D9E-104F158B170B}"/>
          </ac:spMkLst>
        </pc:spChg>
        <pc:spChg chg="del">
          <ac:chgData name="Sevcenco, Irina" userId="581c5f34-4d53-4668-b9a5-5806171b712d" providerId="ADAL" clId="{98030080-D338-4E05-AEB2-38D9087506AD}" dt="2023-01-18T08:57:54.033" v="66" actId="478"/>
          <ac:spMkLst>
            <pc:docMk/>
            <pc:sldMk cId="0" sldId="468"/>
            <ac:spMk id="20" creationId="{7BB2868C-896D-4150-81E2-FF7309B67EBB}"/>
          </ac:spMkLst>
        </pc:spChg>
        <pc:spChg chg="del">
          <ac:chgData name="Sevcenco, Irina" userId="581c5f34-4d53-4668-b9a5-5806171b712d" providerId="ADAL" clId="{98030080-D338-4E05-AEB2-38D9087506AD}" dt="2023-01-18T08:57:52.464" v="65" actId="478"/>
          <ac:spMkLst>
            <pc:docMk/>
            <pc:sldMk cId="0" sldId="468"/>
            <ac:spMk id="21" creationId="{F566D948-2D3E-41C6-A89B-66E5571DEC65}"/>
          </ac:spMkLst>
        </pc:spChg>
        <pc:picChg chg="add mod">
          <ac:chgData name="Sevcenco, Irina" userId="581c5f34-4d53-4668-b9a5-5806171b712d" providerId="ADAL" clId="{98030080-D338-4E05-AEB2-38D9087506AD}" dt="2023-01-18T08:57:29.718" v="61" actId="1076"/>
          <ac:picMkLst>
            <pc:docMk/>
            <pc:sldMk cId="0" sldId="468"/>
            <ac:picMk id="4" creationId="{376A23C8-ABF5-DE70-4B14-57080CD0B6BF}"/>
          </ac:picMkLst>
        </pc:picChg>
        <pc:picChg chg="mod">
          <ac:chgData name="Sevcenco, Irina" userId="581c5f34-4d53-4668-b9a5-5806171b712d" providerId="ADAL" clId="{98030080-D338-4E05-AEB2-38D9087506AD}" dt="2023-01-18T08:57:56.119" v="67" actId="1076"/>
          <ac:picMkLst>
            <pc:docMk/>
            <pc:sldMk cId="0" sldId="468"/>
            <ac:picMk id="17" creationId="{FF9B3E37-5747-4F3D-9158-9803FDAAFF23}"/>
          </ac:picMkLst>
        </pc:picChg>
      </pc:sldChg>
      <pc:sldChg chg="modSp mod">
        <pc:chgData name="Sevcenco, Irina" userId="581c5f34-4d53-4668-b9a5-5806171b712d" providerId="ADAL" clId="{98030080-D338-4E05-AEB2-38D9087506AD}" dt="2023-01-18T08:55:19.586" v="48" actId="20577"/>
        <pc:sldMkLst>
          <pc:docMk/>
          <pc:sldMk cId="3828770440" sldId="483"/>
        </pc:sldMkLst>
        <pc:spChg chg="mod">
          <ac:chgData name="Sevcenco, Irina" userId="581c5f34-4d53-4668-b9a5-5806171b712d" providerId="ADAL" clId="{98030080-D338-4E05-AEB2-38D9087506AD}" dt="2023-01-18T08:55:19.586" v="48" actId="20577"/>
          <ac:spMkLst>
            <pc:docMk/>
            <pc:sldMk cId="3828770440" sldId="483"/>
            <ac:spMk id="26" creationId="{0AE0D7E8-053B-492D-AF90-D3A1FE2C12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4" name="Google Shape;75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1bd12e42996_0_4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5" name="Google Shape;795;g1bd12e42996_0_4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c089134b27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1c089134b27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bca5a33cc9_0_1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115" name="Google Shape;1115;gbca5a33cc9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bca5a33cc9_0_1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131" name="Google Shape;1131;gbca5a33cc9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bca5a33cc9_0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146" name="Google Shape;1146;gbca5a33cc9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bca5a33cc9_0_1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146" name="Google Shape;1146;gbca5a33cc9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90066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1c089134b27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1c089134b27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bd12e429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Google Shape;426;g1bd12e4299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7" name="Google Shape;427;g1bd12e4299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4"/>
            <a:ext cx="29718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8" name="Google Shape;69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0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0" name="Google Shape;70;p40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4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4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4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43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43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43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Montserrat"/>
              <a:buNone/>
              <a:defRPr sz="1100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85" name="Google Shape;85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89833" cy="1579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Google Shape;86;p43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87" name="Google Shape;87;p43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1">
  <p:cSld name="TITLE_AND_BODY_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0" name="Google Shape;90;p44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44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44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93" name="Google Shape;93;p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4" name="Google Shape;94;p44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95" name="Google Shape;95;p44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_AND_BODY_6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8" name="Google Shape;98;p45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5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45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None/>
              <a:defRPr sz="2400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01" name="Google Shape;101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Google Shape;102;p45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3" name="Google Shape;103;p45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5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29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9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Char char="●"/>
              <a:defRPr sz="2400" b="0" i="0" u="none" strike="noStrike" cap="none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19" name="Google Shape;119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0" name="Google Shape;120;p29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1" name="Google Shape;121;p29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" name="Google Shape;124;p4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5" name="Google Shape;125;p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7"/>
          <p:cNvSpPr txBox="1">
            <a:spLocks noGrp="1"/>
          </p:cNvSpPr>
          <p:nvPr>
            <p:ph type="title"/>
          </p:nvPr>
        </p:nvSpPr>
        <p:spPr>
          <a:xfrm>
            <a:off x="752000" y="292888"/>
            <a:ext cx="7929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Google Shape;128;p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129" name="Google Shape;129;p47" descr="Related 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0124" y="117750"/>
            <a:ext cx="632027" cy="83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47"/>
          <p:cNvSpPr/>
          <p:nvPr/>
        </p:nvSpPr>
        <p:spPr>
          <a:xfrm rot="10800000" flipH="1">
            <a:off x="751986" y="865594"/>
            <a:ext cx="2242800" cy="45600"/>
          </a:xfrm>
          <a:prstGeom prst="rect">
            <a:avLst/>
          </a:prstGeom>
          <a:solidFill>
            <a:srgbClr val="9BCA46"/>
          </a:solidFill>
          <a:ln>
            <a:noFill/>
          </a:ln>
        </p:spPr>
        <p:txBody>
          <a:bodyPr spcFirstLastPara="1" wrap="square" lIns="91475" tIns="45725" rIns="91475" bIns="45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47"/>
          <p:cNvSpPr/>
          <p:nvPr/>
        </p:nvSpPr>
        <p:spPr>
          <a:xfrm>
            <a:off x="-12450" y="4768100"/>
            <a:ext cx="9168900" cy="3936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75" tIns="45725" rIns="91475" bIns="45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47"/>
          <p:cNvSpPr txBox="1">
            <a:spLocks noGrp="1"/>
          </p:cNvSpPr>
          <p:nvPr>
            <p:ph type="sldNum" idx="12"/>
          </p:nvPr>
        </p:nvSpPr>
        <p:spPr>
          <a:xfrm>
            <a:off x="8679902" y="4734100"/>
            <a:ext cx="3879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</a:t>
            </a:r>
            <a:endParaRPr/>
          </a:p>
        </p:txBody>
      </p:sp>
      <p:pic>
        <p:nvPicPr>
          <p:cNvPr id="133" name="Google Shape;133;p47"/>
          <p:cNvPicPr preferRelativeResize="0"/>
          <p:nvPr/>
        </p:nvPicPr>
        <p:blipFill rotWithShape="1">
          <a:blip r:embed="rId3">
            <a:alphaModFix amt="20000"/>
          </a:blip>
          <a:srcRect t="28762" b="22600"/>
          <a:stretch/>
        </p:blipFill>
        <p:spPr>
          <a:xfrm>
            <a:off x="8207405" y="4728421"/>
            <a:ext cx="548700" cy="40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" name="Google Shape;136;p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7" name="Google Shape;137;p4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8" name="Google Shape;138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5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" name="Google Shape;15;p26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6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6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None/>
              <a:defRPr sz="2400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8" name="Google Shape;18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Google Shape;19;p26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" name="Google Shape;20;p26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○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■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Google Shape;144;p5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5" name="Google Shape;145;p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5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●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○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■"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8" name="Google Shape;148;p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5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5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53" name="Google Shape;153;p5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4" name="Google Shape;154;p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57" name="Google Shape;157;p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●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○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Char char="■"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160" name="Google Shape;160;p5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1" name="Google Shape;161;p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正文1">
  <p:cSld name="TITLE_AND_BODY_1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56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>
  <p:cSld name="2_Title Only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oogle Shape;167;p57"/>
          <p:cNvGrpSpPr/>
          <p:nvPr/>
        </p:nvGrpSpPr>
        <p:grpSpPr>
          <a:xfrm>
            <a:off x="-23" y="5095861"/>
            <a:ext cx="9146376" cy="47633"/>
            <a:chOff x="-723900" y="1040009"/>
            <a:chExt cx="5295800" cy="52200"/>
          </a:xfrm>
        </p:grpSpPr>
        <p:sp>
          <p:nvSpPr>
            <p:cNvPr id="168" name="Google Shape;168;p57"/>
            <p:cNvSpPr/>
            <p:nvPr/>
          </p:nvSpPr>
          <p:spPr>
            <a:xfrm>
              <a:off x="1041400" y="1040009"/>
              <a:ext cx="1765200" cy="5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625" tIns="34300" rIns="68625" bIns="3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7"/>
            <p:cNvSpPr/>
            <p:nvPr/>
          </p:nvSpPr>
          <p:spPr>
            <a:xfrm>
              <a:off x="2806700" y="1040009"/>
              <a:ext cx="1765200" cy="5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625" tIns="34300" rIns="68625" bIns="3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7"/>
            <p:cNvSpPr/>
            <p:nvPr/>
          </p:nvSpPr>
          <p:spPr>
            <a:xfrm>
              <a:off x="-723900" y="1040009"/>
              <a:ext cx="1765200" cy="52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625" tIns="34300" rIns="68625" bIns="343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57"/>
          <p:cNvSpPr/>
          <p:nvPr/>
        </p:nvSpPr>
        <p:spPr>
          <a:xfrm>
            <a:off x="8712390" y="4752437"/>
            <a:ext cx="262500" cy="2163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fld id="{00000000-1234-1234-1234-123412341234}" type="slidenum">
              <a:rPr lang="en" sz="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6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Slides">
  <p:cSld name="TITLE_AND_BODY_2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" name="Google Shape;174;p58"/>
          <p:cNvSpPr/>
          <p:nvPr/>
        </p:nvSpPr>
        <p:spPr>
          <a:xfrm>
            <a:off x="0" y="0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58"/>
          <p:cNvSpPr txBox="1">
            <a:spLocks noGrp="1"/>
          </p:cNvSpPr>
          <p:nvPr>
            <p:ph type="title"/>
          </p:nvPr>
        </p:nvSpPr>
        <p:spPr>
          <a:xfrm>
            <a:off x="257225" y="0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200"/>
              <a:buFont typeface="Montserrat"/>
              <a:buChar char="●"/>
              <a:defRPr sz="2200" b="0" i="0" u="none" strike="noStrike" cap="none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●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○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Montserrat"/>
              <a:buChar char="■"/>
              <a:defRPr sz="14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76" name="Google Shape;176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89833" cy="1579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7" name="Google Shape;177;p58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8" name="Google Shape;178;p58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940925" y="0"/>
            <a:ext cx="848494" cy="69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 2">
  <p:cSld name="TITLE_AND_BODY_1_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30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30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30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None/>
              <a:defRPr sz="2400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6" name="Google Shape;26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30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" name="Google Shape;28;p30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Slides 1">
  <p:cSld name="TITLE_AND_BODY_3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1" name="Google Shape;181;p59"/>
          <p:cNvSpPr/>
          <p:nvPr/>
        </p:nvSpPr>
        <p:spPr>
          <a:xfrm>
            <a:off x="0" y="0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59"/>
          <p:cNvSpPr txBox="1">
            <a:spLocks noGrp="1"/>
          </p:cNvSpPr>
          <p:nvPr>
            <p:ph type="title"/>
          </p:nvPr>
        </p:nvSpPr>
        <p:spPr>
          <a:xfrm>
            <a:off x="257225" y="-997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 b="0" i="0" u="none" strike="noStrike" cap="none">
                <a:solidFill>
                  <a:srgbClr val="9FCC52"/>
                </a:solidFill>
                <a:latin typeface="Monda"/>
                <a:ea typeface="Monda"/>
                <a:cs typeface="Monda"/>
                <a:sym typeface="Mond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83" name="Google Shape;183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89833" cy="1579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4" name="Google Shape;184;p59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5" name="Google Shape;185;p59"/>
          <p:cNvPicPr preferRelativeResize="0"/>
          <p:nvPr/>
        </p:nvPicPr>
        <p:blipFill rotWithShape="1">
          <a:blip r:embed="rId3">
            <a:alphaModFix amt="20000"/>
          </a:blip>
          <a:srcRect t="28762" b="22600"/>
          <a:stretch/>
        </p:blipFill>
        <p:spPr>
          <a:xfrm>
            <a:off x="8057881" y="0"/>
            <a:ext cx="848494" cy="6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59"/>
          <p:cNvSpPr/>
          <p:nvPr/>
        </p:nvSpPr>
        <p:spPr>
          <a:xfrm>
            <a:off x="4454820" y="241786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9" name="Google Shape;189;p6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Google Shape;190;p6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Google Shape;191;p6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Google Shape;192;p6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4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61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Monda"/>
              <a:ea typeface="Monda"/>
              <a:cs typeface="Monda"/>
              <a:sym typeface="Monda"/>
            </a:endParaRPr>
          </a:p>
        </p:txBody>
      </p:sp>
      <p:sp>
        <p:nvSpPr>
          <p:cNvPr id="196" name="Google Shape;196;p61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61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 b="0" i="0" u="none" strike="noStrike" cap="none">
                <a:solidFill>
                  <a:srgbClr val="9FCC52"/>
                </a:solidFill>
                <a:latin typeface="Monda"/>
                <a:ea typeface="Monda"/>
                <a:cs typeface="Monda"/>
                <a:sym typeface="Mond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 sz="2800" b="0" i="0" u="none" strike="noStrike" cap="none"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198" name="Google Shape;198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9" name="Google Shape;199;p61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0" name="Google Shape;200;p61"/>
          <p:cNvPicPr preferRelativeResize="0"/>
          <p:nvPr/>
        </p:nvPicPr>
        <p:blipFill rotWithShape="1">
          <a:blip r:embed="rId3">
            <a:alphaModFix amt="20000"/>
          </a:blip>
          <a:srcRect t="28758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61"/>
          <p:cNvSpPr/>
          <p:nvPr/>
        </p:nvSpPr>
        <p:spPr>
          <a:xfrm>
            <a:off x="4454820" y="241786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bd12e42996_0_8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08" name="Google Shape;208;g1bd12e42996_0_8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09" name="Google Shape;209;g1bd12e42996_0_8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bd12e42996_0_83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2" name="Google Shape;212;g1bd12e42996_0_8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bd12e42996_0_8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g1bd12e42996_0_8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6" name="Google Shape;216;g1bd12e42996_0_8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bd12e42996_0_8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g1bd12e42996_0_8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0" name="Google Shape;220;g1bd12e42996_0_84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1" name="Google Shape;221;g1bd12e42996_0_8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bd12e42996_0_85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g1bd12e42996_0_8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bd12e42996_0_85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27" name="Google Shape;227;g1bd12e42996_0_85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8" name="Google Shape;228;g1bd12e42996_0_8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bd12e42996_0_857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31" name="Google Shape;231;g1bd12e42996_0_8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bd12e42996_0_86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g1bd12e42996_0_86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35" name="Google Shape;235;g1bd12e42996_0_860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36" name="Google Shape;236;g1bd12e42996_0_86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7" name="Google Shape;237;g1bd12e42996_0_8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bd12e42996_0_86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240" name="Google Shape;240;g1bd12e42996_0_86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bd12e42996_0_869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43" name="Google Shape;243;g1bd12e42996_0_869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4" name="Google Shape;244;g1bd12e42996_0_86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bd12e42996_0_87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bd12e42996_0_875"/>
          <p:cNvSpPr/>
          <p:nvPr/>
        </p:nvSpPr>
        <p:spPr>
          <a:xfrm>
            <a:off x="0" y="4138825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g1bd12e42996_0_875"/>
          <p:cNvSpPr/>
          <p:nvPr/>
        </p:nvSpPr>
        <p:spPr>
          <a:xfrm>
            <a:off x="0" y="3187550"/>
            <a:ext cx="9144000" cy="12897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0" name="Google Shape;250;g1bd12e42996_0_87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87775" y="432926"/>
            <a:ext cx="4168453" cy="22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1bd12e42996_0_875"/>
          <p:cNvSpPr txBox="1">
            <a:spLocks noGrp="1"/>
          </p:cNvSpPr>
          <p:nvPr>
            <p:ph type="subTitle" idx="1"/>
          </p:nvPr>
        </p:nvSpPr>
        <p:spPr>
          <a:xfrm>
            <a:off x="1360000" y="3334325"/>
            <a:ext cx="6423900" cy="57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 Medium"/>
              <a:buNone/>
              <a:defRPr sz="28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52" name="Google Shape;252;g1bd12e42996_0_875"/>
          <p:cNvSpPr txBox="1">
            <a:spLocks noGrp="1"/>
          </p:cNvSpPr>
          <p:nvPr>
            <p:ph type="subTitle" idx="2"/>
          </p:nvPr>
        </p:nvSpPr>
        <p:spPr>
          <a:xfrm>
            <a:off x="1813350" y="3984225"/>
            <a:ext cx="5517300" cy="49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Poppins SemiBold"/>
              <a:buNone/>
              <a:defRPr sz="16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253" name="Google Shape;253;g1bd12e42996_0_875"/>
          <p:cNvCxnSpPr/>
          <p:nvPr/>
        </p:nvCxnSpPr>
        <p:spPr>
          <a:xfrm>
            <a:off x="3297000" y="3984225"/>
            <a:ext cx="2550000" cy="0"/>
          </a:xfrm>
          <a:prstGeom prst="straightConnector1">
            <a:avLst/>
          </a:prstGeom>
          <a:noFill/>
          <a:ln w="9525" cap="flat" cmpd="sng">
            <a:solidFill>
              <a:srgbClr val="0DF9C3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bd12e42996_0_8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6" name="Google Shape;256;g1bd12e42996_0_882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g1bd12e42996_0_882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g1bd12e42996_0_882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59" name="Google Shape;259;g1bd12e42996_0_88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0" name="Google Shape;260;g1bd12e42996_0_882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61" name="Google Shape;261;g1bd12e42996_0_882"/>
          <p:cNvPicPr preferRelativeResize="0"/>
          <p:nvPr/>
        </p:nvPicPr>
        <p:blipFill rotWithShape="1">
          <a:blip r:embed="rId3">
            <a:alphaModFix amt="20000"/>
          </a:blip>
          <a:srcRect t="28763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bd12e42996_0_89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4" name="Google Shape;264;g1bd12e42996_0_890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265" name="Google Shape;265;g1bd12e42996_0_890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g1bd12e42996_0_890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None/>
              <a:defRPr sz="2400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67" name="Google Shape;267;g1bd12e42996_0_89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8" name="Google Shape;268;g1bd12e42996_0_890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69" name="Google Shape;269;g1bd12e42996_0_890"/>
          <p:cNvPicPr preferRelativeResize="0"/>
          <p:nvPr/>
        </p:nvPicPr>
        <p:blipFill rotWithShape="1">
          <a:blip r:embed="rId3">
            <a:alphaModFix amt="20000"/>
          </a:blip>
          <a:srcRect t="28763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g1bd12e42996_0_898"/>
          <p:cNvPicPr preferRelativeResize="0"/>
          <p:nvPr/>
        </p:nvPicPr>
        <p:blipFill rotWithShape="1">
          <a:blip r:embed="rId2">
            <a:alphaModFix/>
          </a:blip>
          <a:srcRect b="28896"/>
          <a:stretch/>
        </p:blipFill>
        <p:spPr>
          <a:xfrm>
            <a:off x="1454725" y="556900"/>
            <a:ext cx="6234551" cy="2375351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g1bd12e42996_0_898"/>
          <p:cNvSpPr/>
          <p:nvPr/>
        </p:nvSpPr>
        <p:spPr>
          <a:xfrm>
            <a:off x="0" y="367280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g1bd12e42996_0_898"/>
          <p:cNvSpPr/>
          <p:nvPr/>
        </p:nvSpPr>
        <p:spPr>
          <a:xfrm>
            <a:off x="0" y="3143925"/>
            <a:ext cx="9144000" cy="9021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g1bd12e42996_0_898"/>
          <p:cNvSpPr txBox="1">
            <a:spLocks noGrp="1"/>
          </p:cNvSpPr>
          <p:nvPr>
            <p:ph type="subTitle" idx="1"/>
          </p:nvPr>
        </p:nvSpPr>
        <p:spPr>
          <a:xfrm>
            <a:off x="1360000" y="3309225"/>
            <a:ext cx="6423900" cy="57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oppins Medium"/>
              <a:buNone/>
              <a:defRPr sz="28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4">
  <p:cSld name="TITLE_AND_BODY_3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bd12e42996_0_9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2" name="Google Shape;292;g1bd12e42996_0_918"/>
          <p:cNvGrpSpPr/>
          <p:nvPr/>
        </p:nvGrpSpPr>
        <p:grpSpPr>
          <a:xfrm>
            <a:off x="0" y="0"/>
            <a:ext cx="9144000" cy="836025"/>
            <a:chOff x="0" y="0"/>
            <a:chExt cx="9144000" cy="836025"/>
          </a:xfrm>
        </p:grpSpPr>
        <p:sp>
          <p:nvSpPr>
            <p:cNvPr id="293" name="Google Shape;293;g1bd12e42996_0_918"/>
            <p:cNvSpPr/>
            <p:nvPr/>
          </p:nvSpPr>
          <p:spPr>
            <a:xfrm>
              <a:off x="0" y="0"/>
              <a:ext cx="9144000" cy="504000"/>
            </a:xfrm>
            <a:prstGeom prst="rect">
              <a:avLst/>
            </a:prstGeom>
            <a:solidFill>
              <a:srgbClr val="3836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g1bd12e42996_0_918"/>
            <p:cNvSpPr/>
            <p:nvPr/>
          </p:nvSpPr>
          <p:spPr>
            <a:xfrm>
              <a:off x="0" y="142425"/>
              <a:ext cx="9144000" cy="693600"/>
            </a:xfrm>
            <a:prstGeom prst="rect">
              <a:avLst/>
            </a:prstGeom>
            <a:solidFill>
              <a:srgbClr val="3E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5" name="Google Shape;295;g1bd12e42996_0_918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296" name="Google Shape;296;g1bd12e42996_0_9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7" name="Google Shape;297;g1bd12e42996_0_918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8" name="Google Shape;298;g1bd12e42996_0_918"/>
          <p:cNvPicPr preferRelativeResize="0"/>
          <p:nvPr/>
        </p:nvPicPr>
        <p:blipFill rotWithShape="1">
          <a:blip r:embed="rId3">
            <a:alphaModFix amt="20000"/>
          </a:blip>
          <a:srcRect t="28763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g1bd12e42996_0_9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0" name="Google Shape;300;g1bd12e42996_0_91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5">
  <p:cSld name="TITLE_AND_BODY_4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bd12e42996_0_9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03" name="Google Shape;303;g1bd12e42996_0_929"/>
          <p:cNvGrpSpPr/>
          <p:nvPr/>
        </p:nvGrpSpPr>
        <p:grpSpPr>
          <a:xfrm>
            <a:off x="0" y="0"/>
            <a:ext cx="9144000" cy="836025"/>
            <a:chOff x="0" y="0"/>
            <a:chExt cx="9144000" cy="836025"/>
          </a:xfrm>
        </p:grpSpPr>
        <p:sp>
          <p:nvSpPr>
            <p:cNvPr id="304" name="Google Shape;304;g1bd12e42996_0_929"/>
            <p:cNvSpPr/>
            <p:nvPr/>
          </p:nvSpPr>
          <p:spPr>
            <a:xfrm>
              <a:off x="0" y="0"/>
              <a:ext cx="9144000" cy="504000"/>
            </a:xfrm>
            <a:prstGeom prst="rect">
              <a:avLst/>
            </a:prstGeom>
            <a:solidFill>
              <a:srgbClr val="3836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g1bd12e42996_0_929"/>
            <p:cNvSpPr/>
            <p:nvPr/>
          </p:nvSpPr>
          <p:spPr>
            <a:xfrm>
              <a:off x="0" y="142425"/>
              <a:ext cx="9144000" cy="693600"/>
            </a:xfrm>
            <a:prstGeom prst="rect">
              <a:avLst/>
            </a:prstGeom>
            <a:solidFill>
              <a:srgbClr val="3E3D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6" name="Google Shape;306;g1bd12e42996_0_929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CC52"/>
              </a:buClr>
              <a:buSzPts val="2400"/>
              <a:buFont typeface="Montserrat"/>
              <a:buNone/>
              <a:defRPr sz="2400">
                <a:solidFill>
                  <a:srgbClr val="9FCC5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307" name="Google Shape;307;g1bd12e42996_0_9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8" name="Google Shape;308;g1bd12e42996_0_929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9" name="Google Shape;309;g1bd12e42996_0_929"/>
          <p:cNvPicPr preferRelativeResize="0"/>
          <p:nvPr/>
        </p:nvPicPr>
        <p:blipFill rotWithShape="1">
          <a:blip r:embed="rId3">
            <a:alphaModFix amt="20000"/>
          </a:blip>
          <a:srcRect t="28763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g1bd12e42996_0_9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1" name="Google Shape;311;g1bd12e42996_0_929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7" name="Google Shape;47;p34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8" name="Google Shape;48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6">
  <p:cSld name="TITLE_AND_BODY_5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bd12e42996_0_9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4" name="Google Shape;314;g1bd12e42996_0_940"/>
          <p:cNvSpPr/>
          <p:nvPr/>
        </p:nvSpPr>
        <p:spPr>
          <a:xfrm>
            <a:off x="0" y="0"/>
            <a:ext cx="9144000" cy="504000"/>
          </a:xfrm>
          <a:prstGeom prst="rect">
            <a:avLst/>
          </a:prstGeom>
          <a:solidFill>
            <a:srgbClr val="3836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315" name="Google Shape;315;g1bd12e42996_0_940"/>
          <p:cNvSpPr/>
          <p:nvPr/>
        </p:nvSpPr>
        <p:spPr>
          <a:xfrm>
            <a:off x="0" y="142425"/>
            <a:ext cx="9144000" cy="693600"/>
          </a:xfrm>
          <a:prstGeom prst="rect">
            <a:avLst/>
          </a:prstGeom>
          <a:solidFill>
            <a:srgbClr val="3E3D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g1bd12e42996_0_940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DF9C3"/>
              </a:buClr>
              <a:buSzPts val="2400"/>
              <a:buFont typeface="Poppins Medium"/>
              <a:buNone/>
              <a:defRPr sz="2400">
                <a:solidFill>
                  <a:srgbClr val="0DF9C3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Montserrat"/>
              <a:buNone/>
              <a:defRPr>
                <a:solidFill>
                  <a:srgbClr val="F3F3F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pic>
        <p:nvPicPr>
          <p:cNvPr id="317" name="Google Shape;317;g1bd12e42996_0_9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1400" y="4827800"/>
            <a:ext cx="1690275" cy="1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8" name="Google Shape;318;g1bd12e42996_0_940"/>
          <p:cNvCxnSpPr/>
          <p:nvPr/>
        </p:nvCxnSpPr>
        <p:spPr>
          <a:xfrm>
            <a:off x="281400" y="4680938"/>
            <a:ext cx="85812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19" name="Google Shape;319;g1bd12e42996_0_940"/>
          <p:cNvPicPr preferRelativeResize="0"/>
          <p:nvPr/>
        </p:nvPicPr>
        <p:blipFill rotWithShape="1">
          <a:blip r:embed="rId3">
            <a:alphaModFix amt="20000"/>
          </a:blip>
          <a:srcRect t="28763" b="22601"/>
          <a:stretch/>
        </p:blipFill>
        <p:spPr>
          <a:xfrm>
            <a:off x="7883650" y="0"/>
            <a:ext cx="1022725" cy="8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4" name="Google Shape;54;p36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5" name="Google Shape;55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7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3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2" name="Google Shape;62;p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3" name="Google Shape;63;p3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bd12e42996_0_8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g1bd12e42996_0_8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5" name="Google Shape;205;g1bd12e42996_0_8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4" r:id="rId16"/>
    <p:sldLayoutId id="2147483705" r:id="rId17"/>
    <p:sldLayoutId id="214748370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jp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jp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9.jpg"/><Relationship Id="rId3" Type="http://schemas.openxmlformats.org/officeDocument/2006/relationships/image" Target="../media/image46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48.gif"/><Relationship Id="rId10" Type="http://schemas.openxmlformats.org/officeDocument/2006/relationships/image" Target="../media/image41.png"/><Relationship Id="rId4" Type="http://schemas.openxmlformats.org/officeDocument/2006/relationships/image" Target="../media/image47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1" descr="Picture 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69427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1" descr="Picture 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2575" y="2950275"/>
            <a:ext cx="4924276" cy="191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535CA7D-9D9F-587C-C4CD-C933776C7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663" y="2125460"/>
            <a:ext cx="2238900" cy="2210716"/>
          </a:xfrm>
          <a:prstGeom prst="rect">
            <a:avLst/>
          </a:prstGeom>
        </p:spPr>
      </p:pic>
      <p:sp>
        <p:nvSpPr>
          <p:cNvPr id="700" name="Google Shape;700;p14"/>
          <p:cNvSpPr txBox="1">
            <a:spLocks noGrp="1"/>
          </p:cNvSpPr>
          <p:nvPr>
            <p:ph type="title"/>
          </p:nvPr>
        </p:nvSpPr>
        <p:spPr>
          <a:xfrm>
            <a:off x="66200" y="7167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Rocketbook Core</a:t>
            </a:r>
            <a:endParaRPr/>
          </a:p>
        </p:txBody>
      </p:sp>
      <p:sp>
        <p:nvSpPr>
          <p:cNvPr id="701" name="Google Shape;701;p14"/>
          <p:cNvSpPr txBox="1"/>
          <p:nvPr/>
        </p:nvSpPr>
        <p:spPr>
          <a:xfrm>
            <a:off x="2577550" y="765275"/>
            <a:ext cx="307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02" name="Google Shape;702;p14"/>
          <p:cNvSpPr txBox="1"/>
          <p:nvPr/>
        </p:nvSpPr>
        <p:spPr>
          <a:xfrm>
            <a:off x="1192650" y="337500"/>
            <a:ext cx="6758700" cy="58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14"/>
          <p:cNvSpPr txBox="1"/>
          <p:nvPr/>
        </p:nvSpPr>
        <p:spPr>
          <a:xfrm>
            <a:off x="342289" y="4199675"/>
            <a:ext cx="2238900" cy="5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Core Letter</a:t>
            </a:r>
            <a:endParaRPr sz="8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771525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oppins"/>
              <a:buChar char="-"/>
            </a:pPr>
            <a:r>
              <a:rPr lang="en" sz="800" b="0" i="0" u="none" strike="noStrike" cap="non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Full Size (8.5” x 11”)</a:t>
            </a:r>
            <a:endParaRPr sz="800" b="0" i="0" u="none" strike="noStrike" cap="non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14"/>
          <p:cNvSpPr txBox="1"/>
          <p:nvPr/>
        </p:nvSpPr>
        <p:spPr>
          <a:xfrm>
            <a:off x="191300" y="973825"/>
            <a:ext cx="6296400" cy="6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 dirty="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Great for meeting notes, writing assignments, journaling and </a:t>
            </a:r>
            <a:r>
              <a:rPr lang="en" sz="2000" b="0" i="0" u="none" strike="noStrike" cap="none" dirty="0" err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maths</a:t>
            </a:r>
            <a:endParaRPr sz="2000" b="0" i="0" u="none" strike="noStrike" cap="none" dirty="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05" name="Google Shape;70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75" y="1861522"/>
            <a:ext cx="2583301" cy="2313504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14"/>
          <p:cNvSpPr txBox="1"/>
          <p:nvPr/>
        </p:nvSpPr>
        <p:spPr>
          <a:xfrm>
            <a:off x="2673063" y="4176575"/>
            <a:ext cx="2024100" cy="5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Core Executive</a:t>
            </a:r>
            <a:endParaRPr sz="8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514350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oppins"/>
              <a:buChar char="-"/>
            </a:pPr>
            <a:r>
              <a:rPr lang="en" sz="8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Medium Sized (6” x 8.8”)</a:t>
            </a:r>
            <a:endParaRPr sz="8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5143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08" name="Google Shape;708;p14"/>
          <p:cNvGrpSpPr/>
          <p:nvPr/>
        </p:nvGrpSpPr>
        <p:grpSpPr>
          <a:xfrm>
            <a:off x="6596138" y="1763105"/>
            <a:ext cx="2180002" cy="277631"/>
            <a:chOff x="5140659" y="2316013"/>
            <a:chExt cx="3596176" cy="448587"/>
          </a:xfrm>
        </p:grpSpPr>
        <p:pic>
          <p:nvPicPr>
            <p:cNvPr id="709" name="Google Shape;709;p1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313684" y="2316016"/>
              <a:ext cx="423151" cy="3968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0" name="Google Shape;710;p1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758418" y="2349909"/>
              <a:ext cx="423149" cy="3290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1" name="Google Shape;711;p1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122358" y="2339262"/>
              <a:ext cx="503918" cy="3503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2" name="Google Shape;712;p1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6683127" y="2316013"/>
              <a:ext cx="365272" cy="3968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3" name="Google Shape;713;p1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159606" y="2319607"/>
              <a:ext cx="423149" cy="444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4" name="Google Shape;714;p1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636110" y="2319624"/>
              <a:ext cx="423133" cy="41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5" name="Google Shape;715;p14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140659" y="2319623"/>
              <a:ext cx="423150" cy="44497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16" name="Google Shape;716;p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878903" y="2741088"/>
            <a:ext cx="1035547" cy="1127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1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771525" y="2743575"/>
            <a:ext cx="1035548" cy="1122534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14"/>
          <p:cNvSpPr txBox="1"/>
          <p:nvPr/>
        </p:nvSpPr>
        <p:spPr>
          <a:xfrm>
            <a:off x="6596100" y="1079750"/>
            <a:ext cx="21801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Rocketbook Core is a scannable, reusable, cloud-connected notebook.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14"/>
          <p:cNvSpPr txBox="1"/>
          <p:nvPr/>
        </p:nvSpPr>
        <p:spPr>
          <a:xfrm>
            <a:off x="6743225" y="2144613"/>
            <a:ext cx="1985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 you’ll find either dot-grid or lined pages.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14"/>
          <p:cNvSpPr txBox="1"/>
          <p:nvPr/>
        </p:nvSpPr>
        <p:spPr>
          <a:xfrm>
            <a:off x="6535775" y="895025"/>
            <a:ext cx="2400600" cy="3151800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2" name="Google Shape;722;p14"/>
          <p:cNvSpPr txBox="1"/>
          <p:nvPr/>
        </p:nvSpPr>
        <p:spPr>
          <a:xfrm>
            <a:off x="6444433" y="4079461"/>
            <a:ext cx="2583300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Sizes / different </a:t>
            </a:r>
            <a:r>
              <a:rPr lang="en" sz="1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colours</a:t>
            </a:r>
            <a:r>
              <a:rPr lang="en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F3FC519F-486E-97D8-8016-DA6045B8C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897" y="2255408"/>
            <a:ext cx="1757242" cy="1757242"/>
          </a:xfrm>
          <a:prstGeom prst="rect">
            <a:avLst/>
          </a:prstGeom>
        </p:spPr>
      </p:pic>
      <p:sp>
        <p:nvSpPr>
          <p:cNvPr id="756" name="Google Shape;756;p16"/>
          <p:cNvSpPr txBox="1">
            <a:spLocks noGrp="1"/>
          </p:cNvSpPr>
          <p:nvPr>
            <p:ph type="title"/>
          </p:nvPr>
        </p:nvSpPr>
        <p:spPr>
          <a:xfrm>
            <a:off x="66200" y="71675"/>
            <a:ext cx="84594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Rocketbook Fusion</a:t>
            </a:r>
            <a:endParaRPr/>
          </a:p>
        </p:txBody>
      </p:sp>
      <p:sp>
        <p:nvSpPr>
          <p:cNvPr id="757" name="Google Shape;757;p16"/>
          <p:cNvSpPr txBox="1"/>
          <p:nvPr/>
        </p:nvSpPr>
        <p:spPr>
          <a:xfrm>
            <a:off x="2577550" y="765275"/>
            <a:ext cx="307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8" name="Google Shape;758;p16"/>
          <p:cNvSpPr txBox="1"/>
          <p:nvPr/>
        </p:nvSpPr>
        <p:spPr>
          <a:xfrm>
            <a:off x="201664" y="4012650"/>
            <a:ext cx="2238900" cy="5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Fusion Letter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71525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-"/>
            </a:pPr>
            <a:r>
              <a:rPr lang="en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Size (8.5” x 11”)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0" name="Google Shape;760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30697" y="2934600"/>
            <a:ext cx="1911700" cy="10363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761" name="Google Shape;761;p16"/>
          <p:cNvSpPr txBox="1"/>
          <p:nvPr/>
        </p:nvSpPr>
        <p:spPr>
          <a:xfrm>
            <a:off x="2023468" y="3989561"/>
            <a:ext cx="2428800" cy="5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Fusion Executive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-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Medium Sized (6” x 8.8”)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16"/>
          <p:cNvSpPr txBox="1"/>
          <p:nvPr/>
        </p:nvSpPr>
        <p:spPr>
          <a:xfrm>
            <a:off x="272500" y="1032025"/>
            <a:ext cx="6256200" cy="6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The Perfect Planner for work, school, and everything in-between.</a:t>
            </a:r>
            <a:endParaRPr sz="2000" b="0" i="0" u="none" strike="noStrike" cap="non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3" name="Google Shape;763;p16"/>
          <p:cNvSpPr txBox="1"/>
          <p:nvPr/>
        </p:nvSpPr>
        <p:spPr>
          <a:xfrm>
            <a:off x="6437358" y="4147661"/>
            <a:ext cx="2583300" cy="2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Sizes / Different </a:t>
            </a:r>
            <a:r>
              <a:rPr lang="en" sz="1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colours</a:t>
            </a:r>
            <a:r>
              <a:rPr lang="en" sz="1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4" name="Google Shape;764;p16"/>
          <p:cNvPicPr preferRelativeResize="0"/>
          <p:nvPr/>
        </p:nvPicPr>
        <p:blipFill rotWithShape="1">
          <a:blip r:embed="rId5">
            <a:alphaModFix/>
          </a:blip>
          <a:srcRect l="20787" t="17686" r="23807" b="17315"/>
          <a:stretch/>
        </p:blipFill>
        <p:spPr>
          <a:xfrm>
            <a:off x="4034114" y="2187725"/>
            <a:ext cx="2238900" cy="1682546"/>
          </a:xfrm>
          <a:prstGeom prst="rect">
            <a:avLst/>
          </a:prstGeom>
          <a:noFill/>
          <a:ln>
            <a:noFill/>
          </a:ln>
          <a:effectLst>
            <a:outerShdw blurRad="57150" dist="952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765" name="Google Shape;765;p16"/>
          <p:cNvSpPr txBox="1"/>
          <p:nvPr/>
        </p:nvSpPr>
        <p:spPr>
          <a:xfrm>
            <a:off x="6528700" y="995850"/>
            <a:ext cx="2400600" cy="3151800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Rocketbook Fusion is a scannable, reusable, cloud-connected undated planner.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Inside you’ll find 7 different page templates with weekly and monthly calendars, task lists, and more.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6" name="Google Shape;76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74650" y="2767262"/>
            <a:ext cx="2308699" cy="125158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grpSp>
        <p:nvGrpSpPr>
          <p:cNvPr id="767" name="Google Shape;767;p16"/>
          <p:cNvGrpSpPr/>
          <p:nvPr/>
        </p:nvGrpSpPr>
        <p:grpSpPr>
          <a:xfrm>
            <a:off x="6596538" y="1775905"/>
            <a:ext cx="2180002" cy="277631"/>
            <a:chOff x="5140659" y="2316013"/>
            <a:chExt cx="3596176" cy="448587"/>
          </a:xfrm>
        </p:grpSpPr>
        <p:pic>
          <p:nvPicPr>
            <p:cNvPr id="768" name="Google Shape;768;p1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313684" y="2316016"/>
              <a:ext cx="423151" cy="3968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9" name="Google Shape;769;p1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758418" y="2349909"/>
              <a:ext cx="423149" cy="3290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0" name="Google Shape;770;p16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122358" y="2339262"/>
              <a:ext cx="503918" cy="3503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1" name="Google Shape;771;p16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683127" y="2316013"/>
              <a:ext cx="365272" cy="3968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2" name="Google Shape;772;p1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159606" y="2319607"/>
              <a:ext cx="423149" cy="444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3" name="Google Shape;773;p16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636110" y="2319624"/>
              <a:ext cx="423133" cy="41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4" name="Google Shape;774;p16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5140659" y="2319623"/>
              <a:ext cx="423150" cy="44497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75" name="Google Shape;775;p16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52400" y="1792825"/>
            <a:ext cx="2237230" cy="2232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7" name="Google Shape;797;g1bd12e42996_0_4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850" y="715925"/>
            <a:ext cx="2186999" cy="2756976"/>
          </a:xfrm>
          <a:prstGeom prst="rect">
            <a:avLst/>
          </a:prstGeom>
          <a:noFill/>
          <a:ln>
            <a:noFill/>
          </a:ln>
          <a:effectLst>
            <a:outerShdw blurRad="114300" dist="19050" dir="4560000" algn="bl" rotWithShape="0">
              <a:srgbClr val="000000">
                <a:alpha val="61960"/>
              </a:srgbClr>
            </a:outerShdw>
          </a:effectLst>
        </p:spPr>
      </p:pic>
      <p:pic>
        <p:nvPicPr>
          <p:cNvPr id="798" name="Google Shape;798;g1bd12e42996_0_4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4875" y="2135475"/>
            <a:ext cx="4546417" cy="2944082"/>
          </a:xfrm>
          <a:prstGeom prst="rect">
            <a:avLst/>
          </a:prstGeom>
          <a:noFill/>
          <a:ln>
            <a:noFill/>
          </a:ln>
          <a:effectLst>
            <a:outerShdw blurRad="157163" dist="19050" dir="5400000" algn="bl" rotWithShape="0">
              <a:srgbClr val="000000">
                <a:alpha val="49800"/>
              </a:srgbClr>
            </a:outerShdw>
          </a:effectLst>
        </p:spPr>
      </p:pic>
      <p:pic>
        <p:nvPicPr>
          <p:cNvPr id="799" name="Google Shape;799;g1bd12e42996_0_44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643" y="69591"/>
            <a:ext cx="1690225" cy="282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g1bd12e42996_0_44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49650" y="922725"/>
            <a:ext cx="2702698" cy="351960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</p:pic>
      <p:pic>
        <p:nvPicPr>
          <p:cNvPr id="801" name="Google Shape;801;g1bd12e42996_0_44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9586" y="4718125"/>
            <a:ext cx="668476" cy="349084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g1bd12e42996_0_448"/>
          <p:cNvSpPr txBox="1"/>
          <p:nvPr/>
        </p:nvSpPr>
        <p:spPr>
          <a:xfrm>
            <a:off x="2431121" y="308869"/>
            <a:ext cx="4625100" cy="60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Retail Packaging</a:t>
            </a:r>
            <a:endParaRPr sz="1400" b="0" i="0" u="none" strike="noStrike" cap="none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B9ACBA-9984-DC38-C04B-0E466F00A4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82122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c089134b27_0_113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Overview</a:t>
            </a:r>
            <a:endParaRPr dirty="0"/>
          </a:p>
        </p:txBody>
      </p:sp>
      <p:grpSp>
        <p:nvGrpSpPr>
          <p:cNvPr id="331" name="Google Shape;331;g1c089134b27_0_113"/>
          <p:cNvGrpSpPr/>
          <p:nvPr/>
        </p:nvGrpSpPr>
        <p:grpSpPr>
          <a:xfrm>
            <a:off x="4572103" y="1411522"/>
            <a:ext cx="4572115" cy="3732178"/>
            <a:chOff x="5804583" y="1823361"/>
            <a:chExt cx="6387419" cy="5034639"/>
          </a:xfrm>
        </p:grpSpPr>
        <p:pic>
          <p:nvPicPr>
            <p:cNvPr id="332" name="Google Shape;332;g1c089134b27_0_113" descr="Une image contenant texte, carte de visite&#10;&#10;Description générée automatiquement"/>
            <p:cNvPicPr preferRelativeResize="0"/>
            <p:nvPr/>
          </p:nvPicPr>
          <p:blipFill rotWithShape="1">
            <a:blip r:embed="rId3">
              <a:alphaModFix/>
            </a:blip>
            <a:srcRect r="21017" b="6620"/>
            <a:stretch/>
          </p:blipFill>
          <p:spPr>
            <a:xfrm>
              <a:off x="5804583" y="1823361"/>
              <a:ext cx="6387419" cy="50346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3" name="Google Shape;333;g1c089134b27_0_113"/>
            <p:cNvSpPr/>
            <p:nvPr/>
          </p:nvSpPr>
          <p:spPr>
            <a:xfrm>
              <a:off x="5804583" y="1823361"/>
              <a:ext cx="6387300" cy="12240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4" name="Google Shape;334;g1c089134b27_0_113"/>
            <p:cNvSpPr/>
            <p:nvPr/>
          </p:nvSpPr>
          <p:spPr>
            <a:xfrm rot="-5400000">
              <a:off x="3899284" y="3728698"/>
              <a:ext cx="5034600" cy="1224000"/>
            </a:xfrm>
            <a:prstGeom prst="rect">
              <a:avLst/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35" name="Google Shape;335;g1c089134b27_0_113"/>
          <p:cNvSpPr txBox="1"/>
          <p:nvPr/>
        </p:nvSpPr>
        <p:spPr>
          <a:xfrm>
            <a:off x="833477" y="2684559"/>
            <a:ext cx="421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935"/>
              </a:buClr>
              <a:buSzPts val="1700"/>
              <a:buFont typeface="Raleway ExtraLight"/>
              <a:buNone/>
            </a:pPr>
            <a: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A </a:t>
            </a:r>
            <a: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TRULY INNOVATIVE</a:t>
            </a:r>
            <a: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 RANGE </a:t>
            </a:r>
            <a:b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</a:br>
            <a: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OF PRODUCTS THAT OFFER A </a:t>
            </a:r>
            <a:endParaRPr sz="1100" dirty="0"/>
          </a:p>
          <a:p>
            <a:pPr marL="0" marR="0" lvl="0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A3CD39"/>
              </a:buClr>
              <a:buSzPts val="1700"/>
              <a:buFont typeface="Raleway Medium"/>
              <a:buNone/>
            </a:pPr>
            <a: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CLASSIC PEN </a:t>
            </a:r>
            <a:r>
              <a:rPr lang="en" sz="1700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AND</a:t>
            </a:r>
            <a: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PAPER EXPERIENCE </a:t>
            </a:r>
            <a:endParaRPr sz="1100" dirty="0"/>
          </a:p>
          <a:p>
            <a:pPr marL="0" marR="0" lvl="0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935"/>
              </a:buClr>
              <a:buSzPts val="1700"/>
              <a:buFont typeface="Raleway ExtraLight"/>
              <a:buNone/>
            </a:pPr>
            <a: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YET IS </a:t>
            </a:r>
            <a: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ENDLESSLY REUSABLE </a:t>
            </a:r>
            <a:b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</a:br>
            <a:r>
              <a:rPr lang="en" sz="1700" dirty="0">
                <a:solidFill>
                  <a:srgbClr val="363935"/>
                </a:solidFill>
                <a:latin typeface="Raleway ExtraLight"/>
                <a:ea typeface="Raleway Medium"/>
                <a:cs typeface="Raleway Medium"/>
                <a:sym typeface="Raleway ExtraLight"/>
              </a:rPr>
              <a:t>AND</a:t>
            </a:r>
            <a:r>
              <a:rPr lang="en" sz="1700" b="0" i="0" u="none" strike="noStrike" cap="none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r>
              <a:rPr lang="en" sz="1700" b="0" i="0" u="none" strike="noStrike" cap="none" dirty="0">
                <a:solidFill>
                  <a:srgbClr val="A3CD39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DIGITALLY CONNECTED</a:t>
            </a:r>
            <a:endParaRPr sz="1100" dirty="0"/>
          </a:p>
        </p:txBody>
      </p:sp>
      <p:pic>
        <p:nvPicPr>
          <p:cNvPr id="336" name="Google Shape;336;g1c089134b27_0_113" descr="Une image contenant texte&#10;&#10;Description générée automatiquemen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9120" y="1844786"/>
            <a:ext cx="4879365" cy="783817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g1c089134b27_0_113"/>
          <p:cNvSpPr txBox="1"/>
          <p:nvPr/>
        </p:nvSpPr>
        <p:spPr>
          <a:xfrm>
            <a:off x="424490" y="1250730"/>
            <a:ext cx="5037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935"/>
              </a:buClr>
              <a:buSzPts val="2700"/>
              <a:buFont typeface="Raleway Medium"/>
              <a:buNone/>
            </a:pPr>
            <a:r>
              <a:rPr lang="en" sz="2700" b="1" i="0" u="none" strike="noStrike" cap="none">
                <a:solidFill>
                  <a:srgbClr val="363935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INTRODUCING</a:t>
            </a:r>
            <a:endParaRPr sz="2700" b="1" i="1" u="none" strike="noStrike" cap="none">
              <a:solidFill>
                <a:srgbClr val="363935"/>
              </a:solidFill>
              <a:highlight>
                <a:srgbClr val="FFFF00"/>
              </a:highlight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48BA96EC-9E70-450D-9EC0-D55875443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683" y="2086844"/>
            <a:ext cx="3389948" cy="2681023"/>
          </a:xfrm>
          <a:prstGeom prst="rect">
            <a:avLst/>
          </a:prstGeom>
        </p:spPr>
      </p:pic>
      <p:grpSp>
        <p:nvGrpSpPr>
          <p:cNvPr id="4" name="Group 1">
            <a:extLst>
              <a:ext uri="{FF2B5EF4-FFF2-40B4-BE49-F238E27FC236}">
                <a16:creationId xmlns:a16="http://schemas.microsoft.com/office/drawing/2014/main" id="{1A11ACF7-12C9-44D8-8654-1B70371F8501}"/>
              </a:ext>
            </a:extLst>
          </p:cNvPr>
          <p:cNvGrpSpPr/>
          <p:nvPr/>
        </p:nvGrpSpPr>
        <p:grpSpPr>
          <a:xfrm>
            <a:off x="-11431" y="1"/>
            <a:ext cx="9155431" cy="5137862"/>
            <a:chOff x="-15241" y="95993"/>
            <a:chExt cx="12207241" cy="6754490"/>
          </a:xfrm>
        </p:grpSpPr>
        <p:grpSp>
          <p:nvGrpSpPr>
            <p:cNvPr id="5" name="Group 8">
              <a:extLst>
                <a:ext uri="{FF2B5EF4-FFF2-40B4-BE49-F238E27FC236}">
                  <a16:creationId xmlns:a16="http://schemas.microsoft.com/office/drawing/2014/main" id="{B851C0BE-37E1-4F06-B1A2-A1767DD4871F}"/>
                </a:ext>
              </a:extLst>
            </p:cNvPr>
            <p:cNvGrpSpPr/>
            <p:nvPr/>
          </p:nvGrpSpPr>
          <p:grpSpPr>
            <a:xfrm>
              <a:off x="-15241" y="95993"/>
              <a:ext cx="12207241" cy="6754490"/>
              <a:chOff x="-1" y="113947"/>
              <a:chExt cx="12207241" cy="6754490"/>
            </a:xfrm>
          </p:grpSpPr>
          <p:pic>
            <p:nvPicPr>
              <p:cNvPr id="8" name="Picture 10">
                <a:extLst>
                  <a:ext uri="{FF2B5EF4-FFF2-40B4-BE49-F238E27FC236}">
                    <a16:creationId xmlns:a16="http://schemas.microsoft.com/office/drawing/2014/main" id="{0895E2F1-866C-4B6D-8819-8153828300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13947"/>
                <a:ext cx="12207241" cy="381870"/>
              </a:xfrm>
              <a:prstGeom prst="rect">
                <a:avLst/>
              </a:prstGeom>
            </p:spPr>
          </p:pic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B82BBE97-C9EA-4D84-93E8-B091FD7C52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V="1">
                <a:off x="-1" y="6688898"/>
                <a:ext cx="12192001" cy="179539"/>
              </a:xfrm>
              <a:prstGeom prst="rect">
                <a:avLst/>
              </a:prstGeom>
            </p:spPr>
          </p:pic>
        </p:grpSp>
        <p:pic>
          <p:nvPicPr>
            <p:cNvPr id="6" name="Shape 274">
              <a:extLst>
                <a:ext uri="{FF2B5EF4-FFF2-40B4-BE49-F238E27FC236}">
                  <a16:creationId xmlns:a16="http://schemas.microsoft.com/office/drawing/2014/main" id="{DB7FF713-4AAC-4A01-A6EF-D8AF6E838C3A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78"/>
            <a:stretch/>
          </p:blipFill>
          <p:spPr>
            <a:xfrm>
              <a:off x="349874" y="128553"/>
              <a:ext cx="2279591" cy="3319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Shape 273">
              <a:extLst>
                <a:ext uri="{FF2B5EF4-FFF2-40B4-BE49-F238E27FC236}">
                  <a16:creationId xmlns:a16="http://schemas.microsoft.com/office/drawing/2014/main" id="{C445F426-EB5B-46F4-9872-C40CC997FF18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959" y="137213"/>
              <a:ext cx="340827" cy="3319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A2A75C14-4E9B-49F6-A9B0-5F75AB8F3D77}"/>
              </a:ext>
            </a:extLst>
          </p:cNvPr>
          <p:cNvSpPr txBox="1"/>
          <p:nvPr/>
        </p:nvSpPr>
        <p:spPr>
          <a:xfrm>
            <a:off x="-11431" y="51572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1" dirty="0" err="1">
                <a:latin typeface="Arial Nova Light" panose="020B0304020202020204" pitchFamily="34" charset="0"/>
              </a:rPr>
              <a:t>What</a:t>
            </a:r>
            <a:r>
              <a:rPr lang="fr-FR" sz="1800" b="1" dirty="0">
                <a:latin typeface="Arial Nova Light" panose="020B0304020202020204" pitchFamily="34" charset="0"/>
              </a:rPr>
              <a:t> </a:t>
            </a:r>
            <a:r>
              <a:rPr lang="fr-FR" sz="1800" b="1" dirty="0" err="1">
                <a:latin typeface="Arial Nova Light" panose="020B0304020202020204" pitchFamily="34" charset="0"/>
              </a:rPr>
              <a:t>is</a:t>
            </a:r>
            <a:r>
              <a:rPr lang="fr-FR" sz="1800" b="1" dirty="0">
                <a:latin typeface="Arial Nova Light" panose="020B0304020202020204" pitchFamily="34" charset="0"/>
              </a:rPr>
              <a:t> </a:t>
            </a:r>
            <a:r>
              <a:rPr lang="fr-FR" sz="1800" b="1" dirty="0" err="1">
                <a:latin typeface="Arial Nova Light" panose="020B0304020202020204" pitchFamily="34" charset="0"/>
              </a:rPr>
              <a:t>Rocketbook</a:t>
            </a:r>
            <a:r>
              <a:rPr lang="fr-FR" sz="1800" b="1" dirty="0">
                <a:latin typeface="Arial Nova Light" panose="020B0304020202020204" pitchFamily="34" charset="0"/>
              </a:rPr>
              <a:t>? - </a:t>
            </a:r>
            <a:r>
              <a:rPr lang="fr-FR" sz="1800" b="1" dirty="0">
                <a:solidFill>
                  <a:schemeClr val="bg1">
                    <a:lumMod val="50000"/>
                  </a:schemeClr>
                </a:solidFill>
                <a:latin typeface="Arial Nova Light" panose="020B0304020202020204" pitchFamily="34" charset="0"/>
              </a:rPr>
              <a:t>Product</a:t>
            </a:r>
            <a:r>
              <a:rPr lang="fr-FR" sz="1800" b="1" dirty="0">
                <a:latin typeface="Arial Nova Light" panose="020B0304020202020204" pitchFamily="34" charset="0"/>
              </a:rPr>
              <a:t> </a:t>
            </a:r>
            <a:endParaRPr lang="en-US" sz="1800" b="1" dirty="0">
              <a:latin typeface="Arial Nova Light" panose="020B03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2A89DBF-7C2D-4CAE-A16C-240CAC7837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3810" y="1173415"/>
            <a:ext cx="3066798" cy="98164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290D138-AE3A-4BC4-B631-C7406E663E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0257" y="1046411"/>
            <a:ext cx="2848069" cy="3511685"/>
          </a:xfrm>
          <a:prstGeom prst="rect">
            <a:avLst/>
          </a:prstGeom>
        </p:spPr>
      </p:pic>
      <p:sp>
        <p:nvSpPr>
          <p:cNvPr id="14" name="Google Shape;385;p51">
            <a:extLst>
              <a:ext uri="{FF2B5EF4-FFF2-40B4-BE49-F238E27FC236}">
                <a16:creationId xmlns:a16="http://schemas.microsoft.com/office/drawing/2014/main" id="{E7679EC9-7CC2-4770-9815-AB2F138D5D9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962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3</a:t>
            </a:fld>
            <a:endParaRPr>
              <a:solidFill>
                <a:srgbClr val="999999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50B0C3D-F869-47A3-BD8B-59E0BA762216}"/>
              </a:ext>
            </a:extLst>
          </p:cNvPr>
          <p:cNvSpPr txBox="1"/>
          <p:nvPr/>
        </p:nvSpPr>
        <p:spPr>
          <a:xfrm>
            <a:off x="332725" y="1569842"/>
            <a:ext cx="241998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b="1" dirty="0">
                <a:latin typeface="Arial Nova Light" panose="020B0304020202020204" pitchFamily="34" charset="0"/>
              </a:rPr>
              <a:t>Reusable</a:t>
            </a:r>
            <a:r>
              <a:rPr lang="en-US" sz="1500" dirty="0">
                <a:latin typeface="Arial Nova Light" panose="020B0304020202020204" pitchFamily="34" charset="0"/>
              </a:rPr>
              <a:t> notebook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>
                <a:latin typeface="Arial Nova Light" panose="020B0304020202020204" pitchFamily="34" charset="0"/>
              </a:rPr>
              <a:t>Can be used with an </a:t>
            </a:r>
            <a:r>
              <a:rPr lang="en-US" sz="1500" b="1" dirty="0">
                <a:latin typeface="Arial Nova Light" panose="020B0304020202020204" pitchFamily="34" charset="0"/>
              </a:rPr>
              <a:t>erasable pen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>
                <a:latin typeface="Arial Nova Light" panose="020B0304020202020204" pitchFamily="34" charset="0"/>
              </a:rPr>
              <a:t>A </a:t>
            </a:r>
            <a:r>
              <a:rPr lang="en-US" sz="1500" b="1" dirty="0">
                <a:latin typeface="Arial Nova Light" panose="020B0304020202020204" pitchFamily="34" charset="0"/>
              </a:rPr>
              <a:t>QR code </a:t>
            </a:r>
            <a:r>
              <a:rPr lang="en-US" sz="1500" dirty="0">
                <a:latin typeface="Arial Nova Light" panose="020B0304020202020204" pitchFamily="34" charset="0"/>
              </a:rPr>
              <a:t>that allows you to scan your note page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>
                <a:latin typeface="Arial Nova Light" panose="020B0304020202020204" pitchFamily="34" charset="0"/>
              </a:rPr>
              <a:t>Send all your notes </a:t>
            </a:r>
            <a:r>
              <a:rPr lang="en-US" sz="1500" b="1" dirty="0">
                <a:latin typeface="Arial Nova Light" panose="020B0304020202020204" pitchFamily="34" charset="0"/>
              </a:rPr>
              <a:t>on the cloud </a:t>
            </a:r>
            <a:r>
              <a:rPr lang="en-US" sz="1500" dirty="0">
                <a:latin typeface="Arial Nova Light" panose="020B0304020202020204" pitchFamily="34" charset="0"/>
              </a:rPr>
              <a:t>(mail, drive, SMS etc.)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>
                <a:latin typeface="Arial Nova Light" panose="020B0304020202020204" pitchFamily="34" charset="0"/>
              </a:rPr>
              <a:t>Can be </a:t>
            </a:r>
            <a:r>
              <a:rPr lang="en-US" sz="1500" b="1" dirty="0">
                <a:latin typeface="Arial Nova Light" panose="020B0304020202020204" pitchFamily="34" charset="0"/>
              </a:rPr>
              <a:t>erased endlessly </a:t>
            </a:r>
            <a:r>
              <a:rPr lang="en-US" sz="1500" dirty="0">
                <a:latin typeface="Arial Nova Light" panose="020B0304020202020204" pitchFamily="34" charset="0"/>
              </a:rPr>
              <a:t>with water and cloth</a:t>
            </a:r>
            <a:endParaRPr lang="fr-FR" sz="1500" dirty="0"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520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82"/>
          <p:cNvSpPr txBox="1"/>
          <p:nvPr/>
        </p:nvSpPr>
        <p:spPr>
          <a:xfrm>
            <a:off x="2046866" y="1253728"/>
            <a:ext cx="20686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182"/>
          <p:cNvSpPr txBox="1"/>
          <p:nvPr/>
        </p:nvSpPr>
        <p:spPr>
          <a:xfrm>
            <a:off x="3812387" y="1318532"/>
            <a:ext cx="5035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182"/>
          <p:cNvSpPr txBox="1"/>
          <p:nvPr/>
        </p:nvSpPr>
        <p:spPr>
          <a:xfrm>
            <a:off x="2107445" y="1315241"/>
            <a:ext cx="1869975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2" name="Google Shape;1122;p1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4865" y="964733"/>
            <a:ext cx="7726391" cy="348890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3" name="Google Shape;1123;p182"/>
          <p:cNvGrpSpPr/>
          <p:nvPr/>
        </p:nvGrpSpPr>
        <p:grpSpPr>
          <a:xfrm>
            <a:off x="-10237" y="-13465"/>
            <a:ext cx="9152685" cy="5151328"/>
            <a:chOff x="-15241" y="-17954"/>
            <a:chExt cx="12207242" cy="6868437"/>
          </a:xfrm>
        </p:grpSpPr>
        <p:grpSp>
          <p:nvGrpSpPr>
            <p:cNvPr id="1124" name="Google Shape;1124;p182"/>
            <p:cNvGrpSpPr/>
            <p:nvPr/>
          </p:nvGrpSpPr>
          <p:grpSpPr>
            <a:xfrm>
              <a:off x="-15241" y="-17954"/>
              <a:ext cx="12207242" cy="6868437"/>
              <a:chOff x="-1" y="0"/>
              <a:chExt cx="12207242" cy="6868437"/>
            </a:xfrm>
          </p:grpSpPr>
          <p:pic>
            <p:nvPicPr>
              <p:cNvPr id="1125" name="Google Shape;1125;p182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1" y="0"/>
                <a:ext cx="12207242" cy="5715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26" name="Google Shape;1126;p182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 rot="10800000" flipH="1">
                <a:off x="-1" y="6688898"/>
                <a:ext cx="12192001" cy="179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27" name="Google Shape;1127;p182"/>
            <p:cNvPicPr preferRelativeResize="0"/>
            <p:nvPr/>
          </p:nvPicPr>
          <p:blipFill rotWithShape="1">
            <a:blip r:embed="rId5">
              <a:alphaModFix/>
            </a:blip>
            <a:srcRect l="13778"/>
            <a:stretch/>
          </p:blipFill>
          <p:spPr>
            <a:xfrm>
              <a:off x="505791" y="70778"/>
              <a:ext cx="2803099" cy="43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8" name="Google Shape;1128;p182"/>
            <p:cNvPicPr preferRelativeResize="0"/>
            <p:nvPr/>
          </p:nvPicPr>
          <p:blipFill rotWithShape="1">
            <a:blip r:embed="rId6">
              <a:alphaModFix/>
            </a:blip>
            <a:srcRect r="87108"/>
            <a:stretch/>
          </p:blipFill>
          <p:spPr>
            <a:xfrm>
              <a:off x="178103" y="46064"/>
              <a:ext cx="419098" cy="431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D8AB8F1A-3874-43AD-8442-C3EEC37C796B}"/>
              </a:ext>
            </a:extLst>
          </p:cNvPr>
          <p:cNvSpPr/>
          <p:nvPr/>
        </p:nvSpPr>
        <p:spPr>
          <a:xfrm>
            <a:off x="5028485" y="1234935"/>
            <a:ext cx="2473779" cy="2292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8BC811B-B61E-4FF2-929D-3B55114D8670}"/>
              </a:ext>
            </a:extLst>
          </p:cNvPr>
          <p:cNvSpPr txBox="1"/>
          <p:nvPr/>
        </p:nvSpPr>
        <p:spPr>
          <a:xfrm>
            <a:off x="5090849" y="1104034"/>
            <a:ext cx="36249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rgbClr val="9AC732"/>
                </a:solidFill>
                <a:latin typeface="Arial Black" panose="020B0A04020102020204" pitchFamily="34" charset="0"/>
              </a:rPr>
              <a:t>Write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0E97983-3DE3-4B5C-95CC-7DA31AE1CB74}"/>
              </a:ext>
            </a:extLst>
          </p:cNvPr>
          <p:cNvSpPr txBox="1"/>
          <p:nvPr/>
        </p:nvSpPr>
        <p:spPr>
          <a:xfrm>
            <a:off x="5090848" y="1774250"/>
            <a:ext cx="256358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 Nova Light" panose="020B0304020202020204" pitchFamily="34" charset="0"/>
              </a:rPr>
              <a:t>With your erasable pen</a:t>
            </a:r>
          </a:p>
          <a:p>
            <a:pPr marL="214313" lvl="0" indent="-214313">
              <a:buSzPts val="1600"/>
              <a:buFont typeface="Arial" panose="020B0604020202020204" pitchFamily="34" charset="0"/>
              <a:buChar char="•"/>
            </a:pPr>
            <a:r>
              <a:rPr lang="en-US" sz="1050" dirty="0">
                <a:latin typeface="Arial Nova Light" panose="020B0304020202020204" pitchFamily="34" charset="0"/>
                <a:sym typeface="Poppins"/>
              </a:rPr>
              <a:t>Make notes</a:t>
            </a:r>
          </a:p>
          <a:p>
            <a:pPr marL="214313" lvl="0" indent="-214313">
              <a:buSzPts val="1600"/>
              <a:buFont typeface="Arial" panose="020B0604020202020204" pitchFamily="34" charset="0"/>
              <a:buChar char="•"/>
            </a:pPr>
            <a:r>
              <a:rPr lang="en-US" sz="1050" dirty="0">
                <a:latin typeface="Arial Nova Light" panose="020B0304020202020204" pitchFamily="34" charset="0"/>
                <a:sym typeface="Poppins"/>
              </a:rPr>
              <a:t>Use the included Gel Pen for a traditional handwriting experience</a:t>
            </a:r>
          </a:p>
          <a:p>
            <a:endParaRPr lang="fr-FR" sz="1050" dirty="0">
              <a:latin typeface="Arial Nova Light" panose="020B0304020202020204" pitchFamily="34" charset="0"/>
            </a:endParaRPr>
          </a:p>
        </p:txBody>
      </p:sp>
      <p:sp>
        <p:nvSpPr>
          <p:cNvPr id="15" name="Google Shape;385;p51">
            <a:extLst>
              <a:ext uri="{FF2B5EF4-FFF2-40B4-BE49-F238E27FC236}">
                <a16:creationId xmlns:a16="http://schemas.microsoft.com/office/drawing/2014/main" id="{809C73DC-4758-48E8-B8B7-5375EEA792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962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4</a:t>
            </a:fld>
            <a:endParaRPr>
              <a:solidFill>
                <a:srgbClr val="999999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79A845-707B-4779-8D07-0D43A771BB1B}"/>
              </a:ext>
            </a:extLst>
          </p:cNvPr>
          <p:cNvSpPr/>
          <p:nvPr/>
        </p:nvSpPr>
        <p:spPr>
          <a:xfrm>
            <a:off x="4572001" y="1104034"/>
            <a:ext cx="456485" cy="3559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1B08CC7-A2B6-4379-BEB1-E9299F660BFB}"/>
              </a:ext>
            </a:extLst>
          </p:cNvPr>
          <p:cNvSpPr/>
          <p:nvPr/>
        </p:nvSpPr>
        <p:spPr>
          <a:xfrm>
            <a:off x="4540819" y="1110062"/>
            <a:ext cx="456485" cy="420641"/>
          </a:xfrm>
          <a:prstGeom prst="ellipse">
            <a:avLst/>
          </a:prstGeom>
          <a:solidFill>
            <a:srgbClr val="9AC732"/>
          </a:solidFill>
          <a:ln>
            <a:solidFill>
              <a:srgbClr val="9AC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8DAC664-BE7B-4DB3-B2BF-F3E2B31BB547}"/>
              </a:ext>
            </a:extLst>
          </p:cNvPr>
          <p:cNvCxnSpPr>
            <a:cxnSpLocks/>
          </p:cNvCxnSpPr>
          <p:nvPr/>
        </p:nvCxnSpPr>
        <p:spPr>
          <a:xfrm>
            <a:off x="4776204" y="1530703"/>
            <a:ext cx="0" cy="3158679"/>
          </a:xfrm>
          <a:prstGeom prst="line">
            <a:avLst/>
          </a:prstGeom>
          <a:ln>
            <a:solidFill>
              <a:srgbClr val="9AC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183"/>
          <p:cNvSpPr txBox="1"/>
          <p:nvPr/>
        </p:nvSpPr>
        <p:spPr>
          <a:xfrm>
            <a:off x="2046866" y="1253728"/>
            <a:ext cx="20686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5" name="Google Shape;1135;p183"/>
          <p:cNvSpPr txBox="1"/>
          <p:nvPr/>
        </p:nvSpPr>
        <p:spPr>
          <a:xfrm>
            <a:off x="2107445" y="1315241"/>
            <a:ext cx="1869975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38" name="Google Shape;1138;p183"/>
          <p:cNvGrpSpPr/>
          <p:nvPr/>
        </p:nvGrpSpPr>
        <p:grpSpPr>
          <a:xfrm>
            <a:off x="-10237" y="-13465"/>
            <a:ext cx="9152685" cy="5151328"/>
            <a:chOff x="-15241" y="-17954"/>
            <a:chExt cx="12207242" cy="6868437"/>
          </a:xfrm>
        </p:grpSpPr>
        <p:grpSp>
          <p:nvGrpSpPr>
            <p:cNvPr id="1139" name="Google Shape;1139;p183"/>
            <p:cNvGrpSpPr/>
            <p:nvPr/>
          </p:nvGrpSpPr>
          <p:grpSpPr>
            <a:xfrm>
              <a:off x="-15241" y="-17954"/>
              <a:ext cx="12207242" cy="6868437"/>
              <a:chOff x="-1" y="0"/>
              <a:chExt cx="12207242" cy="6868437"/>
            </a:xfrm>
          </p:grpSpPr>
          <p:pic>
            <p:nvPicPr>
              <p:cNvPr id="1140" name="Google Shape;1140;p183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1" y="0"/>
                <a:ext cx="12207242" cy="5715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41" name="Google Shape;1141;p183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10800000" flipH="1">
                <a:off x="-1" y="6688898"/>
                <a:ext cx="12192001" cy="179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42" name="Google Shape;1142;p183"/>
            <p:cNvPicPr preferRelativeResize="0"/>
            <p:nvPr/>
          </p:nvPicPr>
          <p:blipFill rotWithShape="1">
            <a:blip r:embed="rId4">
              <a:alphaModFix/>
            </a:blip>
            <a:srcRect l="13778"/>
            <a:stretch/>
          </p:blipFill>
          <p:spPr>
            <a:xfrm>
              <a:off x="505791" y="70778"/>
              <a:ext cx="2803099" cy="43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3" name="Google Shape;1143;p183"/>
            <p:cNvPicPr preferRelativeResize="0"/>
            <p:nvPr/>
          </p:nvPicPr>
          <p:blipFill rotWithShape="1">
            <a:blip r:embed="rId5">
              <a:alphaModFix/>
            </a:blip>
            <a:srcRect r="87108"/>
            <a:stretch/>
          </p:blipFill>
          <p:spPr>
            <a:xfrm>
              <a:off x="178103" y="46064"/>
              <a:ext cx="419098" cy="431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A3EA499-1075-44DF-94D8-62DE39D2BD3F}"/>
              </a:ext>
            </a:extLst>
          </p:cNvPr>
          <p:cNvSpPr/>
          <p:nvPr/>
        </p:nvSpPr>
        <p:spPr>
          <a:xfrm>
            <a:off x="4371376" y="1181033"/>
            <a:ext cx="4086591" cy="3245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C853B35-C679-4CD6-81B8-5181A7A7E129}"/>
              </a:ext>
            </a:extLst>
          </p:cNvPr>
          <p:cNvSpPr txBox="1"/>
          <p:nvPr/>
        </p:nvSpPr>
        <p:spPr>
          <a:xfrm>
            <a:off x="5059741" y="1083733"/>
            <a:ext cx="4920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rgbClr val="9AC732"/>
                </a:solidFill>
                <a:latin typeface="Arial Black" panose="020B0A04020102020204" pitchFamily="34" charset="0"/>
              </a:rPr>
              <a:t>Scan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CF3FE7A-646C-4814-8E8E-93B6A593DC9E}"/>
              </a:ext>
            </a:extLst>
          </p:cNvPr>
          <p:cNvSpPr txBox="1"/>
          <p:nvPr/>
        </p:nvSpPr>
        <p:spPr>
          <a:xfrm>
            <a:off x="4960307" y="1786871"/>
            <a:ext cx="398465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dirty="0">
                <a:latin typeface="Arial Nova Light" panose="020B0304020202020204" pitchFamily="34" charset="0"/>
              </a:rPr>
              <a:t>Download the "Rocketbook" application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latin typeface="Arial Nova Light" panose="020B0304020202020204" pitchFamily="34" charset="0"/>
              </a:rPr>
              <a:t>Scan your notes</a:t>
            </a:r>
            <a:r>
              <a:rPr lang="en-US" sz="1050" dirty="0">
                <a:latin typeface="Arial Nova Light" panose="020B0304020202020204" pitchFamily="34" charset="0"/>
              </a:rPr>
              <a:t>: In an instant, the application scans your handwritten notes </a:t>
            </a:r>
            <a:endParaRPr lang="fr-FR" sz="1050" dirty="0">
              <a:latin typeface="Arial Nova Light" panose="020B0304020202020204" pitchFamily="34" charset="0"/>
            </a:endParaRPr>
          </a:p>
        </p:txBody>
      </p:sp>
      <p:sp>
        <p:nvSpPr>
          <p:cNvPr id="15" name="Google Shape;385;p51">
            <a:extLst>
              <a:ext uri="{FF2B5EF4-FFF2-40B4-BE49-F238E27FC236}">
                <a16:creationId xmlns:a16="http://schemas.microsoft.com/office/drawing/2014/main" id="{06492261-B2AB-4DFC-9B8E-EC67E7D254E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962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5</a:t>
            </a:fld>
            <a:endParaRPr>
              <a:solidFill>
                <a:srgbClr val="999999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6A3CD34-9F82-4CAE-9EF6-585BB669E7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7760" y="2939001"/>
            <a:ext cx="2143079" cy="1042102"/>
          </a:xfrm>
          <a:prstGeom prst="rect">
            <a:avLst/>
          </a:prstGeom>
        </p:spPr>
      </p:pic>
      <p:pic>
        <p:nvPicPr>
          <p:cNvPr id="17" name="Google Shape;1155;p184">
            <a:extLst>
              <a:ext uri="{FF2B5EF4-FFF2-40B4-BE49-F238E27FC236}">
                <a16:creationId xmlns:a16="http://schemas.microsoft.com/office/drawing/2014/main" id="{FF9B3E37-5747-4F3D-9158-9803FDAAFF23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1793" y="840471"/>
            <a:ext cx="4293340" cy="370617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412AA11-C89F-4258-AB4D-F05469445FC7}"/>
              </a:ext>
            </a:extLst>
          </p:cNvPr>
          <p:cNvSpPr/>
          <p:nvPr/>
        </p:nvSpPr>
        <p:spPr>
          <a:xfrm>
            <a:off x="615977" y="4348104"/>
            <a:ext cx="2547257" cy="19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2705B1F3-B12C-490C-9DF3-8B904A3C1B09}"/>
              </a:ext>
            </a:extLst>
          </p:cNvPr>
          <p:cNvSpPr/>
          <p:nvPr/>
        </p:nvSpPr>
        <p:spPr>
          <a:xfrm>
            <a:off x="4454959" y="1163532"/>
            <a:ext cx="456485" cy="420641"/>
          </a:xfrm>
          <a:prstGeom prst="ellipse">
            <a:avLst/>
          </a:prstGeom>
          <a:solidFill>
            <a:srgbClr val="9AC732"/>
          </a:solidFill>
          <a:ln>
            <a:solidFill>
              <a:srgbClr val="9AC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2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C13A801-776A-45ED-90CD-76F7FD6F8755}"/>
              </a:ext>
            </a:extLst>
          </p:cNvPr>
          <p:cNvCxnSpPr>
            <a:cxnSpLocks/>
          </p:cNvCxnSpPr>
          <p:nvPr/>
        </p:nvCxnSpPr>
        <p:spPr>
          <a:xfrm>
            <a:off x="4683335" y="1584173"/>
            <a:ext cx="0" cy="3158679"/>
          </a:xfrm>
          <a:prstGeom prst="line">
            <a:avLst/>
          </a:prstGeom>
          <a:ln>
            <a:solidFill>
              <a:srgbClr val="9AC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76A23C8-ABF5-DE70-4B14-57080CD0B6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5271" y="2836125"/>
            <a:ext cx="762653" cy="135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1136;p183">
            <a:extLst>
              <a:ext uri="{FF2B5EF4-FFF2-40B4-BE49-F238E27FC236}">
                <a16:creationId xmlns:a16="http://schemas.microsoft.com/office/drawing/2014/main" id="{8DFBBD59-EE90-413C-A0DA-3A9D083804A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420" y="1234936"/>
            <a:ext cx="8313161" cy="2981666"/>
          </a:xfrm>
          <a:prstGeom prst="rect">
            <a:avLst/>
          </a:prstGeom>
          <a:noFill/>
          <a:ln>
            <a:noFill/>
          </a:ln>
        </p:spPr>
      </p:pic>
      <p:sp>
        <p:nvSpPr>
          <p:cNvPr id="1151" name="Google Shape;1151;p184"/>
          <p:cNvSpPr txBox="1"/>
          <p:nvPr/>
        </p:nvSpPr>
        <p:spPr>
          <a:xfrm>
            <a:off x="4291267" y="1240183"/>
            <a:ext cx="3028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184"/>
          <p:cNvSpPr txBox="1"/>
          <p:nvPr/>
        </p:nvSpPr>
        <p:spPr>
          <a:xfrm>
            <a:off x="4265817" y="646010"/>
            <a:ext cx="3028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56" name="Google Shape;1156;p184"/>
          <p:cNvGrpSpPr/>
          <p:nvPr/>
        </p:nvGrpSpPr>
        <p:grpSpPr>
          <a:xfrm>
            <a:off x="-10237" y="-13465"/>
            <a:ext cx="9152685" cy="5156965"/>
            <a:chOff x="-15241" y="-17954"/>
            <a:chExt cx="12207242" cy="6868437"/>
          </a:xfrm>
        </p:grpSpPr>
        <p:grpSp>
          <p:nvGrpSpPr>
            <p:cNvPr id="1157" name="Google Shape;1157;p184"/>
            <p:cNvGrpSpPr/>
            <p:nvPr/>
          </p:nvGrpSpPr>
          <p:grpSpPr>
            <a:xfrm>
              <a:off x="-15241" y="-17954"/>
              <a:ext cx="12207242" cy="6868437"/>
              <a:chOff x="-1" y="0"/>
              <a:chExt cx="12207242" cy="6868437"/>
            </a:xfrm>
          </p:grpSpPr>
          <p:pic>
            <p:nvPicPr>
              <p:cNvPr id="1158" name="Google Shape;1158;p184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1" y="0"/>
                <a:ext cx="12207242" cy="5715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59" name="Google Shape;1159;p184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 rot="10800000" flipH="1">
                <a:off x="-1" y="6688898"/>
                <a:ext cx="12192001" cy="179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60" name="Google Shape;1160;p184"/>
            <p:cNvPicPr preferRelativeResize="0"/>
            <p:nvPr/>
          </p:nvPicPr>
          <p:blipFill rotWithShape="1">
            <a:blip r:embed="rId5">
              <a:alphaModFix/>
            </a:blip>
            <a:srcRect l="13778"/>
            <a:stretch/>
          </p:blipFill>
          <p:spPr>
            <a:xfrm>
              <a:off x="505791" y="70778"/>
              <a:ext cx="2803099" cy="43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1" name="Google Shape;1161;p184"/>
            <p:cNvPicPr preferRelativeResize="0"/>
            <p:nvPr/>
          </p:nvPicPr>
          <p:blipFill rotWithShape="1">
            <a:blip r:embed="rId6">
              <a:alphaModFix/>
            </a:blip>
            <a:srcRect r="87108"/>
            <a:stretch/>
          </p:blipFill>
          <p:spPr>
            <a:xfrm>
              <a:off x="178103" y="46064"/>
              <a:ext cx="419098" cy="431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263DA87F-8576-4386-B903-FA9138BFE260}"/>
              </a:ext>
            </a:extLst>
          </p:cNvPr>
          <p:cNvSpPr/>
          <p:nvPr/>
        </p:nvSpPr>
        <p:spPr>
          <a:xfrm>
            <a:off x="280210" y="4307551"/>
            <a:ext cx="3139771" cy="33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24" name="Google Shape;385;p51">
            <a:extLst>
              <a:ext uri="{FF2B5EF4-FFF2-40B4-BE49-F238E27FC236}">
                <a16:creationId xmlns:a16="http://schemas.microsoft.com/office/drawing/2014/main" id="{ED99EEC2-A9BF-43B8-B27D-474534E4AA9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962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6</a:t>
            </a:fld>
            <a:endParaRPr>
              <a:solidFill>
                <a:srgbClr val="999999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92A5D90D-E0C8-43F9-8C16-8A8CE2786BB8}"/>
              </a:ext>
            </a:extLst>
          </p:cNvPr>
          <p:cNvSpPr/>
          <p:nvPr/>
        </p:nvSpPr>
        <p:spPr>
          <a:xfrm>
            <a:off x="4219511" y="1231842"/>
            <a:ext cx="456485" cy="420641"/>
          </a:xfrm>
          <a:prstGeom prst="ellipse">
            <a:avLst/>
          </a:prstGeom>
          <a:solidFill>
            <a:srgbClr val="9AC732"/>
          </a:solidFill>
          <a:ln>
            <a:solidFill>
              <a:srgbClr val="9AC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0A877BB5-667C-451C-BD36-03FED465F784}"/>
              </a:ext>
            </a:extLst>
          </p:cNvPr>
          <p:cNvCxnSpPr>
            <a:cxnSpLocks/>
          </p:cNvCxnSpPr>
          <p:nvPr/>
        </p:nvCxnSpPr>
        <p:spPr>
          <a:xfrm>
            <a:off x="4447753" y="1652483"/>
            <a:ext cx="0" cy="3158679"/>
          </a:xfrm>
          <a:prstGeom prst="line">
            <a:avLst/>
          </a:prstGeom>
          <a:ln>
            <a:solidFill>
              <a:srgbClr val="9AC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7E6EDEC-823D-4114-9849-008960ECDE58}"/>
              </a:ext>
            </a:extLst>
          </p:cNvPr>
          <p:cNvSpPr/>
          <p:nvPr/>
        </p:nvSpPr>
        <p:spPr>
          <a:xfrm>
            <a:off x="4696248" y="1293219"/>
            <a:ext cx="3600440" cy="2979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AE0D7E8-053B-492D-AF90-D3A1FE2C12D9}"/>
              </a:ext>
            </a:extLst>
          </p:cNvPr>
          <p:cNvSpPr txBox="1"/>
          <p:nvPr/>
        </p:nvSpPr>
        <p:spPr>
          <a:xfrm>
            <a:off x="4694346" y="1807592"/>
            <a:ext cx="3602342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latin typeface="Arial Nova Light" panose="020B0304020202020204" pitchFamily="34" charset="0"/>
              </a:rPr>
              <a:t>Connect your symbols </a:t>
            </a:r>
            <a:r>
              <a:rPr lang="en-US" sz="1050" dirty="0">
                <a:latin typeface="Arial Nova Light" panose="020B0304020202020204" pitchFamily="34" charset="0"/>
              </a:rPr>
              <a:t>to Google Drive, Evernote, Dropbox, OneDrive, OneNote, Slack, Box, iCloud, iMessage, or your email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dirty="0">
                <a:latin typeface="Arial Nova Light" panose="020B0304020202020204" pitchFamily="34" charset="0"/>
              </a:rPr>
              <a:t>Mark the symbol on the pages of your Rocketbook that you want to send </a:t>
            </a:r>
          </a:p>
          <a:p>
            <a:endParaRPr lang="fr-FR" sz="1050" dirty="0">
              <a:latin typeface="Arial Nova Light" panose="020B03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BDCC381-2029-40E4-9D1F-1B678FBBB5F5}"/>
              </a:ext>
            </a:extLst>
          </p:cNvPr>
          <p:cNvSpPr txBox="1"/>
          <p:nvPr/>
        </p:nvSpPr>
        <p:spPr>
          <a:xfrm>
            <a:off x="4800559" y="1191886"/>
            <a:ext cx="4920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rgbClr val="9AC732"/>
                </a:solidFill>
                <a:latin typeface="Arial Black" panose="020B0A04020102020204" pitchFamily="34" charset="0"/>
              </a:rPr>
              <a:t>Share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FB75E9-3725-42A0-B1D3-2A62C3D036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027" y="2823378"/>
            <a:ext cx="3363840" cy="1341721"/>
          </a:xfrm>
          <a:prstGeom prst="rect">
            <a:avLst/>
          </a:prstGeom>
        </p:spPr>
      </p:pic>
      <p:sp>
        <p:nvSpPr>
          <p:cNvPr id="33" name="Google Shape;222;p42">
            <a:extLst>
              <a:ext uri="{FF2B5EF4-FFF2-40B4-BE49-F238E27FC236}">
                <a16:creationId xmlns:a16="http://schemas.microsoft.com/office/drawing/2014/main" id="{4097691F-8A27-4231-B235-C586D45F0374}"/>
              </a:ext>
            </a:extLst>
          </p:cNvPr>
          <p:cNvSpPr/>
          <p:nvPr/>
        </p:nvSpPr>
        <p:spPr>
          <a:xfrm rot="5400000">
            <a:off x="1949545" y="2289758"/>
            <a:ext cx="497400" cy="69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FCC5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184"/>
          <p:cNvSpPr txBox="1"/>
          <p:nvPr/>
        </p:nvSpPr>
        <p:spPr>
          <a:xfrm>
            <a:off x="4291267" y="1240183"/>
            <a:ext cx="3028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184"/>
          <p:cNvSpPr txBox="1"/>
          <p:nvPr/>
        </p:nvSpPr>
        <p:spPr>
          <a:xfrm>
            <a:off x="4265817" y="646010"/>
            <a:ext cx="302850" cy="2769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31" tIns="34275" rIns="68531" bIns="34275" anchor="t" anchorCtr="0">
            <a:noAutofit/>
          </a:bodyPr>
          <a:lstStyle/>
          <a:p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56" name="Google Shape;1156;p184"/>
          <p:cNvGrpSpPr/>
          <p:nvPr/>
        </p:nvGrpSpPr>
        <p:grpSpPr>
          <a:xfrm>
            <a:off x="-10237" y="-13465"/>
            <a:ext cx="9152685" cy="5156965"/>
            <a:chOff x="-15241" y="-17954"/>
            <a:chExt cx="12207242" cy="6868437"/>
          </a:xfrm>
        </p:grpSpPr>
        <p:grpSp>
          <p:nvGrpSpPr>
            <p:cNvPr id="1157" name="Google Shape;1157;p184"/>
            <p:cNvGrpSpPr/>
            <p:nvPr/>
          </p:nvGrpSpPr>
          <p:grpSpPr>
            <a:xfrm>
              <a:off x="-15241" y="-17954"/>
              <a:ext cx="12207242" cy="6868437"/>
              <a:chOff x="-1" y="0"/>
              <a:chExt cx="12207242" cy="6868437"/>
            </a:xfrm>
          </p:grpSpPr>
          <p:pic>
            <p:nvPicPr>
              <p:cNvPr id="1158" name="Google Shape;1158;p18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1" y="0"/>
                <a:ext cx="12207242" cy="5715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59" name="Google Shape;1159;p184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10800000" flipH="1">
                <a:off x="-1" y="6688898"/>
                <a:ext cx="12192001" cy="179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60" name="Google Shape;1160;p184"/>
            <p:cNvPicPr preferRelativeResize="0"/>
            <p:nvPr/>
          </p:nvPicPr>
          <p:blipFill rotWithShape="1">
            <a:blip r:embed="rId4">
              <a:alphaModFix/>
            </a:blip>
            <a:srcRect l="13778"/>
            <a:stretch/>
          </p:blipFill>
          <p:spPr>
            <a:xfrm>
              <a:off x="505791" y="70778"/>
              <a:ext cx="2803099" cy="43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1" name="Google Shape;1161;p184"/>
            <p:cNvPicPr preferRelativeResize="0"/>
            <p:nvPr/>
          </p:nvPicPr>
          <p:blipFill rotWithShape="1">
            <a:blip r:embed="rId5">
              <a:alphaModFix/>
            </a:blip>
            <a:srcRect r="87108"/>
            <a:stretch/>
          </p:blipFill>
          <p:spPr>
            <a:xfrm>
              <a:off x="178103" y="46064"/>
              <a:ext cx="419098" cy="431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263DA87F-8576-4386-B903-FA9138BFE260}"/>
              </a:ext>
            </a:extLst>
          </p:cNvPr>
          <p:cNvSpPr/>
          <p:nvPr/>
        </p:nvSpPr>
        <p:spPr>
          <a:xfrm>
            <a:off x="280210" y="4307551"/>
            <a:ext cx="3139771" cy="33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24" name="Google Shape;385;p51">
            <a:extLst>
              <a:ext uri="{FF2B5EF4-FFF2-40B4-BE49-F238E27FC236}">
                <a16:creationId xmlns:a16="http://schemas.microsoft.com/office/drawing/2014/main" id="{ED99EEC2-A9BF-43B8-B27D-474534E4AA9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962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>
                <a:solidFill>
                  <a:srgbClr val="999999"/>
                </a:solidFill>
              </a:rPr>
              <a:pPr/>
              <a:t>7</a:t>
            </a:fld>
            <a:endParaRPr>
              <a:solidFill>
                <a:srgbClr val="999999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92A5D90D-E0C8-43F9-8C16-8A8CE2786BB8}"/>
              </a:ext>
            </a:extLst>
          </p:cNvPr>
          <p:cNvSpPr/>
          <p:nvPr/>
        </p:nvSpPr>
        <p:spPr>
          <a:xfrm>
            <a:off x="4219511" y="1231842"/>
            <a:ext cx="456485" cy="420641"/>
          </a:xfrm>
          <a:prstGeom prst="ellipse">
            <a:avLst/>
          </a:prstGeom>
          <a:solidFill>
            <a:srgbClr val="9AC732"/>
          </a:solidFill>
          <a:ln>
            <a:solidFill>
              <a:srgbClr val="9AC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4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0A877BB5-667C-451C-BD36-03FED465F784}"/>
              </a:ext>
            </a:extLst>
          </p:cNvPr>
          <p:cNvCxnSpPr>
            <a:cxnSpLocks/>
          </p:cNvCxnSpPr>
          <p:nvPr/>
        </p:nvCxnSpPr>
        <p:spPr>
          <a:xfrm>
            <a:off x="4447753" y="1652483"/>
            <a:ext cx="0" cy="3158679"/>
          </a:xfrm>
          <a:prstGeom prst="line">
            <a:avLst/>
          </a:prstGeom>
          <a:ln>
            <a:solidFill>
              <a:srgbClr val="9AC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97E6EDEC-823D-4114-9849-008960ECDE58}"/>
              </a:ext>
            </a:extLst>
          </p:cNvPr>
          <p:cNvSpPr/>
          <p:nvPr/>
        </p:nvSpPr>
        <p:spPr>
          <a:xfrm>
            <a:off x="4696248" y="1327570"/>
            <a:ext cx="3600440" cy="2979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5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AE0D7E8-053B-492D-AF90-D3A1FE2C12D9}"/>
              </a:ext>
            </a:extLst>
          </p:cNvPr>
          <p:cNvSpPr txBox="1"/>
          <p:nvPr/>
        </p:nvSpPr>
        <p:spPr>
          <a:xfrm>
            <a:off x="4694346" y="1807592"/>
            <a:ext cx="36023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dirty="0">
                <a:latin typeface="Arial Nova Light" panose="020B0304020202020204" pitchFamily="34" charset="0"/>
              </a:rPr>
              <a:t>Erase your Rocketbook pages with a little water and the included </a:t>
            </a:r>
            <a:r>
              <a:rPr lang="en-US" sz="1050" dirty="0" err="1">
                <a:latin typeface="Arial Nova Light" panose="020B0304020202020204" pitchFamily="34" charset="0"/>
              </a:rPr>
              <a:t>microfibre</a:t>
            </a:r>
            <a:r>
              <a:rPr lang="en-US" sz="1050" dirty="0">
                <a:latin typeface="Arial Nova Light" panose="020B0304020202020204" pitchFamily="34" charset="0"/>
              </a:rPr>
              <a:t> cloth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050" b="1" dirty="0">
                <a:latin typeface="Arial Nova Light" panose="020B0304020202020204" pitchFamily="34" charset="0"/>
              </a:rPr>
              <a:t>Everything disappears and you can reuse your notebook over and over again </a:t>
            </a:r>
            <a:endParaRPr lang="fr-FR" sz="1050" b="1" dirty="0">
              <a:latin typeface="Arial Nova Light" panose="020B0304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BDCC381-2029-40E4-9D1F-1B678FBBB5F5}"/>
              </a:ext>
            </a:extLst>
          </p:cNvPr>
          <p:cNvSpPr txBox="1"/>
          <p:nvPr/>
        </p:nvSpPr>
        <p:spPr>
          <a:xfrm>
            <a:off x="4800559" y="1191886"/>
            <a:ext cx="4920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 err="1">
                <a:solidFill>
                  <a:srgbClr val="9AC732"/>
                </a:solidFill>
                <a:latin typeface="Arial Black" panose="020B0A04020102020204" pitchFamily="34" charset="0"/>
              </a:rPr>
              <a:t>Reuse</a:t>
            </a:r>
            <a:endParaRPr lang="fr-FR" sz="3000" b="1" dirty="0">
              <a:solidFill>
                <a:srgbClr val="9AC732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arnet de notes Rocketbook Everlast réutilisable &amp;amp; intelligent – A6">
            <a:extLst>
              <a:ext uri="{FF2B5EF4-FFF2-40B4-BE49-F238E27FC236}">
                <a16:creationId xmlns:a16="http://schemas.microsoft.com/office/drawing/2014/main" id="{D66269A3-8C7C-418B-B4D9-0968A4A99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39" y="1267286"/>
            <a:ext cx="3214688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770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1c089134b27_0_180"/>
          <p:cNvSpPr txBox="1">
            <a:spLocks noGrp="1"/>
          </p:cNvSpPr>
          <p:nvPr>
            <p:ph type="title"/>
          </p:nvPr>
        </p:nvSpPr>
        <p:spPr>
          <a:xfrm>
            <a:off x="257225" y="142425"/>
            <a:ext cx="84594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Rocketbook benefits</a:t>
            </a:r>
            <a:endParaRPr dirty="0"/>
          </a:p>
        </p:txBody>
      </p:sp>
      <p:sp>
        <p:nvSpPr>
          <p:cNvPr id="677" name="Google Shape;677;g1c089134b27_0_180"/>
          <p:cNvSpPr txBox="1"/>
          <p:nvPr/>
        </p:nvSpPr>
        <p:spPr>
          <a:xfrm>
            <a:off x="628650" y="910637"/>
            <a:ext cx="7886700" cy="4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			     OFFERS COMPELLING BENEFITS </a:t>
            </a:r>
            <a:br>
              <a:rPr lang="en" sz="2300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</a:br>
            <a:r>
              <a:rPr lang="en" sz="2300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TO BOTH CONSUMERS AND RETAILERS</a:t>
            </a:r>
            <a:br>
              <a:rPr lang="en" sz="2300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</a:br>
            <a:br>
              <a:rPr lang="en" sz="2300" dirty="0">
                <a:solidFill>
                  <a:srgbClr val="363935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</a:br>
            <a:endParaRPr sz="2300" dirty="0">
              <a:solidFill>
                <a:srgbClr val="363935"/>
              </a:solidFill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grpSp>
        <p:nvGrpSpPr>
          <p:cNvPr id="678" name="Google Shape;678;g1c089134b27_0_180"/>
          <p:cNvGrpSpPr/>
          <p:nvPr/>
        </p:nvGrpSpPr>
        <p:grpSpPr>
          <a:xfrm>
            <a:off x="2371888" y="1601145"/>
            <a:ext cx="5783459" cy="2943016"/>
            <a:chOff x="3589257" y="2457039"/>
            <a:chExt cx="8037047" cy="4089795"/>
          </a:xfrm>
        </p:grpSpPr>
        <p:sp>
          <p:nvSpPr>
            <p:cNvPr id="679" name="Google Shape;679;g1c089134b27_0_180"/>
            <p:cNvSpPr/>
            <p:nvPr/>
          </p:nvSpPr>
          <p:spPr>
            <a:xfrm>
              <a:off x="4059235" y="2457039"/>
              <a:ext cx="6840000" cy="773700"/>
            </a:xfrm>
            <a:prstGeom prst="roundRect">
              <a:avLst>
                <a:gd name="adj" fmla="val 50000"/>
              </a:avLst>
            </a:prstGeom>
            <a:solidFill>
              <a:srgbClr val="A3CD39"/>
            </a:solidFill>
            <a:ln>
              <a:noFill/>
            </a:ln>
          </p:spPr>
          <p:txBody>
            <a:bodyPr spcFirstLastPara="1" wrap="square" lIns="621000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i="0" u="none" strike="noStrike" cap="none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INNOVATIVE AND FORWARD THINKING - </a:t>
              </a:r>
              <a:br>
                <a:rPr lang="en" sz="1200" b="1" i="0" u="none" strike="noStrike" cap="none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</a:br>
              <a:r>
                <a:rPr lang="en" sz="1200" b="1" i="0" u="none" strike="noStrike" cap="none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WITH DIGITAL CONNECTIVITY</a:t>
              </a:r>
              <a:endParaRPr sz="1100" dirty="0"/>
            </a:p>
          </p:txBody>
        </p:sp>
        <p:sp>
          <p:nvSpPr>
            <p:cNvPr id="680" name="Google Shape;680;g1c089134b27_0_180"/>
            <p:cNvSpPr/>
            <p:nvPr/>
          </p:nvSpPr>
          <p:spPr>
            <a:xfrm>
              <a:off x="4363441" y="3286063"/>
              <a:ext cx="6840000" cy="773700"/>
            </a:xfrm>
            <a:prstGeom prst="roundRect">
              <a:avLst>
                <a:gd name="adj" fmla="val 50000"/>
              </a:avLst>
            </a:prstGeom>
            <a:solidFill>
              <a:srgbClr val="A3CD39"/>
            </a:solidFill>
            <a:ln>
              <a:noFill/>
            </a:ln>
          </p:spPr>
          <p:txBody>
            <a:bodyPr spcFirstLastPara="1" wrap="square" lIns="621000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ENDLESSLY REUSABLE - ELIMINATES WASTE </a:t>
              </a:r>
              <a:b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</a:b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FROM SINGLE USE PAPER</a:t>
              </a:r>
              <a:endParaRPr sz="1100" dirty="0"/>
            </a:p>
          </p:txBody>
        </p:sp>
        <p:sp>
          <p:nvSpPr>
            <p:cNvPr id="681" name="Google Shape;681;g1c089134b27_0_180"/>
            <p:cNvSpPr/>
            <p:nvPr/>
          </p:nvSpPr>
          <p:spPr>
            <a:xfrm>
              <a:off x="3589257" y="4115087"/>
              <a:ext cx="6840000" cy="773700"/>
            </a:xfrm>
            <a:prstGeom prst="roundRect">
              <a:avLst>
                <a:gd name="adj" fmla="val 50000"/>
              </a:avLst>
            </a:prstGeom>
            <a:solidFill>
              <a:srgbClr val="A3CD39"/>
            </a:solidFill>
            <a:ln>
              <a:noFill/>
            </a:ln>
          </p:spPr>
          <p:txBody>
            <a:bodyPr spcFirstLastPara="1" wrap="square" lIns="621000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DRIVES INCREMENTAL SALES -</a:t>
              </a:r>
              <a:b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</a:b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TO THE STATIONERY CATEGORY</a:t>
              </a:r>
              <a:endParaRPr sz="1100" dirty="0"/>
            </a:p>
          </p:txBody>
        </p:sp>
        <p:sp>
          <p:nvSpPr>
            <p:cNvPr id="682" name="Google Shape;682;g1c089134b27_0_180"/>
            <p:cNvSpPr/>
            <p:nvPr/>
          </p:nvSpPr>
          <p:spPr>
            <a:xfrm>
              <a:off x="4786304" y="4944112"/>
              <a:ext cx="6840000" cy="773700"/>
            </a:xfrm>
            <a:prstGeom prst="roundRect">
              <a:avLst>
                <a:gd name="adj" fmla="val 50000"/>
              </a:avLst>
            </a:prstGeom>
            <a:solidFill>
              <a:srgbClr val="A3CD39"/>
            </a:solidFill>
            <a:ln>
              <a:noFill/>
            </a:ln>
          </p:spPr>
          <p:txBody>
            <a:bodyPr spcFirstLastPara="1" wrap="square" lIns="621000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CREATES A NEW PREMIUM CATEGORY -</a:t>
              </a:r>
              <a:b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</a:b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FOR RETAILERS</a:t>
              </a:r>
              <a:endParaRPr sz="1100" dirty="0"/>
            </a:p>
          </p:txBody>
        </p:sp>
        <p:sp>
          <p:nvSpPr>
            <p:cNvPr id="683" name="Google Shape;683;g1c089134b27_0_180"/>
            <p:cNvSpPr/>
            <p:nvPr/>
          </p:nvSpPr>
          <p:spPr>
            <a:xfrm>
              <a:off x="4083269" y="5773134"/>
              <a:ext cx="6840000" cy="773700"/>
            </a:xfrm>
            <a:prstGeom prst="roundRect">
              <a:avLst>
                <a:gd name="adj" fmla="val 50000"/>
              </a:avLst>
            </a:prstGeom>
            <a:solidFill>
              <a:srgbClr val="A3CD39"/>
            </a:solidFill>
            <a:ln>
              <a:noFill/>
            </a:ln>
          </p:spPr>
          <p:txBody>
            <a:bodyPr spcFirstLastPara="1" wrap="square" lIns="621000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A GREAT WAY TO DRIVE STATIONERY SALES -</a:t>
              </a:r>
              <a:b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</a:br>
              <a:r>
                <a:rPr lang="en" sz="1200" b="1" dirty="0">
                  <a:solidFill>
                    <a:srgbClr val="FFFFFF"/>
                  </a:solidFill>
                  <a:latin typeface="Raleway Medium"/>
                  <a:ea typeface="Raleway Medium"/>
                  <a:cs typeface="Raleway Medium"/>
                  <a:sym typeface="Raleway Medium"/>
                </a:rPr>
                <a:t>ALL YEAR ROUND</a:t>
              </a:r>
              <a:endParaRPr sz="11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1bd12e42996_0_0"/>
          <p:cNvSpPr txBox="1">
            <a:spLocks noGrp="1"/>
          </p:cNvSpPr>
          <p:nvPr>
            <p:ph type="title"/>
          </p:nvPr>
        </p:nvSpPr>
        <p:spPr>
          <a:xfrm>
            <a:off x="699935" y="242791"/>
            <a:ext cx="5949000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" sz="2300" dirty="0">
                <a:solidFill>
                  <a:srgbClr val="7F7F7F"/>
                </a:solidFill>
                <a:latin typeface="Montserrat"/>
                <a:sym typeface="Montserrat"/>
              </a:rPr>
              <a:t>Consumer profile</a:t>
            </a:r>
            <a:endParaRPr sz="9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9CC781E-7822-423B-692B-B1AB731DD6EA}"/>
              </a:ext>
            </a:extLst>
          </p:cNvPr>
          <p:cNvGrpSpPr/>
          <p:nvPr/>
        </p:nvGrpSpPr>
        <p:grpSpPr>
          <a:xfrm>
            <a:off x="1456038" y="1305867"/>
            <a:ext cx="6205273" cy="2223657"/>
            <a:chOff x="1456038" y="1505651"/>
            <a:chExt cx="6205273" cy="2223657"/>
          </a:xfrm>
        </p:grpSpPr>
        <p:pic>
          <p:nvPicPr>
            <p:cNvPr id="429" name="Google Shape;429;g1bd12e42996_0_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1846004">
              <a:off x="4958770" y="1622440"/>
              <a:ext cx="840051" cy="840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g1bd12e42996_0_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169098" y="1574186"/>
              <a:ext cx="1056457" cy="7522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g1bd12e42996_0_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554463" y="1756625"/>
              <a:ext cx="949791" cy="684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4" name="Google Shape;434;g1bd12e42996_0_0"/>
            <p:cNvSpPr txBox="1"/>
            <p:nvPr/>
          </p:nvSpPr>
          <p:spPr>
            <a:xfrm rot="-255706">
              <a:off x="6635301" y="1880327"/>
              <a:ext cx="250292" cy="2493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endParaRPr sz="2200" b="0" i="0" u="none" strike="noStrike" cap="none">
                <a:solidFill>
                  <a:srgbClr val="0B5394"/>
                </a:solidFill>
                <a:latin typeface="Caveat"/>
                <a:ea typeface="Caveat"/>
                <a:cs typeface="Caveat"/>
                <a:sym typeface="Caveat"/>
              </a:endParaRPr>
            </a:p>
          </p:txBody>
        </p:sp>
        <p:sp>
          <p:nvSpPr>
            <p:cNvPr id="437" name="Google Shape;437;g1bd12e42996_0_0"/>
            <p:cNvSpPr/>
            <p:nvPr/>
          </p:nvSpPr>
          <p:spPr>
            <a:xfrm rot="201583">
              <a:off x="6012978" y="1505651"/>
              <a:ext cx="1648333" cy="1028369"/>
            </a:xfrm>
            <a:prstGeom prst="roundRect">
              <a:avLst>
                <a:gd name="adj" fmla="val 6494"/>
              </a:avLst>
            </a:prstGeom>
            <a:solidFill>
              <a:srgbClr val="FFFFFF"/>
            </a:solidFill>
            <a:ln w="38100" cap="flat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z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38" name="Google Shape;438;g1bd12e42996_0_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 rot="201904">
              <a:off x="6087494" y="1550061"/>
              <a:ext cx="1541830" cy="673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9" name="Google Shape;439;g1bd12e42996_0_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 rot="201907">
              <a:off x="6223869" y="1546031"/>
              <a:ext cx="1221558" cy="8544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3" name="Google Shape;443;g1bd12e42996_0_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334883">
              <a:off x="2464440" y="1781111"/>
              <a:ext cx="620453" cy="6956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4" name="Google Shape;444;g1bd12e42996_0_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 rot="-375253">
              <a:off x="1456038" y="1796295"/>
              <a:ext cx="587833" cy="6243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g1bd12e42996_0_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921872" y="1647968"/>
              <a:ext cx="744320" cy="8757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6" name="Google Shape;446;g1bd12e42996_0_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 rot="-183853">
              <a:off x="1871084" y="1967242"/>
              <a:ext cx="320876" cy="50164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7" name="Google Shape;467;g1bd12e42996_0_0"/>
            <p:cNvSpPr/>
            <p:nvPr/>
          </p:nvSpPr>
          <p:spPr>
            <a:xfrm rot="5400000">
              <a:off x="7050724" y="3171673"/>
              <a:ext cx="215700" cy="284400"/>
            </a:xfrm>
            <a:prstGeom prst="rtTriangle">
              <a:avLst/>
            </a:prstGeom>
            <a:solidFill>
              <a:srgbClr val="3A8B22"/>
            </a:solidFill>
            <a:ln>
              <a:noFill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g1bd12e42996_0_0"/>
            <p:cNvSpPr/>
            <p:nvPr/>
          </p:nvSpPr>
          <p:spPr>
            <a:xfrm rot="-5400000" flipH="1">
              <a:off x="1827335" y="3171673"/>
              <a:ext cx="215700" cy="284400"/>
            </a:xfrm>
            <a:prstGeom prst="rtTriangle">
              <a:avLst/>
            </a:prstGeom>
            <a:solidFill>
              <a:srgbClr val="3A8B22"/>
            </a:solidFill>
            <a:ln>
              <a:noFill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g1bd12e42996_0_0"/>
            <p:cNvSpPr txBox="1"/>
            <p:nvPr/>
          </p:nvSpPr>
          <p:spPr>
            <a:xfrm>
              <a:off x="3155616" y="2871334"/>
              <a:ext cx="2608200" cy="311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" sz="1600" b="1" i="0" u="none" strike="noStrike" cap="non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Products</a:t>
              </a:r>
              <a:endParaRPr sz="16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0" name="Google Shape;470;g1bd12e42996_0_0"/>
            <p:cNvSpPr/>
            <p:nvPr/>
          </p:nvSpPr>
          <p:spPr>
            <a:xfrm>
              <a:off x="1865180" y="3180668"/>
              <a:ext cx="1737360" cy="54864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g1bd12e42996_0_0"/>
            <p:cNvSpPr/>
            <p:nvPr/>
          </p:nvSpPr>
          <p:spPr>
            <a:xfrm>
              <a:off x="3674435" y="3180668"/>
              <a:ext cx="1737360" cy="54864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g1bd12e42996_0_0"/>
            <p:cNvSpPr/>
            <p:nvPr/>
          </p:nvSpPr>
          <p:spPr>
            <a:xfrm>
              <a:off x="5483690" y="3180668"/>
              <a:ext cx="1737360" cy="54864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75" tIns="91475" rIns="91475" bIns="914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g1bd12e42996_0_0"/>
            <p:cNvSpPr txBox="1"/>
            <p:nvPr/>
          </p:nvSpPr>
          <p:spPr>
            <a:xfrm rot="-32038">
              <a:off x="3629375" y="3334523"/>
              <a:ext cx="1834880" cy="2010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" sz="1700" b="0" i="0" u="none" strike="noStrike" cap="none" dirty="0">
                  <a:solidFill>
                    <a:srgbClr val="A64D79"/>
                  </a:solidFill>
                  <a:latin typeface="Caveat"/>
                  <a:ea typeface="Caveat"/>
                  <a:cs typeface="Caveat"/>
                  <a:sym typeface="Caveat"/>
                </a:rPr>
                <a:t>Students &amp; Educators</a:t>
              </a:r>
              <a:endParaRPr sz="1700" b="0" i="0" u="none" strike="noStrike" cap="none" dirty="0">
                <a:solidFill>
                  <a:srgbClr val="A64D79"/>
                </a:solidFill>
                <a:latin typeface="Caveat"/>
                <a:ea typeface="Caveat"/>
                <a:cs typeface="Caveat"/>
                <a:sym typeface="Caveat"/>
              </a:endParaRPr>
            </a:p>
          </p:txBody>
        </p:sp>
        <p:sp>
          <p:nvSpPr>
            <p:cNvPr id="474" name="Google Shape;474;g1bd12e42996_0_0"/>
            <p:cNvSpPr txBox="1"/>
            <p:nvPr/>
          </p:nvSpPr>
          <p:spPr>
            <a:xfrm rot="-32078">
              <a:off x="5486732" y="3334969"/>
              <a:ext cx="1736176" cy="200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" sz="1700" b="0" i="0" u="none" strike="noStrike" cap="none">
                  <a:solidFill>
                    <a:srgbClr val="A64D79"/>
                  </a:solidFill>
                  <a:latin typeface="Caveat"/>
                  <a:ea typeface="Caveat"/>
                  <a:cs typeface="Caveat"/>
                  <a:sym typeface="Caveat"/>
                </a:rPr>
                <a:t>Creatives &amp; Makers</a:t>
              </a:r>
              <a:endParaRPr sz="1700" b="0" i="0" u="none" strike="noStrike" cap="none">
                <a:solidFill>
                  <a:srgbClr val="A64D79"/>
                </a:solidFill>
                <a:latin typeface="Caveat"/>
                <a:ea typeface="Caveat"/>
                <a:cs typeface="Caveat"/>
                <a:sym typeface="Caveat"/>
              </a:endParaRPr>
            </a:p>
          </p:txBody>
        </p:sp>
        <p:sp>
          <p:nvSpPr>
            <p:cNvPr id="475" name="Google Shape;475;g1bd12e42996_0_0"/>
            <p:cNvSpPr txBox="1"/>
            <p:nvPr/>
          </p:nvSpPr>
          <p:spPr>
            <a:xfrm rot="-32239">
              <a:off x="1825860" y="3334979"/>
              <a:ext cx="1823480" cy="200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lang="en" sz="1700" b="0" i="0" u="none" strike="noStrike" cap="none" dirty="0">
                  <a:solidFill>
                    <a:srgbClr val="A64D79"/>
                  </a:solidFill>
                  <a:latin typeface="Caveat"/>
                  <a:ea typeface="Caveat"/>
                  <a:cs typeface="Caveat"/>
                  <a:sym typeface="Caveat"/>
                </a:rPr>
                <a:t>Working Professionals</a:t>
              </a:r>
              <a:endParaRPr sz="1700" b="0" i="0" u="none" strike="noStrike" cap="none" dirty="0">
                <a:solidFill>
                  <a:srgbClr val="A64D79"/>
                </a:solidFill>
                <a:latin typeface="Caveat"/>
                <a:ea typeface="Caveat"/>
                <a:cs typeface="Caveat"/>
                <a:sym typeface="Caveat"/>
              </a:endParaRPr>
            </a:p>
          </p:txBody>
        </p:sp>
        <p:sp>
          <p:nvSpPr>
            <p:cNvPr id="476" name="Google Shape;476;g1bd12e42996_0_0"/>
            <p:cNvSpPr txBox="1"/>
            <p:nvPr/>
          </p:nvSpPr>
          <p:spPr>
            <a:xfrm>
              <a:off x="1792982" y="2896625"/>
              <a:ext cx="5508000" cy="311700"/>
            </a:xfrm>
            <a:prstGeom prst="rect">
              <a:avLst/>
            </a:prstGeom>
            <a:solidFill>
              <a:srgbClr val="9FCC52"/>
            </a:solidFill>
            <a:ln>
              <a:noFill/>
            </a:ln>
          </p:spPr>
          <p:txBody>
            <a:bodyPr spcFirstLastPara="1" wrap="square" lIns="121975" tIns="121975" rIns="121975" bIns="1219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Key Market Segments</a:t>
              </a:r>
              <a:endParaRPr sz="1100" b="1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477" name="Google Shape;477;g1bd12e42996_0_0"/>
          <p:cNvSpPr/>
          <p:nvPr/>
        </p:nvSpPr>
        <p:spPr>
          <a:xfrm>
            <a:off x="550226" y="4437903"/>
            <a:ext cx="8043600" cy="1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75" tIns="91475" rIns="91475" bIns="914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AC3A1C-69BD-630A-7DAF-B8B37DA55C07}"/>
              </a:ext>
            </a:extLst>
          </p:cNvPr>
          <p:cNvSpPr txBox="1"/>
          <p:nvPr/>
        </p:nvSpPr>
        <p:spPr>
          <a:xfrm>
            <a:off x="106206" y="3614286"/>
            <a:ext cx="7846303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00" b="1" dirty="0">
                <a:latin typeface="Poppins" panose="00000500000000000000" pitchFamily="2" charset="0"/>
                <a:cs typeface="Poppins" panose="00000500000000000000" pitchFamily="2" charset="0"/>
              </a:rPr>
              <a:t>Demographic Data:  </a:t>
            </a:r>
            <a:endParaRPr lang="en-US" sz="105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91440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50" dirty="0"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25-54  </a:t>
            </a:r>
            <a:endParaRPr lang="en-US" sz="10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91440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50" dirty="0"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Adult Professionals and Students account for 75%</a:t>
            </a:r>
            <a:endParaRPr lang="en-US" sz="10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91440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50" dirty="0"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Income: medium + </a:t>
            </a:r>
          </a:p>
          <a:p>
            <a:pPr marL="91440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50" dirty="0"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Highly Educated</a:t>
            </a:r>
            <a:endParaRPr lang="en-US" sz="10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000" dirty="0">
                <a:latin typeface="Poppins" panose="00000500000000000000" pitchFamily="2" charset="0"/>
                <a:cs typeface="Poppins" panose="00000500000000000000" pitchFamily="2" charset="0"/>
              </a:rPr>
              <a:t>Strong interest in entertainment media, tech and shopping</a:t>
            </a:r>
            <a:endParaRPr lang="en-US" sz="105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432</Words>
  <Application>Microsoft Macintosh PowerPoint</Application>
  <PresentationFormat>On-screen Show (16:9)</PresentationFormat>
  <Paragraphs>88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Poppins Medium</vt:lpstr>
      <vt:lpstr>Poppins SemiBold</vt:lpstr>
      <vt:lpstr>Raleway ExtraLight</vt:lpstr>
      <vt:lpstr>Monda</vt:lpstr>
      <vt:lpstr>Arial</vt:lpstr>
      <vt:lpstr>Raleway Medium</vt:lpstr>
      <vt:lpstr>Poppins</vt:lpstr>
      <vt:lpstr>Arial Nova Light</vt:lpstr>
      <vt:lpstr>Montserrat</vt:lpstr>
      <vt:lpstr>Caveat</vt:lpstr>
      <vt:lpstr>Arial Black</vt:lpstr>
      <vt:lpstr>Calibri</vt:lpstr>
      <vt:lpstr>Simple Light</vt:lpstr>
      <vt:lpstr>Simple Light</vt:lpstr>
      <vt:lpstr>Simple Light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Rocketbook benefits</vt:lpstr>
      <vt:lpstr>Consumer profile</vt:lpstr>
      <vt:lpstr>Rocketbook Core</vt:lpstr>
      <vt:lpstr>Rocketbook Fusion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Sevcenco, Irina</dc:creator>
  <cp:lastModifiedBy>Donna Potter</cp:lastModifiedBy>
  <cp:revision>4</cp:revision>
  <dcterms:modified xsi:type="dcterms:W3CDTF">2023-02-27T07:55:38Z</dcterms:modified>
</cp:coreProperties>
</file>